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59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2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3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7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6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34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543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0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7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65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57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4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9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7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48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16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298EA-EC00-471A-BCA8-FBF045FE1F63}" type="datetimeFigureOut">
              <a:rPr lang="en-AU" smtClean="0"/>
              <a:t>30/05/2016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747B-FBBD-4D17-ABDD-E69ADF02B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483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39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</a:p>
          <a:p>
            <a:r>
              <a:rPr lang="en-US" dirty="0" smtClean="0"/>
              <a:t>LINQ to SQL</a:t>
            </a:r>
          </a:p>
          <a:p>
            <a:r>
              <a:rPr lang="en-US" dirty="0" smtClean="0"/>
              <a:t>LINQ to XML</a:t>
            </a:r>
          </a:p>
          <a:p>
            <a:r>
              <a:rPr lang="en-US" dirty="0" smtClean="0"/>
              <a:t>LINQ to DataSet</a:t>
            </a:r>
          </a:p>
          <a:p>
            <a:r>
              <a:rPr lang="en-US" dirty="0" smtClean="0"/>
              <a:t>LINQ to Entities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8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Architecture </a:t>
            </a:r>
            <a:endParaRPr lang="en-AU" dirty="0"/>
          </a:p>
        </p:txBody>
      </p:sp>
      <p:pic>
        <p:nvPicPr>
          <p:cNvPr id="1026" name="Picture 2" descr="http://cdn.edureka.co/blog/wp-content/uploads/2014/12/1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208" y="2052638"/>
            <a:ext cx="561335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LINQ</vt:lpstr>
      <vt:lpstr>Types Of LINQ</vt:lpstr>
      <vt:lpstr>LINQ Architecture </vt:lpstr>
    </vt:vector>
  </TitlesOfParts>
  <Company>The Quantium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Jayaram Putineedi</dc:creator>
  <cp:lastModifiedBy>Jayaram Putineedi</cp:lastModifiedBy>
  <cp:revision>4</cp:revision>
  <dcterms:created xsi:type="dcterms:W3CDTF">2016-05-30T12:08:17Z</dcterms:created>
  <dcterms:modified xsi:type="dcterms:W3CDTF">2016-05-30T12:17:30Z</dcterms:modified>
</cp:coreProperties>
</file>