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12" autoAdjust="0"/>
  </p:normalViewPr>
  <p:slideViewPr>
    <p:cSldViewPr>
      <p:cViewPr varScale="1">
        <p:scale>
          <a:sx n="108" d="100"/>
          <a:sy n="108" d="100"/>
        </p:scale>
        <p:origin x="109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5/23/2016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381000"/>
            <a:ext cx="6172200" cy="91768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What is WPF?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70313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/>
              <a:t> UI framework to create Windows applications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 Part of the .NET framework 3.0 and higher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 Combination of XAML (markup) and C#/VB.NET/any other .NET language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 Coverage: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   Extensible Application Markup Language (XAML), controls, data binding, layout, 2-D and 3-D graphics, animation, styles, templates, documents, media, text, and typography.</a:t>
            </a:r>
          </a:p>
          <a:p>
            <a:pPr>
              <a:buFont typeface="Wingdings" pitchFamily="2" charset="2"/>
              <a:buChar char="q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381000"/>
            <a:ext cx="6172200" cy="91768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Why WPF?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779336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/>
              <a:t> Separates the appearance of an UI from its behavior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 For .NET developers, the most interesting ones are currently </a:t>
            </a:r>
            <a:r>
              <a:rPr lang="en-US" sz="2000" dirty="0" err="1" smtClean="0"/>
              <a:t>WinForms</a:t>
            </a:r>
            <a:r>
              <a:rPr lang="en-US" sz="2000" dirty="0" smtClean="0"/>
              <a:t> and WPF.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 Diff - while </a:t>
            </a:r>
            <a:r>
              <a:rPr lang="en-US" sz="2000" dirty="0" err="1" smtClean="0"/>
              <a:t>WinForms</a:t>
            </a:r>
            <a:r>
              <a:rPr lang="en-US" sz="2000" dirty="0" smtClean="0"/>
              <a:t> is simply a layer on top of the standard Windows controls (e.g. a </a:t>
            </a:r>
            <a:r>
              <a:rPr lang="en-US" sz="2000" dirty="0" err="1" smtClean="0"/>
              <a:t>TextBox</a:t>
            </a:r>
            <a:r>
              <a:rPr lang="en-US" sz="2000" dirty="0" smtClean="0"/>
              <a:t>), WPF is built from scratch and doesn't rely on standard Windows controls.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 </a:t>
            </a:r>
            <a:r>
              <a:rPr lang="en-US" sz="2000" dirty="0" err="1" smtClean="0"/>
              <a:t>Databinding</a:t>
            </a:r>
            <a:r>
              <a:rPr lang="en-US" sz="2000" dirty="0" smtClean="0"/>
              <a:t>, which allows you to get a more clean separation of data and layout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 Allows you to make user interfaces for both Windows applications and web applications (Silverlight</a:t>
            </a:r>
            <a:r>
              <a:rPr lang="en-US" sz="2000" dirty="0" smtClean="0"/>
              <a:t>)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 </a:t>
            </a:r>
            <a:r>
              <a:rPr lang="en-US" sz="2000" dirty="0" smtClean="0"/>
              <a:t>MVVM implementation easy.</a:t>
            </a: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6"/>
          <p:cNvSpPr txBox="1">
            <a:spLocks noChangeArrowheads="1"/>
          </p:cNvSpPr>
          <p:nvPr/>
        </p:nvSpPr>
        <p:spPr>
          <a:xfrm>
            <a:off x="755650" y="76200"/>
            <a:ext cx="8229600" cy="68897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Tech Analysis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Group 415"/>
          <p:cNvGraphicFramePr>
            <a:graphicFrameLocks/>
          </p:cNvGraphicFramePr>
          <p:nvPr/>
        </p:nvGraphicFramePr>
        <p:xfrm>
          <a:off x="1066800" y="762000"/>
          <a:ext cx="7696200" cy="5791200"/>
        </p:xfrm>
        <a:graphic>
          <a:graphicData uri="http://schemas.openxmlformats.org/drawingml/2006/table">
            <a:tbl>
              <a:tblPr/>
              <a:tblGrid>
                <a:gridCol w="1458112"/>
                <a:gridCol w="1000397"/>
                <a:gridCol w="1001767"/>
                <a:gridCol w="1001766"/>
                <a:gridCol w="1230625"/>
                <a:gridCol w="1001767"/>
                <a:gridCol w="1001766"/>
              </a:tblGrid>
              <a:tr h="7820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WinForms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PDF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WinForms + GDI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Windows Media Player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Direct3D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WPF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</a:tr>
              <a:tr h="86025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Forms, Controls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</a:tr>
              <a:tr h="599574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Complex 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</a:tr>
              <a:tr h="391026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Images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</a:tr>
              <a:tr h="599574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Video / Audio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</a:tr>
              <a:tr h="86025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2D Graphics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</a:tr>
              <a:tr h="86025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3D Graphics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6" name="Text Box 416"/>
          <p:cNvSpPr txBox="1">
            <a:spLocks noChangeArrowheads="1"/>
          </p:cNvSpPr>
          <p:nvPr/>
        </p:nvSpPr>
        <p:spPr bwMode="auto">
          <a:xfrm>
            <a:off x="517525" y="6011863"/>
            <a:ext cx="8626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7" name="Text Box 417"/>
          <p:cNvSpPr txBox="1">
            <a:spLocks noChangeArrowheads="1"/>
          </p:cNvSpPr>
          <p:nvPr/>
        </p:nvSpPr>
        <p:spPr bwMode="auto">
          <a:xfrm>
            <a:off x="327025" y="6088063"/>
            <a:ext cx="7597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1800" dirty="0" smtClean="0"/>
              <a:t> </a:t>
            </a:r>
            <a:r>
              <a:rPr lang="en-US" sz="1800" b="1" dirty="0" smtClean="0"/>
              <a:t>Rich composition - </a:t>
            </a:r>
            <a:r>
              <a:rPr lang="en-US" sz="1800" dirty="0" smtClean="0"/>
              <a:t>You can define almost any type of controls as content of another.</a:t>
            </a:r>
          </a:p>
          <a:p>
            <a:pPr>
              <a:buNone/>
            </a:pPr>
            <a:r>
              <a:rPr lang="en-US" sz="1800" dirty="0" smtClean="0"/>
              <a:t>&lt;Button&gt; </a:t>
            </a:r>
          </a:p>
          <a:p>
            <a:pPr>
              <a:buNone/>
            </a:pPr>
            <a:r>
              <a:rPr lang="en-US" sz="1800" dirty="0" smtClean="0"/>
              <a:t>	&lt;</a:t>
            </a:r>
            <a:r>
              <a:rPr lang="en-US" sz="1800" dirty="0" err="1" smtClean="0"/>
              <a:t>StackPanel</a:t>
            </a:r>
            <a:r>
              <a:rPr lang="en-US" sz="1800" dirty="0" smtClean="0"/>
              <a:t> Orientation="Horizontal"&gt; </a:t>
            </a:r>
          </a:p>
          <a:p>
            <a:pPr>
              <a:buNone/>
            </a:pPr>
            <a:r>
              <a:rPr lang="en-US" sz="1800" dirty="0" smtClean="0"/>
              <a:t>		&lt;Image Source="speaker.png" Stretch="Uniform"/&gt; </a:t>
            </a:r>
          </a:p>
          <a:p>
            <a:pPr>
              <a:buNone/>
            </a:pPr>
            <a:r>
              <a:rPr lang="en-US" sz="1800" dirty="0" smtClean="0"/>
              <a:t>		&lt;</a:t>
            </a:r>
            <a:r>
              <a:rPr lang="en-US" sz="1800" dirty="0" err="1" smtClean="0"/>
              <a:t>TextBlock</a:t>
            </a:r>
            <a:r>
              <a:rPr lang="en-US" sz="1800" dirty="0" smtClean="0"/>
              <a:t> Text="Play Sound" /&gt; </a:t>
            </a:r>
          </a:p>
          <a:p>
            <a:pPr>
              <a:buNone/>
            </a:pPr>
            <a:r>
              <a:rPr lang="en-US" sz="1800" dirty="0" smtClean="0"/>
              <a:t>	&lt;/</a:t>
            </a:r>
            <a:r>
              <a:rPr lang="en-US" sz="1800" dirty="0" err="1" smtClean="0"/>
              <a:t>StackPanel</a:t>
            </a:r>
            <a:r>
              <a:rPr lang="en-US" sz="1800" dirty="0" smtClean="0"/>
              <a:t>&gt; </a:t>
            </a:r>
          </a:p>
          <a:p>
            <a:pPr>
              <a:buNone/>
            </a:pPr>
            <a:r>
              <a:rPr lang="en-US" sz="1800" dirty="0" smtClean="0"/>
              <a:t>&lt;/Button&gt;</a:t>
            </a:r>
          </a:p>
          <a:p>
            <a:pPr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q"/>
            </a:pPr>
            <a:r>
              <a:rPr lang="en-US" sz="1800" b="1" dirty="0" smtClean="0"/>
              <a:t>Highly customizable - </a:t>
            </a:r>
            <a:r>
              <a:rPr lang="en-US" sz="1800" dirty="0" smtClean="0"/>
              <a:t>Because of the strict separation of appearance and behavior you can easily change the look of a control.</a:t>
            </a:r>
          </a:p>
          <a:p>
            <a:pPr>
              <a:buFont typeface="Wingdings" pitchFamily="2" charset="2"/>
              <a:buChar char="q"/>
            </a:pPr>
            <a:r>
              <a:rPr lang="en-US" sz="1800" b="1" dirty="0" smtClean="0"/>
              <a:t>Resolution independence - </a:t>
            </a:r>
            <a:r>
              <a:rPr lang="en-US" sz="1800" dirty="0" smtClean="0"/>
              <a:t>All measures in WPF are logical units - not pixels. </a:t>
            </a: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b="1" dirty="0" smtClean="0"/>
              <a:t> </a:t>
            </a:r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1811</TotalTime>
  <Words>227</Words>
  <Application>Microsoft Office PowerPoint</Application>
  <PresentationFormat>On-screen Show (4:3)</PresentationFormat>
  <Paragraphs>76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Gill Sans MT</vt:lpstr>
      <vt:lpstr>Times New Roman</vt:lpstr>
      <vt:lpstr>Verdana</vt:lpstr>
      <vt:lpstr>Wingdings</vt:lpstr>
      <vt:lpstr>Wingdings 2</vt:lpstr>
      <vt:lpstr>Solstice</vt:lpstr>
      <vt:lpstr>What is WPF?</vt:lpstr>
      <vt:lpstr>Why WPF?</vt:lpstr>
      <vt:lpstr>PowerPoint Presentation</vt:lpstr>
      <vt:lpstr>Features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Alisha Alisha</cp:lastModifiedBy>
  <cp:revision>74</cp:revision>
  <dcterms:created xsi:type="dcterms:W3CDTF">2016-05-17T16:44:01Z</dcterms:created>
  <dcterms:modified xsi:type="dcterms:W3CDTF">2016-05-23T06:27:12Z</dcterms:modified>
</cp:coreProperties>
</file>