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75" autoAdjust="0"/>
  </p:normalViewPr>
  <p:slideViewPr>
    <p:cSldViewPr snapToGrid="0">
      <p:cViewPr varScale="1">
        <p:scale>
          <a:sx n="86" d="100"/>
          <a:sy n="86" d="100"/>
        </p:scale>
        <p:origin x="35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5C0F8-26AE-4EDF-861C-2D7A2A19107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E1A866C4-ABA2-42F4-866D-1CD7E012D58B}">
      <dgm:prSet phldrT="[Text]"/>
      <dgm:spPr/>
      <dgm:t>
        <a:bodyPr/>
        <a:lstStyle/>
        <a:p>
          <a:r>
            <a:rPr lang="en-IN" dirty="0"/>
            <a:t>  </a:t>
          </a:r>
        </a:p>
      </dgm:t>
    </dgm:pt>
    <dgm:pt modelId="{3A96D83C-FBB7-4FF6-AF8A-97232B7D3C01}" type="parTrans" cxnId="{185EE788-8EA0-4B80-8832-8E15251C4266}">
      <dgm:prSet/>
      <dgm:spPr/>
      <dgm:t>
        <a:bodyPr/>
        <a:lstStyle/>
        <a:p>
          <a:endParaRPr lang="en-IN"/>
        </a:p>
      </dgm:t>
    </dgm:pt>
    <dgm:pt modelId="{DD47E0F7-F386-47CA-8C16-2EC5179F044F}" type="sibTrans" cxnId="{185EE788-8EA0-4B80-8832-8E15251C4266}">
      <dgm:prSet/>
      <dgm:spPr/>
      <dgm:t>
        <a:bodyPr/>
        <a:lstStyle/>
        <a:p>
          <a:endParaRPr lang="en-IN"/>
        </a:p>
      </dgm:t>
    </dgm:pt>
    <dgm:pt modelId="{DCA98CEE-A4B2-4A1C-9D0B-D75B44BA2664}">
      <dgm:prSet phldrT="[Text]"/>
      <dgm:spPr/>
      <dgm:t>
        <a:bodyPr/>
        <a:lstStyle/>
        <a:p>
          <a:r>
            <a:rPr lang="en-IN" dirty="0"/>
            <a:t>Seasons</a:t>
          </a:r>
        </a:p>
      </dgm:t>
    </dgm:pt>
    <dgm:pt modelId="{F56E5A2C-9692-4425-AEF2-76ABFA32BF33}" type="parTrans" cxnId="{B80F9903-BEC6-4FD4-9871-B5579628F15A}">
      <dgm:prSet/>
      <dgm:spPr/>
      <dgm:t>
        <a:bodyPr/>
        <a:lstStyle/>
        <a:p>
          <a:endParaRPr lang="en-IN"/>
        </a:p>
      </dgm:t>
    </dgm:pt>
    <dgm:pt modelId="{EEEC45AE-DBE0-4380-9B93-0132C1F1CCE4}" type="sibTrans" cxnId="{B80F9903-BEC6-4FD4-9871-B5579628F15A}">
      <dgm:prSet/>
      <dgm:spPr/>
      <dgm:t>
        <a:bodyPr/>
        <a:lstStyle/>
        <a:p>
          <a:endParaRPr lang="en-IN"/>
        </a:p>
      </dgm:t>
    </dgm:pt>
    <dgm:pt modelId="{09EA2A1F-9847-48AA-8E8C-BB59D7E8A738}">
      <dgm:prSet phldrT="[Text]"/>
      <dgm:spPr/>
      <dgm:t>
        <a:bodyPr/>
        <a:lstStyle/>
        <a:p>
          <a:r>
            <a:rPr lang="en-IN" dirty="0"/>
            <a:t>Area</a:t>
          </a:r>
        </a:p>
      </dgm:t>
    </dgm:pt>
    <dgm:pt modelId="{F9A9A58D-394E-4D01-BE91-35435A772200}" type="parTrans" cxnId="{A00BE98F-B868-437D-A5D1-0F08CF282E2B}">
      <dgm:prSet/>
      <dgm:spPr/>
      <dgm:t>
        <a:bodyPr/>
        <a:lstStyle/>
        <a:p>
          <a:endParaRPr lang="en-IN"/>
        </a:p>
      </dgm:t>
    </dgm:pt>
    <dgm:pt modelId="{241050F3-D9A8-40C2-9FBB-C2E4054F60D6}" type="sibTrans" cxnId="{A00BE98F-B868-437D-A5D1-0F08CF282E2B}">
      <dgm:prSet/>
      <dgm:spPr/>
      <dgm:t>
        <a:bodyPr/>
        <a:lstStyle/>
        <a:p>
          <a:endParaRPr lang="en-IN"/>
        </a:p>
      </dgm:t>
    </dgm:pt>
    <dgm:pt modelId="{35515036-C13B-4924-A1B5-6A8B922C4AF6}">
      <dgm:prSet phldrT="[Text]"/>
      <dgm:spPr/>
      <dgm:t>
        <a:bodyPr/>
        <a:lstStyle/>
        <a:p>
          <a:r>
            <a:rPr lang="en-IN" dirty="0"/>
            <a:t>Year</a:t>
          </a:r>
        </a:p>
      </dgm:t>
    </dgm:pt>
    <dgm:pt modelId="{C5E87C85-52E6-450D-8B76-8576537DEAD5}" type="parTrans" cxnId="{B78210FD-FFE4-4A1F-A6B6-5EEB30EFC1D3}">
      <dgm:prSet/>
      <dgm:spPr/>
      <dgm:t>
        <a:bodyPr/>
        <a:lstStyle/>
        <a:p>
          <a:endParaRPr lang="en-IN"/>
        </a:p>
      </dgm:t>
    </dgm:pt>
    <dgm:pt modelId="{AC3B50EA-025D-4F9C-83F4-D39AB0A26DE3}" type="sibTrans" cxnId="{B78210FD-FFE4-4A1F-A6B6-5EEB30EFC1D3}">
      <dgm:prSet/>
      <dgm:spPr/>
      <dgm:t>
        <a:bodyPr/>
        <a:lstStyle/>
        <a:p>
          <a:endParaRPr lang="en-IN"/>
        </a:p>
      </dgm:t>
    </dgm:pt>
    <dgm:pt modelId="{104339E8-20E9-4E85-B250-9FF4E060CE79}">
      <dgm:prSet phldrT="[Text]"/>
      <dgm:spPr/>
      <dgm:t>
        <a:bodyPr/>
        <a:lstStyle/>
        <a:p>
          <a:r>
            <a:rPr lang="en-IN" dirty="0"/>
            <a:t>  </a:t>
          </a:r>
        </a:p>
      </dgm:t>
    </dgm:pt>
    <dgm:pt modelId="{671AABA1-E348-493F-99BE-0CF21826DB59}" type="parTrans" cxnId="{262A7354-69B8-4454-AC4A-9F4F8941836B}">
      <dgm:prSet/>
      <dgm:spPr/>
      <dgm:t>
        <a:bodyPr/>
        <a:lstStyle/>
        <a:p>
          <a:endParaRPr lang="en-IN"/>
        </a:p>
      </dgm:t>
    </dgm:pt>
    <dgm:pt modelId="{D7F5C836-4FC1-4CC7-8785-1D597CC76F33}" type="sibTrans" cxnId="{262A7354-69B8-4454-AC4A-9F4F8941836B}">
      <dgm:prSet/>
      <dgm:spPr/>
      <dgm:t>
        <a:bodyPr/>
        <a:lstStyle/>
        <a:p>
          <a:endParaRPr lang="en-IN"/>
        </a:p>
      </dgm:t>
    </dgm:pt>
    <dgm:pt modelId="{3FC6074C-7463-48EF-8BF8-214DE06EED27}">
      <dgm:prSet phldrT="[Text]"/>
      <dgm:spPr/>
      <dgm:t>
        <a:bodyPr/>
        <a:lstStyle/>
        <a:p>
          <a:r>
            <a:rPr lang="en-IN" dirty="0"/>
            <a:t>Crops</a:t>
          </a:r>
        </a:p>
      </dgm:t>
    </dgm:pt>
    <dgm:pt modelId="{6D281071-FB35-43A8-AB03-A95C02F26886}" type="parTrans" cxnId="{4C2D2F72-0090-48E0-A58F-43BC4BE765F9}">
      <dgm:prSet/>
      <dgm:spPr/>
      <dgm:t>
        <a:bodyPr/>
        <a:lstStyle/>
        <a:p>
          <a:endParaRPr lang="en-IN"/>
        </a:p>
      </dgm:t>
    </dgm:pt>
    <dgm:pt modelId="{D69DD50D-0C8E-4E48-BB6E-E7CB46B63AB8}" type="sibTrans" cxnId="{4C2D2F72-0090-48E0-A58F-43BC4BE765F9}">
      <dgm:prSet/>
      <dgm:spPr/>
      <dgm:t>
        <a:bodyPr/>
        <a:lstStyle/>
        <a:p>
          <a:endParaRPr lang="en-IN"/>
        </a:p>
      </dgm:t>
    </dgm:pt>
    <dgm:pt modelId="{07D05B58-19C4-4E7B-999A-ED2FC89072C4}" type="pres">
      <dgm:prSet presAssocID="{D535C0F8-26AE-4EDF-861C-2D7A2A19107F}" presName="Name0" presStyleCnt="0">
        <dgm:presLayoutVars>
          <dgm:chMax/>
          <dgm:chPref/>
          <dgm:dir/>
          <dgm:animLvl val="lvl"/>
        </dgm:presLayoutVars>
      </dgm:prSet>
      <dgm:spPr/>
    </dgm:pt>
    <dgm:pt modelId="{2BBCF7CB-57C6-42BE-ADCC-762D01F2A85F}" type="pres">
      <dgm:prSet presAssocID="{E1A866C4-ABA2-42F4-866D-1CD7E012D58B}" presName="composite" presStyleCnt="0"/>
      <dgm:spPr/>
    </dgm:pt>
    <dgm:pt modelId="{8AB383FF-1F6C-4708-867E-172B817EE020}" type="pres">
      <dgm:prSet presAssocID="{E1A866C4-ABA2-42F4-866D-1CD7E012D58B}" presName="Parent1" presStyleLbl="node1" presStyleIdx="0" presStyleCnt="6">
        <dgm:presLayoutVars>
          <dgm:chMax val="1"/>
          <dgm:chPref val="1"/>
          <dgm:bulletEnabled val="1"/>
        </dgm:presLayoutVars>
      </dgm:prSet>
      <dgm:spPr/>
    </dgm:pt>
    <dgm:pt modelId="{58B1A6FB-4070-4EAB-B334-DF36BE6A7051}" type="pres">
      <dgm:prSet presAssocID="{E1A866C4-ABA2-42F4-866D-1CD7E012D58B}" presName="Childtext1" presStyleLbl="revTx" presStyleIdx="0" presStyleCnt="3">
        <dgm:presLayoutVars>
          <dgm:chMax val="0"/>
          <dgm:chPref val="0"/>
          <dgm:bulletEnabled val="1"/>
        </dgm:presLayoutVars>
      </dgm:prSet>
      <dgm:spPr/>
    </dgm:pt>
    <dgm:pt modelId="{7776631F-75A5-460D-9B00-AC4627FAAC47}" type="pres">
      <dgm:prSet presAssocID="{E1A866C4-ABA2-42F4-866D-1CD7E012D58B}" presName="BalanceSpacing" presStyleCnt="0"/>
      <dgm:spPr/>
    </dgm:pt>
    <dgm:pt modelId="{1873D44B-9F1E-41F8-83BC-8FDD9EC340B0}" type="pres">
      <dgm:prSet presAssocID="{E1A866C4-ABA2-42F4-866D-1CD7E012D58B}" presName="BalanceSpacing1" presStyleCnt="0"/>
      <dgm:spPr/>
    </dgm:pt>
    <dgm:pt modelId="{9D5F05A7-CABD-44B2-9275-2F5E4FA5CB01}" type="pres">
      <dgm:prSet presAssocID="{DD47E0F7-F386-47CA-8C16-2EC5179F044F}" presName="Accent1Text" presStyleLbl="node1" presStyleIdx="1" presStyleCnt="6"/>
      <dgm:spPr/>
    </dgm:pt>
    <dgm:pt modelId="{96A98308-A3B7-4E39-A07A-1495BA0775C0}" type="pres">
      <dgm:prSet presAssocID="{DD47E0F7-F386-47CA-8C16-2EC5179F044F}" presName="spaceBetweenRectangles" presStyleCnt="0"/>
      <dgm:spPr/>
    </dgm:pt>
    <dgm:pt modelId="{F13642AC-2348-400E-A9DE-D25D7EB787C9}" type="pres">
      <dgm:prSet presAssocID="{09EA2A1F-9847-48AA-8E8C-BB59D7E8A738}" presName="composite" presStyleCnt="0"/>
      <dgm:spPr/>
    </dgm:pt>
    <dgm:pt modelId="{0B109380-0536-495A-A9BD-1A6F056B541D}" type="pres">
      <dgm:prSet presAssocID="{09EA2A1F-9847-48AA-8E8C-BB59D7E8A738}" presName="Parent1" presStyleLbl="node1" presStyleIdx="2" presStyleCnt="6">
        <dgm:presLayoutVars>
          <dgm:chMax val="1"/>
          <dgm:chPref val="1"/>
          <dgm:bulletEnabled val="1"/>
        </dgm:presLayoutVars>
      </dgm:prSet>
      <dgm:spPr/>
    </dgm:pt>
    <dgm:pt modelId="{60CAC438-8CCD-4D00-B44C-4BA20054BB56}" type="pres">
      <dgm:prSet presAssocID="{09EA2A1F-9847-48AA-8E8C-BB59D7E8A738}" presName="Childtext1" presStyleLbl="revTx" presStyleIdx="1" presStyleCnt="3">
        <dgm:presLayoutVars>
          <dgm:chMax val="0"/>
          <dgm:chPref val="0"/>
          <dgm:bulletEnabled val="1"/>
        </dgm:presLayoutVars>
      </dgm:prSet>
      <dgm:spPr/>
    </dgm:pt>
    <dgm:pt modelId="{A34335F6-9544-42C0-B17C-1C07DC5D6A95}" type="pres">
      <dgm:prSet presAssocID="{09EA2A1F-9847-48AA-8E8C-BB59D7E8A738}" presName="BalanceSpacing" presStyleCnt="0"/>
      <dgm:spPr/>
    </dgm:pt>
    <dgm:pt modelId="{6018C6DE-A715-4EA6-8471-4D8B2D460C82}" type="pres">
      <dgm:prSet presAssocID="{09EA2A1F-9847-48AA-8E8C-BB59D7E8A738}" presName="BalanceSpacing1" presStyleCnt="0"/>
      <dgm:spPr/>
    </dgm:pt>
    <dgm:pt modelId="{BC2F8006-9F3F-445B-BA68-E4924AA3BD54}" type="pres">
      <dgm:prSet presAssocID="{241050F3-D9A8-40C2-9FBB-C2E4054F60D6}" presName="Accent1Text" presStyleLbl="node1" presStyleIdx="3" presStyleCnt="6"/>
      <dgm:spPr/>
    </dgm:pt>
    <dgm:pt modelId="{BFA4F3C3-511C-473F-98AC-30BCA58A585D}" type="pres">
      <dgm:prSet presAssocID="{241050F3-D9A8-40C2-9FBB-C2E4054F60D6}" presName="spaceBetweenRectangles" presStyleCnt="0"/>
      <dgm:spPr/>
    </dgm:pt>
    <dgm:pt modelId="{FA826732-F766-4CD9-82D6-C9A0C42AD11C}" type="pres">
      <dgm:prSet presAssocID="{104339E8-20E9-4E85-B250-9FF4E060CE79}" presName="composite" presStyleCnt="0"/>
      <dgm:spPr/>
    </dgm:pt>
    <dgm:pt modelId="{3D03865E-3769-43E3-BC6D-2EB974059EB0}" type="pres">
      <dgm:prSet presAssocID="{104339E8-20E9-4E85-B250-9FF4E060CE79}" presName="Parent1" presStyleLbl="node1" presStyleIdx="4" presStyleCnt="6">
        <dgm:presLayoutVars>
          <dgm:chMax val="1"/>
          <dgm:chPref val="1"/>
          <dgm:bulletEnabled val="1"/>
        </dgm:presLayoutVars>
      </dgm:prSet>
      <dgm:spPr/>
    </dgm:pt>
    <dgm:pt modelId="{2888815B-7801-4A21-BD54-FD316852352A}" type="pres">
      <dgm:prSet presAssocID="{104339E8-20E9-4E85-B250-9FF4E060CE79}" presName="Childtext1" presStyleLbl="revTx" presStyleIdx="2" presStyleCnt="3">
        <dgm:presLayoutVars>
          <dgm:chMax val="0"/>
          <dgm:chPref val="0"/>
          <dgm:bulletEnabled val="1"/>
        </dgm:presLayoutVars>
      </dgm:prSet>
      <dgm:spPr/>
    </dgm:pt>
    <dgm:pt modelId="{210DD7B5-4312-49B6-9C6E-A28A17E1EB83}" type="pres">
      <dgm:prSet presAssocID="{104339E8-20E9-4E85-B250-9FF4E060CE79}" presName="BalanceSpacing" presStyleCnt="0"/>
      <dgm:spPr/>
    </dgm:pt>
    <dgm:pt modelId="{C880DADC-7AD1-4BA5-9885-0C06DB462EAF}" type="pres">
      <dgm:prSet presAssocID="{104339E8-20E9-4E85-B250-9FF4E060CE79}" presName="BalanceSpacing1" presStyleCnt="0"/>
      <dgm:spPr/>
    </dgm:pt>
    <dgm:pt modelId="{DCFE0A3B-3EE0-47E5-9F4F-698B6623F535}" type="pres">
      <dgm:prSet presAssocID="{D7F5C836-4FC1-4CC7-8785-1D597CC76F33}" presName="Accent1Text" presStyleLbl="node1" presStyleIdx="5" presStyleCnt="6"/>
      <dgm:spPr/>
    </dgm:pt>
  </dgm:ptLst>
  <dgm:cxnLst>
    <dgm:cxn modelId="{D1328E02-4997-4B84-90A5-2DCB9587AAEB}" type="presOf" srcId="{241050F3-D9A8-40C2-9FBB-C2E4054F60D6}" destId="{BC2F8006-9F3F-445B-BA68-E4924AA3BD54}" srcOrd="0" destOrd="0" presId="urn:microsoft.com/office/officeart/2008/layout/AlternatingHexagons"/>
    <dgm:cxn modelId="{B80F9903-BEC6-4FD4-9871-B5579628F15A}" srcId="{E1A866C4-ABA2-42F4-866D-1CD7E012D58B}" destId="{DCA98CEE-A4B2-4A1C-9D0B-D75B44BA2664}" srcOrd="0" destOrd="0" parTransId="{F56E5A2C-9692-4425-AEF2-76ABFA32BF33}" sibTransId="{EEEC45AE-DBE0-4380-9B93-0132C1F1CCE4}"/>
    <dgm:cxn modelId="{46FB9A0F-DBC8-4CD7-A7F2-7485EEC733AA}" type="presOf" srcId="{3FC6074C-7463-48EF-8BF8-214DE06EED27}" destId="{2888815B-7801-4A21-BD54-FD316852352A}" srcOrd="0" destOrd="0" presId="urn:microsoft.com/office/officeart/2008/layout/AlternatingHexagons"/>
    <dgm:cxn modelId="{1CC3395B-8E37-4882-92E6-E2DBAD6B8A83}" type="presOf" srcId="{D535C0F8-26AE-4EDF-861C-2D7A2A19107F}" destId="{07D05B58-19C4-4E7B-999A-ED2FC89072C4}" srcOrd="0" destOrd="0" presId="urn:microsoft.com/office/officeart/2008/layout/AlternatingHexagons"/>
    <dgm:cxn modelId="{4C2D2F72-0090-48E0-A58F-43BC4BE765F9}" srcId="{104339E8-20E9-4E85-B250-9FF4E060CE79}" destId="{3FC6074C-7463-48EF-8BF8-214DE06EED27}" srcOrd="0" destOrd="0" parTransId="{6D281071-FB35-43A8-AB03-A95C02F26886}" sibTransId="{D69DD50D-0C8E-4E48-BB6E-E7CB46B63AB8}"/>
    <dgm:cxn modelId="{262A7354-69B8-4454-AC4A-9F4F8941836B}" srcId="{D535C0F8-26AE-4EDF-861C-2D7A2A19107F}" destId="{104339E8-20E9-4E85-B250-9FF4E060CE79}" srcOrd="2" destOrd="0" parTransId="{671AABA1-E348-493F-99BE-0CF21826DB59}" sibTransId="{D7F5C836-4FC1-4CC7-8785-1D597CC76F33}"/>
    <dgm:cxn modelId="{5B2AB085-E98F-481B-8143-6D1B5D7C3B16}" type="presOf" srcId="{09EA2A1F-9847-48AA-8E8C-BB59D7E8A738}" destId="{0B109380-0536-495A-A9BD-1A6F056B541D}" srcOrd="0" destOrd="0" presId="urn:microsoft.com/office/officeart/2008/layout/AlternatingHexagons"/>
    <dgm:cxn modelId="{1C78E085-25B9-4910-B852-3CD500DA95E7}" type="presOf" srcId="{DD47E0F7-F386-47CA-8C16-2EC5179F044F}" destId="{9D5F05A7-CABD-44B2-9275-2F5E4FA5CB01}" srcOrd="0" destOrd="0" presId="urn:microsoft.com/office/officeart/2008/layout/AlternatingHexagons"/>
    <dgm:cxn modelId="{185EE788-8EA0-4B80-8832-8E15251C4266}" srcId="{D535C0F8-26AE-4EDF-861C-2D7A2A19107F}" destId="{E1A866C4-ABA2-42F4-866D-1CD7E012D58B}" srcOrd="0" destOrd="0" parTransId="{3A96D83C-FBB7-4FF6-AF8A-97232B7D3C01}" sibTransId="{DD47E0F7-F386-47CA-8C16-2EC5179F044F}"/>
    <dgm:cxn modelId="{A00BE98F-B868-437D-A5D1-0F08CF282E2B}" srcId="{D535C0F8-26AE-4EDF-861C-2D7A2A19107F}" destId="{09EA2A1F-9847-48AA-8E8C-BB59D7E8A738}" srcOrd="1" destOrd="0" parTransId="{F9A9A58D-394E-4D01-BE91-35435A772200}" sibTransId="{241050F3-D9A8-40C2-9FBB-C2E4054F60D6}"/>
    <dgm:cxn modelId="{5F9BF9B2-3020-43F7-82FE-A79E0CB22741}" type="presOf" srcId="{E1A866C4-ABA2-42F4-866D-1CD7E012D58B}" destId="{8AB383FF-1F6C-4708-867E-172B817EE020}" srcOrd="0" destOrd="0" presId="urn:microsoft.com/office/officeart/2008/layout/AlternatingHexagons"/>
    <dgm:cxn modelId="{EB107AB6-C7D7-4E76-B9F7-5F84627ECDC7}" type="presOf" srcId="{104339E8-20E9-4E85-B250-9FF4E060CE79}" destId="{3D03865E-3769-43E3-BC6D-2EB974059EB0}" srcOrd="0" destOrd="0" presId="urn:microsoft.com/office/officeart/2008/layout/AlternatingHexagons"/>
    <dgm:cxn modelId="{FBDB9DBE-AE5B-42B9-96C1-96320F1B5D0A}" type="presOf" srcId="{DCA98CEE-A4B2-4A1C-9D0B-D75B44BA2664}" destId="{58B1A6FB-4070-4EAB-B334-DF36BE6A7051}" srcOrd="0" destOrd="0" presId="urn:microsoft.com/office/officeart/2008/layout/AlternatingHexagons"/>
    <dgm:cxn modelId="{81D896C3-340A-4551-B958-63CC98A68203}" type="presOf" srcId="{35515036-C13B-4924-A1B5-6A8B922C4AF6}" destId="{60CAC438-8CCD-4D00-B44C-4BA20054BB56}" srcOrd="0" destOrd="0" presId="urn:microsoft.com/office/officeart/2008/layout/AlternatingHexagons"/>
    <dgm:cxn modelId="{2835B3FA-8E2E-464A-B403-18E900827E1B}" type="presOf" srcId="{D7F5C836-4FC1-4CC7-8785-1D597CC76F33}" destId="{DCFE0A3B-3EE0-47E5-9F4F-698B6623F535}" srcOrd="0" destOrd="0" presId="urn:microsoft.com/office/officeart/2008/layout/AlternatingHexagons"/>
    <dgm:cxn modelId="{B78210FD-FFE4-4A1F-A6B6-5EEB30EFC1D3}" srcId="{09EA2A1F-9847-48AA-8E8C-BB59D7E8A738}" destId="{35515036-C13B-4924-A1B5-6A8B922C4AF6}" srcOrd="0" destOrd="0" parTransId="{C5E87C85-52E6-450D-8B76-8576537DEAD5}" sibTransId="{AC3B50EA-025D-4F9C-83F4-D39AB0A26DE3}"/>
    <dgm:cxn modelId="{22A81808-8C40-4705-86DE-EA6A3618943D}" type="presParOf" srcId="{07D05B58-19C4-4E7B-999A-ED2FC89072C4}" destId="{2BBCF7CB-57C6-42BE-ADCC-762D01F2A85F}" srcOrd="0" destOrd="0" presId="urn:microsoft.com/office/officeart/2008/layout/AlternatingHexagons"/>
    <dgm:cxn modelId="{FBA73257-7BC6-4899-845C-F15B59F0C446}" type="presParOf" srcId="{2BBCF7CB-57C6-42BE-ADCC-762D01F2A85F}" destId="{8AB383FF-1F6C-4708-867E-172B817EE020}" srcOrd="0" destOrd="0" presId="urn:microsoft.com/office/officeart/2008/layout/AlternatingHexagons"/>
    <dgm:cxn modelId="{EE377EAF-3412-48AD-97B2-D2D0757647B2}" type="presParOf" srcId="{2BBCF7CB-57C6-42BE-ADCC-762D01F2A85F}" destId="{58B1A6FB-4070-4EAB-B334-DF36BE6A7051}" srcOrd="1" destOrd="0" presId="urn:microsoft.com/office/officeart/2008/layout/AlternatingHexagons"/>
    <dgm:cxn modelId="{84FDADC4-32B7-4515-82AA-FC492597C8FA}" type="presParOf" srcId="{2BBCF7CB-57C6-42BE-ADCC-762D01F2A85F}" destId="{7776631F-75A5-460D-9B00-AC4627FAAC47}" srcOrd="2" destOrd="0" presId="urn:microsoft.com/office/officeart/2008/layout/AlternatingHexagons"/>
    <dgm:cxn modelId="{2473AC17-3542-4920-81A7-03AA0E217F60}" type="presParOf" srcId="{2BBCF7CB-57C6-42BE-ADCC-762D01F2A85F}" destId="{1873D44B-9F1E-41F8-83BC-8FDD9EC340B0}" srcOrd="3" destOrd="0" presId="urn:microsoft.com/office/officeart/2008/layout/AlternatingHexagons"/>
    <dgm:cxn modelId="{049EA984-7710-4A12-BF65-6657C47F573E}" type="presParOf" srcId="{2BBCF7CB-57C6-42BE-ADCC-762D01F2A85F}" destId="{9D5F05A7-CABD-44B2-9275-2F5E4FA5CB01}" srcOrd="4" destOrd="0" presId="urn:microsoft.com/office/officeart/2008/layout/AlternatingHexagons"/>
    <dgm:cxn modelId="{91A3CCED-BFB8-4F61-A2EE-8DD248BA4E0F}" type="presParOf" srcId="{07D05B58-19C4-4E7B-999A-ED2FC89072C4}" destId="{96A98308-A3B7-4E39-A07A-1495BA0775C0}" srcOrd="1" destOrd="0" presId="urn:microsoft.com/office/officeart/2008/layout/AlternatingHexagons"/>
    <dgm:cxn modelId="{C0331BB2-CE17-43AA-944E-1512EF33533C}" type="presParOf" srcId="{07D05B58-19C4-4E7B-999A-ED2FC89072C4}" destId="{F13642AC-2348-400E-A9DE-D25D7EB787C9}" srcOrd="2" destOrd="0" presId="urn:microsoft.com/office/officeart/2008/layout/AlternatingHexagons"/>
    <dgm:cxn modelId="{A494C16A-5A95-4286-9083-4C6758D553D3}" type="presParOf" srcId="{F13642AC-2348-400E-A9DE-D25D7EB787C9}" destId="{0B109380-0536-495A-A9BD-1A6F056B541D}" srcOrd="0" destOrd="0" presId="urn:microsoft.com/office/officeart/2008/layout/AlternatingHexagons"/>
    <dgm:cxn modelId="{E2E49F2E-07C0-4EC4-A304-E4D888AE8B55}" type="presParOf" srcId="{F13642AC-2348-400E-A9DE-D25D7EB787C9}" destId="{60CAC438-8CCD-4D00-B44C-4BA20054BB56}" srcOrd="1" destOrd="0" presId="urn:microsoft.com/office/officeart/2008/layout/AlternatingHexagons"/>
    <dgm:cxn modelId="{48210369-6E50-4F71-8F31-F43F488F548A}" type="presParOf" srcId="{F13642AC-2348-400E-A9DE-D25D7EB787C9}" destId="{A34335F6-9544-42C0-B17C-1C07DC5D6A95}" srcOrd="2" destOrd="0" presId="urn:microsoft.com/office/officeart/2008/layout/AlternatingHexagons"/>
    <dgm:cxn modelId="{3BF580EC-512C-484A-867D-882F0208E372}" type="presParOf" srcId="{F13642AC-2348-400E-A9DE-D25D7EB787C9}" destId="{6018C6DE-A715-4EA6-8471-4D8B2D460C82}" srcOrd="3" destOrd="0" presId="urn:microsoft.com/office/officeart/2008/layout/AlternatingHexagons"/>
    <dgm:cxn modelId="{69D1E05B-8A6B-4CCD-8B06-131828768BDF}" type="presParOf" srcId="{F13642AC-2348-400E-A9DE-D25D7EB787C9}" destId="{BC2F8006-9F3F-445B-BA68-E4924AA3BD54}" srcOrd="4" destOrd="0" presId="urn:microsoft.com/office/officeart/2008/layout/AlternatingHexagons"/>
    <dgm:cxn modelId="{6EEA25AF-2714-4BD3-8FAB-142A15C21862}" type="presParOf" srcId="{07D05B58-19C4-4E7B-999A-ED2FC89072C4}" destId="{BFA4F3C3-511C-473F-98AC-30BCA58A585D}" srcOrd="3" destOrd="0" presId="urn:microsoft.com/office/officeart/2008/layout/AlternatingHexagons"/>
    <dgm:cxn modelId="{E2196D71-26B8-4FC2-95FE-75F4E991A7F9}" type="presParOf" srcId="{07D05B58-19C4-4E7B-999A-ED2FC89072C4}" destId="{FA826732-F766-4CD9-82D6-C9A0C42AD11C}" srcOrd="4" destOrd="0" presId="urn:microsoft.com/office/officeart/2008/layout/AlternatingHexagons"/>
    <dgm:cxn modelId="{B3FE15CB-A8C6-444B-9EFA-0C80A56AC109}" type="presParOf" srcId="{FA826732-F766-4CD9-82D6-C9A0C42AD11C}" destId="{3D03865E-3769-43E3-BC6D-2EB974059EB0}" srcOrd="0" destOrd="0" presId="urn:microsoft.com/office/officeart/2008/layout/AlternatingHexagons"/>
    <dgm:cxn modelId="{BB7FDC10-94EC-4B7C-A873-821CAAC47856}" type="presParOf" srcId="{FA826732-F766-4CD9-82D6-C9A0C42AD11C}" destId="{2888815B-7801-4A21-BD54-FD316852352A}" srcOrd="1" destOrd="0" presId="urn:microsoft.com/office/officeart/2008/layout/AlternatingHexagons"/>
    <dgm:cxn modelId="{1166D77D-DAD4-40F4-B965-289E91367A07}" type="presParOf" srcId="{FA826732-F766-4CD9-82D6-C9A0C42AD11C}" destId="{210DD7B5-4312-49B6-9C6E-A28A17E1EB83}" srcOrd="2" destOrd="0" presId="urn:microsoft.com/office/officeart/2008/layout/AlternatingHexagons"/>
    <dgm:cxn modelId="{5FAD592C-FB99-4D25-B852-C6B7D4203FC9}" type="presParOf" srcId="{FA826732-F766-4CD9-82D6-C9A0C42AD11C}" destId="{C880DADC-7AD1-4BA5-9885-0C06DB462EAF}" srcOrd="3" destOrd="0" presId="urn:microsoft.com/office/officeart/2008/layout/AlternatingHexagons"/>
    <dgm:cxn modelId="{E9FA45CE-A760-435D-8990-0DF727EF9327}" type="presParOf" srcId="{FA826732-F766-4CD9-82D6-C9A0C42AD11C}" destId="{DCFE0A3B-3EE0-47E5-9F4F-698B6623F53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16643-2037-4291-AE3D-2BD61DECB3A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D2DD6C6-513A-46E2-B6FA-90415118510C}">
      <dgm:prSet phldrT="[Text]"/>
      <dgm:spPr/>
      <dgm:t>
        <a:bodyPr/>
        <a:lstStyle/>
        <a:p>
          <a:r>
            <a:rPr lang="en-IN" dirty="0"/>
            <a:t>Power Query</a:t>
          </a:r>
        </a:p>
      </dgm:t>
    </dgm:pt>
    <dgm:pt modelId="{7280AA4F-D80F-4552-8AC1-315B737BF297}" type="parTrans" cxnId="{61F01090-383F-4506-B3FA-C7FA89E9E67E}">
      <dgm:prSet/>
      <dgm:spPr/>
      <dgm:t>
        <a:bodyPr/>
        <a:lstStyle/>
        <a:p>
          <a:endParaRPr lang="en-IN"/>
        </a:p>
      </dgm:t>
    </dgm:pt>
    <dgm:pt modelId="{4A2951D3-E1D2-46DB-8E31-45AF73232B3B}" type="sibTrans" cxnId="{61F01090-383F-4506-B3FA-C7FA89E9E67E}">
      <dgm:prSet/>
      <dgm:spPr/>
      <dgm:t>
        <a:bodyPr/>
        <a:lstStyle/>
        <a:p>
          <a:endParaRPr lang="en-IN"/>
        </a:p>
      </dgm:t>
    </dgm:pt>
    <dgm:pt modelId="{F69B1779-FA2F-4C48-9019-4A840262B019}">
      <dgm:prSet phldrT="[Text]"/>
      <dgm:spPr/>
      <dgm:t>
        <a:bodyPr/>
        <a:lstStyle/>
        <a:p>
          <a:r>
            <a:rPr lang="en-IN" dirty="0"/>
            <a:t>Data Cleaning</a:t>
          </a:r>
        </a:p>
      </dgm:t>
    </dgm:pt>
    <dgm:pt modelId="{1CF44AEA-81A6-4869-9E71-5631CBF72265}" type="parTrans" cxnId="{FF89B1A3-5F56-406F-83B9-EC1CC5C8D5C1}">
      <dgm:prSet/>
      <dgm:spPr/>
      <dgm:t>
        <a:bodyPr/>
        <a:lstStyle/>
        <a:p>
          <a:endParaRPr lang="en-IN"/>
        </a:p>
      </dgm:t>
    </dgm:pt>
    <dgm:pt modelId="{16EBCD10-9EE5-4DBD-81C9-10D186FE590B}" type="sibTrans" cxnId="{FF89B1A3-5F56-406F-83B9-EC1CC5C8D5C1}">
      <dgm:prSet/>
      <dgm:spPr/>
      <dgm:t>
        <a:bodyPr/>
        <a:lstStyle/>
        <a:p>
          <a:endParaRPr lang="en-IN"/>
        </a:p>
      </dgm:t>
    </dgm:pt>
    <dgm:pt modelId="{EA0EB93B-84C9-4A88-9D2E-BD9B59E7BCEB}">
      <dgm:prSet phldrT="[Text]"/>
      <dgm:spPr/>
      <dgm:t>
        <a:bodyPr/>
        <a:lstStyle/>
        <a:p>
          <a:r>
            <a:rPr lang="en-IN" dirty="0"/>
            <a:t>Data Transformation</a:t>
          </a:r>
        </a:p>
      </dgm:t>
    </dgm:pt>
    <dgm:pt modelId="{6828FBA2-4A01-4C9D-AE3F-53F35FC3AAAD}" type="parTrans" cxnId="{71E8C53D-508A-4C07-8798-B691059F652A}">
      <dgm:prSet/>
      <dgm:spPr/>
      <dgm:t>
        <a:bodyPr/>
        <a:lstStyle/>
        <a:p>
          <a:endParaRPr lang="en-IN"/>
        </a:p>
      </dgm:t>
    </dgm:pt>
    <dgm:pt modelId="{B45A28BD-FCB8-4E54-86A7-61DD590E07ED}" type="sibTrans" cxnId="{71E8C53D-508A-4C07-8798-B691059F652A}">
      <dgm:prSet/>
      <dgm:spPr/>
      <dgm:t>
        <a:bodyPr/>
        <a:lstStyle/>
        <a:p>
          <a:endParaRPr lang="en-IN"/>
        </a:p>
      </dgm:t>
    </dgm:pt>
    <dgm:pt modelId="{4350032F-646D-46FE-835C-B8AFDEDF3378}">
      <dgm:prSet phldrT="[Text]"/>
      <dgm:spPr/>
      <dgm:t>
        <a:bodyPr/>
        <a:lstStyle/>
        <a:p>
          <a:r>
            <a:rPr lang="en-IN" dirty="0"/>
            <a:t>Excel</a:t>
          </a:r>
        </a:p>
      </dgm:t>
    </dgm:pt>
    <dgm:pt modelId="{8AC197E1-8B2B-48C0-AD65-36606B397690}" type="parTrans" cxnId="{985AF915-5DF7-43E1-994A-8477F3EC138E}">
      <dgm:prSet/>
      <dgm:spPr/>
      <dgm:t>
        <a:bodyPr/>
        <a:lstStyle/>
        <a:p>
          <a:endParaRPr lang="en-IN"/>
        </a:p>
      </dgm:t>
    </dgm:pt>
    <dgm:pt modelId="{D80C68B4-B936-43C3-B43B-807D3FD6D504}" type="sibTrans" cxnId="{985AF915-5DF7-43E1-994A-8477F3EC138E}">
      <dgm:prSet/>
      <dgm:spPr/>
      <dgm:t>
        <a:bodyPr/>
        <a:lstStyle/>
        <a:p>
          <a:endParaRPr lang="en-IN"/>
        </a:p>
      </dgm:t>
    </dgm:pt>
    <dgm:pt modelId="{E397B9D5-CA5B-4EC1-9054-0713E9D86D85}">
      <dgm:prSet phldrT="[Text]"/>
      <dgm:spPr/>
      <dgm:t>
        <a:bodyPr/>
        <a:lstStyle/>
        <a:p>
          <a:r>
            <a:rPr lang="en-IN" dirty="0"/>
            <a:t>Data Analysis</a:t>
          </a:r>
        </a:p>
      </dgm:t>
    </dgm:pt>
    <dgm:pt modelId="{15A27163-4B09-442D-98B9-D7BB69EE3772}" type="parTrans" cxnId="{0631954F-F565-4457-82E2-5AB90DF9C1ED}">
      <dgm:prSet/>
      <dgm:spPr/>
      <dgm:t>
        <a:bodyPr/>
        <a:lstStyle/>
        <a:p>
          <a:endParaRPr lang="en-IN"/>
        </a:p>
      </dgm:t>
    </dgm:pt>
    <dgm:pt modelId="{5D8D3E09-89EF-4641-B66D-A91C25909578}" type="sibTrans" cxnId="{0631954F-F565-4457-82E2-5AB90DF9C1ED}">
      <dgm:prSet/>
      <dgm:spPr/>
      <dgm:t>
        <a:bodyPr/>
        <a:lstStyle/>
        <a:p>
          <a:endParaRPr lang="en-IN"/>
        </a:p>
      </dgm:t>
    </dgm:pt>
    <dgm:pt modelId="{ADDF91C0-F7D7-4E8E-9484-64164B291169}">
      <dgm:prSet phldrT="[Text]"/>
      <dgm:spPr/>
      <dgm:t>
        <a:bodyPr/>
        <a:lstStyle/>
        <a:p>
          <a:r>
            <a:rPr lang="en-IN" dirty="0"/>
            <a:t>Data Aggregation using Pivot Tables</a:t>
          </a:r>
        </a:p>
      </dgm:t>
    </dgm:pt>
    <dgm:pt modelId="{AB8D760C-842E-4299-BE2B-E89839B08742}" type="parTrans" cxnId="{0CC0F65D-1E3D-4203-A254-32FB101B8099}">
      <dgm:prSet/>
      <dgm:spPr/>
      <dgm:t>
        <a:bodyPr/>
        <a:lstStyle/>
        <a:p>
          <a:endParaRPr lang="en-IN"/>
        </a:p>
      </dgm:t>
    </dgm:pt>
    <dgm:pt modelId="{22ED20CB-A5F5-49AC-BB24-BBB2E8BE5A29}" type="sibTrans" cxnId="{0CC0F65D-1E3D-4203-A254-32FB101B8099}">
      <dgm:prSet/>
      <dgm:spPr/>
      <dgm:t>
        <a:bodyPr/>
        <a:lstStyle/>
        <a:p>
          <a:endParaRPr lang="en-IN"/>
        </a:p>
      </dgm:t>
    </dgm:pt>
    <dgm:pt modelId="{07376D29-6BB5-493E-92BE-FBC4B715866E}">
      <dgm:prSet phldrT="[Text]"/>
      <dgm:spPr/>
      <dgm:t>
        <a:bodyPr/>
        <a:lstStyle/>
        <a:p>
          <a:r>
            <a:rPr lang="en-IN" dirty="0"/>
            <a:t>Power BI</a:t>
          </a:r>
        </a:p>
      </dgm:t>
    </dgm:pt>
    <dgm:pt modelId="{5122B8A1-6B6E-4567-8106-F421FA6E3C38}" type="parTrans" cxnId="{4E1704A4-8398-4C26-840E-BD0A09644A63}">
      <dgm:prSet/>
      <dgm:spPr/>
      <dgm:t>
        <a:bodyPr/>
        <a:lstStyle/>
        <a:p>
          <a:endParaRPr lang="en-IN"/>
        </a:p>
      </dgm:t>
    </dgm:pt>
    <dgm:pt modelId="{BA3C822B-6B0B-4EBC-B9EE-F4161BBDE899}" type="sibTrans" cxnId="{4E1704A4-8398-4C26-840E-BD0A09644A63}">
      <dgm:prSet/>
      <dgm:spPr/>
      <dgm:t>
        <a:bodyPr/>
        <a:lstStyle/>
        <a:p>
          <a:endParaRPr lang="en-IN"/>
        </a:p>
      </dgm:t>
    </dgm:pt>
    <dgm:pt modelId="{16C0EC27-AD2F-464D-A6FF-062170D2B627}">
      <dgm:prSet phldrT="[Text]"/>
      <dgm:spPr/>
      <dgm:t>
        <a:bodyPr/>
        <a:lstStyle/>
        <a:p>
          <a:r>
            <a:rPr lang="en-IN" dirty="0"/>
            <a:t>Data Visualization</a:t>
          </a:r>
        </a:p>
      </dgm:t>
    </dgm:pt>
    <dgm:pt modelId="{D7D4394E-D73E-466D-A85B-987196A35D65}" type="parTrans" cxnId="{3D2AD3C3-4328-4C97-80ED-2477A0237686}">
      <dgm:prSet/>
      <dgm:spPr/>
      <dgm:t>
        <a:bodyPr/>
        <a:lstStyle/>
        <a:p>
          <a:endParaRPr lang="en-IN"/>
        </a:p>
      </dgm:t>
    </dgm:pt>
    <dgm:pt modelId="{B9BABEA6-4880-4F15-8017-842FFDA22BA6}" type="sibTrans" cxnId="{3D2AD3C3-4328-4C97-80ED-2477A0237686}">
      <dgm:prSet/>
      <dgm:spPr/>
      <dgm:t>
        <a:bodyPr/>
        <a:lstStyle/>
        <a:p>
          <a:endParaRPr lang="en-IN"/>
        </a:p>
      </dgm:t>
    </dgm:pt>
    <dgm:pt modelId="{BAC5AE25-2546-4A3A-AA61-B4B3710BB26D}">
      <dgm:prSet phldrT="[Text]"/>
      <dgm:spPr/>
      <dgm:t>
        <a:bodyPr/>
        <a:lstStyle/>
        <a:p>
          <a:r>
            <a:rPr lang="en-IN" dirty="0"/>
            <a:t>Dynamic Interactive Dashboard</a:t>
          </a:r>
        </a:p>
      </dgm:t>
    </dgm:pt>
    <dgm:pt modelId="{F09D3846-8A58-41A2-B401-7D5501859D0F}" type="parTrans" cxnId="{502B1A28-21E5-4B8D-B769-168597BC2970}">
      <dgm:prSet/>
      <dgm:spPr/>
      <dgm:t>
        <a:bodyPr/>
        <a:lstStyle/>
        <a:p>
          <a:endParaRPr lang="en-IN"/>
        </a:p>
      </dgm:t>
    </dgm:pt>
    <dgm:pt modelId="{2365AB2F-8A28-4B0B-899A-4CAD7DCB3301}" type="sibTrans" cxnId="{502B1A28-21E5-4B8D-B769-168597BC2970}">
      <dgm:prSet/>
      <dgm:spPr/>
      <dgm:t>
        <a:bodyPr/>
        <a:lstStyle/>
        <a:p>
          <a:endParaRPr lang="en-IN"/>
        </a:p>
      </dgm:t>
    </dgm:pt>
    <dgm:pt modelId="{ADD46434-02EE-4AF4-A064-00D9A31F1C3D}" type="pres">
      <dgm:prSet presAssocID="{F8016643-2037-4291-AE3D-2BD61DECB3A3}" presName="Name0" presStyleCnt="0">
        <dgm:presLayoutVars>
          <dgm:dir/>
          <dgm:animLvl val="lvl"/>
          <dgm:resizeHandles val="exact"/>
        </dgm:presLayoutVars>
      </dgm:prSet>
      <dgm:spPr/>
    </dgm:pt>
    <dgm:pt modelId="{138A66D9-1EC6-4614-BE8A-682CB2F04E45}" type="pres">
      <dgm:prSet presAssocID="{2D2DD6C6-513A-46E2-B6FA-90415118510C}" presName="linNode" presStyleCnt="0"/>
      <dgm:spPr/>
    </dgm:pt>
    <dgm:pt modelId="{67216253-60E9-4CAC-9DE3-3D954942DFA6}" type="pres">
      <dgm:prSet presAssocID="{2D2DD6C6-513A-46E2-B6FA-90415118510C}" presName="parentText" presStyleLbl="node1" presStyleIdx="0" presStyleCnt="3">
        <dgm:presLayoutVars>
          <dgm:chMax val="1"/>
          <dgm:bulletEnabled val="1"/>
        </dgm:presLayoutVars>
      </dgm:prSet>
      <dgm:spPr/>
    </dgm:pt>
    <dgm:pt modelId="{E72587F7-F73C-4860-8E61-641F36FDAF05}" type="pres">
      <dgm:prSet presAssocID="{2D2DD6C6-513A-46E2-B6FA-90415118510C}" presName="descendantText" presStyleLbl="alignAccFollowNode1" presStyleIdx="0" presStyleCnt="3">
        <dgm:presLayoutVars>
          <dgm:bulletEnabled val="1"/>
        </dgm:presLayoutVars>
      </dgm:prSet>
      <dgm:spPr/>
    </dgm:pt>
    <dgm:pt modelId="{39A7B7B7-03BE-4860-A793-CAD480B1F89C}" type="pres">
      <dgm:prSet presAssocID="{4A2951D3-E1D2-46DB-8E31-45AF73232B3B}" presName="sp" presStyleCnt="0"/>
      <dgm:spPr/>
    </dgm:pt>
    <dgm:pt modelId="{D375427F-1FEF-4D23-A09B-E477426B58C5}" type="pres">
      <dgm:prSet presAssocID="{4350032F-646D-46FE-835C-B8AFDEDF3378}" presName="linNode" presStyleCnt="0"/>
      <dgm:spPr/>
    </dgm:pt>
    <dgm:pt modelId="{5F0899AC-18F7-4F46-90AF-38B762DB835C}" type="pres">
      <dgm:prSet presAssocID="{4350032F-646D-46FE-835C-B8AFDEDF3378}" presName="parentText" presStyleLbl="node1" presStyleIdx="1" presStyleCnt="3">
        <dgm:presLayoutVars>
          <dgm:chMax val="1"/>
          <dgm:bulletEnabled val="1"/>
        </dgm:presLayoutVars>
      </dgm:prSet>
      <dgm:spPr/>
    </dgm:pt>
    <dgm:pt modelId="{8C8D7000-4305-4FAB-8436-B9F71CB98B1F}" type="pres">
      <dgm:prSet presAssocID="{4350032F-646D-46FE-835C-B8AFDEDF3378}" presName="descendantText" presStyleLbl="alignAccFollowNode1" presStyleIdx="1" presStyleCnt="3">
        <dgm:presLayoutVars>
          <dgm:bulletEnabled val="1"/>
        </dgm:presLayoutVars>
      </dgm:prSet>
      <dgm:spPr/>
    </dgm:pt>
    <dgm:pt modelId="{08BF3D19-D582-4571-8D58-558BE4B54B31}" type="pres">
      <dgm:prSet presAssocID="{D80C68B4-B936-43C3-B43B-807D3FD6D504}" presName="sp" presStyleCnt="0"/>
      <dgm:spPr/>
    </dgm:pt>
    <dgm:pt modelId="{20BC332D-58A4-4DAE-9E8B-8BA3BB9D57E0}" type="pres">
      <dgm:prSet presAssocID="{07376D29-6BB5-493E-92BE-FBC4B715866E}" presName="linNode" presStyleCnt="0"/>
      <dgm:spPr/>
    </dgm:pt>
    <dgm:pt modelId="{359B8D7D-23ED-4728-B6D5-15E6FEFCAEEE}" type="pres">
      <dgm:prSet presAssocID="{07376D29-6BB5-493E-92BE-FBC4B715866E}" presName="parentText" presStyleLbl="node1" presStyleIdx="2" presStyleCnt="3">
        <dgm:presLayoutVars>
          <dgm:chMax val="1"/>
          <dgm:bulletEnabled val="1"/>
        </dgm:presLayoutVars>
      </dgm:prSet>
      <dgm:spPr/>
    </dgm:pt>
    <dgm:pt modelId="{9145880D-792E-4AB4-B1A4-1AF04D00834B}" type="pres">
      <dgm:prSet presAssocID="{07376D29-6BB5-493E-92BE-FBC4B715866E}" presName="descendantText" presStyleLbl="alignAccFollowNode1" presStyleIdx="2" presStyleCnt="3">
        <dgm:presLayoutVars>
          <dgm:bulletEnabled val="1"/>
        </dgm:presLayoutVars>
      </dgm:prSet>
      <dgm:spPr/>
    </dgm:pt>
  </dgm:ptLst>
  <dgm:cxnLst>
    <dgm:cxn modelId="{985AF915-5DF7-43E1-994A-8477F3EC138E}" srcId="{F8016643-2037-4291-AE3D-2BD61DECB3A3}" destId="{4350032F-646D-46FE-835C-B8AFDEDF3378}" srcOrd="1" destOrd="0" parTransId="{8AC197E1-8B2B-48C0-AD65-36606B397690}" sibTransId="{D80C68B4-B936-43C3-B43B-807D3FD6D504}"/>
    <dgm:cxn modelId="{502B1A28-21E5-4B8D-B769-168597BC2970}" srcId="{07376D29-6BB5-493E-92BE-FBC4B715866E}" destId="{BAC5AE25-2546-4A3A-AA61-B4B3710BB26D}" srcOrd="1" destOrd="0" parTransId="{F09D3846-8A58-41A2-B401-7D5501859D0F}" sibTransId="{2365AB2F-8A28-4B0B-899A-4CAD7DCB3301}"/>
    <dgm:cxn modelId="{45C62C3A-672B-4BFD-9C33-C3CF2FC13EE3}" type="presOf" srcId="{4350032F-646D-46FE-835C-B8AFDEDF3378}" destId="{5F0899AC-18F7-4F46-90AF-38B762DB835C}" srcOrd="0" destOrd="0" presId="urn:microsoft.com/office/officeart/2005/8/layout/vList5"/>
    <dgm:cxn modelId="{71E8C53D-508A-4C07-8798-B691059F652A}" srcId="{2D2DD6C6-513A-46E2-B6FA-90415118510C}" destId="{EA0EB93B-84C9-4A88-9D2E-BD9B59E7BCEB}" srcOrd="1" destOrd="0" parTransId="{6828FBA2-4A01-4C9D-AE3F-53F35FC3AAAD}" sibTransId="{B45A28BD-FCB8-4E54-86A7-61DD590E07ED}"/>
    <dgm:cxn modelId="{0CC0F65D-1E3D-4203-A254-32FB101B8099}" srcId="{4350032F-646D-46FE-835C-B8AFDEDF3378}" destId="{ADDF91C0-F7D7-4E8E-9484-64164B291169}" srcOrd="1" destOrd="0" parTransId="{AB8D760C-842E-4299-BE2B-E89839B08742}" sibTransId="{22ED20CB-A5F5-49AC-BB24-BBB2E8BE5A29}"/>
    <dgm:cxn modelId="{0631954F-F565-4457-82E2-5AB90DF9C1ED}" srcId="{4350032F-646D-46FE-835C-B8AFDEDF3378}" destId="{E397B9D5-CA5B-4EC1-9054-0713E9D86D85}" srcOrd="0" destOrd="0" parTransId="{15A27163-4B09-442D-98B9-D7BB69EE3772}" sibTransId="{5D8D3E09-89EF-4641-B66D-A91C25909578}"/>
    <dgm:cxn modelId="{5ED98486-CEF5-417F-92C8-D1912B538141}" type="presOf" srcId="{E397B9D5-CA5B-4EC1-9054-0713E9D86D85}" destId="{8C8D7000-4305-4FAB-8436-B9F71CB98B1F}" srcOrd="0" destOrd="0" presId="urn:microsoft.com/office/officeart/2005/8/layout/vList5"/>
    <dgm:cxn modelId="{71CA3C8C-7D41-45E8-88B2-A663FD5A220C}" type="presOf" srcId="{16C0EC27-AD2F-464D-A6FF-062170D2B627}" destId="{9145880D-792E-4AB4-B1A4-1AF04D00834B}" srcOrd="0" destOrd="0" presId="urn:microsoft.com/office/officeart/2005/8/layout/vList5"/>
    <dgm:cxn modelId="{61F01090-383F-4506-B3FA-C7FA89E9E67E}" srcId="{F8016643-2037-4291-AE3D-2BD61DECB3A3}" destId="{2D2DD6C6-513A-46E2-B6FA-90415118510C}" srcOrd="0" destOrd="0" parTransId="{7280AA4F-D80F-4552-8AC1-315B737BF297}" sibTransId="{4A2951D3-E1D2-46DB-8E31-45AF73232B3B}"/>
    <dgm:cxn modelId="{4D8B809D-B649-4BF7-9F65-6E242B0A95C7}" type="presOf" srcId="{ADDF91C0-F7D7-4E8E-9484-64164B291169}" destId="{8C8D7000-4305-4FAB-8436-B9F71CB98B1F}" srcOrd="0" destOrd="1" presId="urn:microsoft.com/office/officeart/2005/8/layout/vList5"/>
    <dgm:cxn modelId="{FF89B1A3-5F56-406F-83B9-EC1CC5C8D5C1}" srcId="{2D2DD6C6-513A-46E2-B6FA-90415118510C}" destId="{F69B1779-FA2F-4C48-9019-4A840262B019}" srcOrd="0" destOrd="0" parTransId="{1CF44AEA-81A6-4869-9E71-5631CBF72265}" sibTransId="{16EBCD10-9EE5-4DBD-81C9-10D186FE590B}"/>
    <dgm:cxn modelId="{4E1704A4-8398-4C26-840E-BD0A09644A63}" srcId="{F8016643-2037-4291-AE3D-2BD61DECB3A3}" destId="{07376D29-6BB5-493E-92BE-FBC4B715866E}" srcOrd="2" destOrd="0" parTransId="{5122B8A1-6B6E-4567-8106-F421FA6E3C38}" sibTransId="{BA3C822B-6B0B-4EBC-B9EE-F4161BBDE899}"/>
    <dgm:cxn modelId="{A334F3B4-F02D-4F28-9B13-EF6379434A4B}" type="presOf" srcId="{F69B1779-FA2F-4C48-9019-4A840262B019}" destId="{E72587F7-F73C-4860-8E61-641F36FDAF05}" srcOrd="0" destOrd="0" presId="urn:microsoft.com/office/officeart/2005/8/layout/vList5"/>
    <dgm:cxn modelId="{C3A4B0C2-1564-48E5-B19D-32485F72EBC4}" type="presOf" srcId="{2D2DD6C6-513A-46E2-B6FA-90415118510C}" destId="{67216253-60E9-4CAC-9DE3-3D954942DFA6}" srcOrd="0" destOrd="0" presId="urn:microsoft.com/office/officeart/2005/8/layout/vList5"/>
    <dgm:cxn modelId="{3D2AD3C3-4328-4C97-80ED-2477A0237686}" srcId="{07376D29-6BB5-493E-92BE-FBC4B715866E}" destId="{16C0EC27-AD2F-464D-A6FF-062170D2B627}" srcOrd="0" destOrd="0" parTransId="{D7D4394E-D73E-466D-A85B-987196A35D65}" sibTransId="{B9BABEA6-4880-4F15-8017-842FFDA22BA6}"/>
    <dgm:cxn modelId="{828B54E3-5753-4BA3-9331-9CDD22CBF917}" type="presOf" srcId="{BAC5AE25-2546-4A3A-AA61-B4B3710BB26D}" destId="{9145880D-792E-4AB4-B1A4-1AF04D00834B}" srcOrd="0" destOrd="1" presId="urn:microsoft.com/office/officeart/2005/8/layout/vList5"/>
    <dgm:cxn modelId="{1F62EBEB-F4F3-427F-95A2-3DD46B49290E}" type="presOf" srcId="{F8016643-2037-4291-AE3D-2BD61DECB3A3}" destId="{ADD46434-02EE-4AF4-A064-00D9A31F1C3D}" srcOrd="0" destOrd="0" presId="urn:microsoft.com/office/officeart/2005/8/layout/vList5"/>
    <dgm:cxn modelId="{607DD0F3-762F-4B16-845D-D32973B6EADE}" type="presOf" srcId="{07376D29-6BB5-493E-92BE-FBC4B715866E}" destId="{359B8D7D-23ED-4728-B6D5-15E6FEFCAEEE}" srcOrd="0" destOrd="0" presId="urn:microsoft.com/office/officeart/2005/8/layout/vList5"/>
    <dgm:cxn modelId="{01F005F6-125C-4116-A125-41C6F3F718DD}" type="presOf" srcId="{EA0EB93B-84C9-4A88-9D2E-BD9B59E7BCEB}" destId="{E72587F7-F73C-4860-8E61-641F36FDAF05}" srcOrd="0" destOrd="1" presId="urn:microsoft.com/office/officeart/2005/8/layout/vList5"/>
    <dgm:cxn modelId="{21B58CAF-8EB2-4A45-A672-5DFBD4B3DCB9}" type="presParOf" srcId="{ADD46434-02EE-4AF4-A064-00D9A31F1C3D}" destId="{138A66D9-1EC6-4614-BE8A-682CB2F04E45}" srcOrd="0" destOrd="0" presId="urn:microsoft.com/office/officeart/2005/8/layout/vList5"/>
    <dgm:cxn modelId="{6A9E60D5-6CBB-4DAA-BBF7-1807B9D87583}" type="presParOf" srcId="{138A66D9-1EC6-4614-BE8A-682CB2F04E45}" destId="{67216253-60E9-4CAC-9DE3-3D954942DFA6}" srcOrd="0" destOrd="0" presId="urn:microsoft.com/office/officeart/2005/8/layout/vList5"/>
    <dgm:cxn modelId="{9382BD0A-2B32-4976-B3C6-1DA9C3028D42}" type="presParOf" srcId="{138A66D9-1EC6-4614-BE8A-682CB2F04E45}" destId="{E72587F7-F73C-4860-8E61-641F36FDAF05}" srcOrd="1" destOrd="0" presId="urn:microsoft.com/office/officeart/2005/8/layout/vList5"/>
    <dgm:cxn modelId="{7453F3C7-4FE2-4DF3-8D59-1EF6011CE785}" type="presParOf" srcId="{ADD46434-02EE-4AF4-A064-00D9A31F1C3D}" destId="{39A7B7B7-03BE-4860-A793-CAD480B1F89C}" srcOrd="1" destOrd="0" presId="urn:microsoft.com/office/officeart/2005/8/layout/vList5"/>
    <dgm:cxn modelId="{59ECD186-0407-487B-A50D-4DAC51B57DEF}" type="presParOf" srcId="{ADD46434-02EE-4AF4-A064-00D9A31F1C3D}" destId="{D375427F-1FEF-4D23-A09B-E477426B58C5}" srcOrd="2" destOrd="0" presId="urn:microsoft.com/office/officeart/2005/8/layout/vList5"/>
    <dgm:cxn modelId="{62368DAC-09C9-48FA-80C9-9A5865D0615C}" type="presParOf" srcId="{D375427F-1FEF-4D23-A09B-E477426B58C5}" destId="{5F0899AC-18F7-4F46-90AF-38B762DB835C}" srcOrd="0" destOrd="0" presId="urn:microsoft.com/office/officeart/2005/8/layout/vList5"/>
    <dgm:cxn modelId="{F48D47B1-3395-4A9A-8125-EAE710EC31FD}" type="presParOf" srcId="{D375427F-1FEF-4D23-A09B-E477426B58C5}" destId="{8C8D7000-4305-4FAB-8436-B9F71CB98B1F}" srcOrd="1" destOrd="0" presId="urn:microsoft.com/office/officeart/2005/8/layout/vList5"/>
    <dgm:cxn modelId="{E9FD1295-457D-47ED-A4F7-FA8ADA99D7FC}" type="presParOf" srcId="{ADD46434-02EE-4AF4-A064-00D9A31F1C3D}" destId="{08BF3D19-D582-4571-8D58-558BE4B54B31}" srcOrd="3" destOrd="0" presId="urn:microsoft.com/office/officeart/2005/8/layout/vList5"/>
    <dgm:cxn modelId="{D87E9106-1774-4CC6-8488-6B13A4A1BE9E}" type="presParOf" srcId="{ADD46434-02EE-4AF4-A064-00D9A31F1C3D}" destId="{20BC332D-58A4-4DAE-9E8B-8BA3BB9D57E0}" srcOrd="4" destOrd="0" presId="urn:microsoft.com/office/officeart/2005/8/layout/vList5"/>
    <dgm:cxn modelId="{4A6BD55E-4744-4D5B-A685-C0647C855A18}" type="presParOf" srcId="{20BC332D-58A4-4DAE-9E8B-8BA3BB9D57E0}" destId="{359B8D7D-23ED-4728-B6D5-15E6FEFCAEEE}" srcOrd="0" destOrd="0" presId="urn:microsoft.com/office/officeart/2005/8/layout/vList5"/>
    <dgm:cxn modelId="{128B3B64-E9B2-472C-A9C1-C2CA90CD5032}" type="presParOf" srcId="{20BC332D-58A4-4DAE-9E8B-8BA3BB9D57E0}" destId="{9145880D-792E-4AB4-B1A4-1AF04D00834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383FF-1F6C-4708-867E-172B817EE020}">
      <dsp:nvSpPr>
        <dsp:cNvPr id="0" name=""/>
        <dsp:cNvSpPr/>
      </dsp:nvSpPr>
      <dsp:spPr>
        <a:xfrm rot="5400000">
          <a:off x="3850458" y="107409"/>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  </a:t>
          </a:r>
        </a:p>
      </dsp:txBody>
      <dsp:txXfrm rot="-5400000">
        <a:off x="4173593" y="253745"/>
        <a:ext cx="964774" cy="1108936"/>
      </dsp:txXfrm>
    </dsp:sp>
    <dsp:sp modelId="{58B1A6FB-4070-4EAB-B334-DF36BE6A7051}">
      <dsp:nvSpPr>
        <dsp:cNvPr id="0" name=""/>
        <dsp:cNvSpPr/>
      </dsp:nvSpPr>
      <dsp:spPr>
        <a:xfrm>
          <a:off x="5399317" y="324900"/>
          <a:ext cx="1797925" cy="96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Seasons</a:t>
          </a:r>
        </a:p>
      </dsp:txBody>
      <dsp:txXfrm>
        <a:off x="5399317" y="324900"/>
        <a:ext cx="1797925" cy="966626"/>
      </dsp:txXfrm>
    </dsp:sp>
    <dsp:sp modelId="{9D5F05A7-CABD-44B2-9275-2F5E4FA5CB01}">
      <dsp:nvSpPr>
        <dsp:cNvPr id="0" name=""/>
        <dsp:cNvSpPr/>
      </dsp:nvSpPr>
      <dsp:spPr>
        <a:xfrm rot="5400000">
          <a:off x="2336721" y="107409"/>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659856" y="253745"/>
        <a:ext cx="964774" cy="1108936"/>
      </dsp:txXfrm>
    </dsp:sp>
    <dsp:sp modelId="{0B109380-0536-495A-A9BD-1A6F056B541D}">
      <dsp:nvSpPr>
        <dsp:cNvPr id="0" name=""/>
        <dsp:cNvSpPr/>
      </dsp:nvSpPr>
      <dsp:spPr>
        <a:xfrm rot="5400000">
          <a:off x="3090690" y="1474864"/>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Area</a:t>
          </a:r>
        </a:p>
      </dsp:txBody>
      <dsp:txXfrm rot="-5400000">
        <a:off x="3413825" y="1621200"/>
        <a:ext cx="964774" cy="1108936"/>
      </dsp:txXfrm>
    </dsp:sp>
    <dsp:sp modelId="{60CAC438-8CCD-4D00-B44C-4BA20054BB56}">
      <dsp:nvSpPr>
        <dsp:cNvPr id="0" name=""/>
        <dsp:cNvSpPr/>
      </dsp:nvSpPr>
      <dsp:spPr>
        <a:xfrm>
          <a:off x="1397482" y="1692355"/>
          <a:ext cx="1739928" cy="96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r" defTabSz="1155700">
            <a:lnSpc>
              <a:spcPct val="90000"/>
            </a:lnSpc>
            <a:spcBef>
              <a:spcPct val="0"/>
            </a:spcBef>
            <a:spcAft>
              <a:spcPct val="35000"/>
            </a:spcAft>
            <a:buNone/>
          </a:pPr>
          <a:r>
            <a:rPr lang="en-IN" sz="2600" kern="1200" dirty="0"/>
            <a:t>Year</a:t>
          </a:r>
        </a:p>
      </dsp:txBody>
      <dsp:txXfrm>
        <a:off x="1397482" y="1692355"/>
        <a:ext cx="1739928" cy="966626"/>
      </dsp:txXfrm>
    </dsp:sp>
    <dsp:sp modelId="{BC2F8006-9F3F-445B-BA68-E4924AA3BD54}">
      <dsp:nvSpPr>
        <dsp:cNvPr id="0" name=""/>
        <dsp:cNvSpPr/>
      </dsp:nvSpPr>
      <dsp:spPr>
        <a:xfrm rot="5400000">
          <a:off x="4604427" y="1474864"/>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927562" y="1621200"/>
        <a:ext cx="964774" cy="1108936"/>
      </dsp:txXfrm>
    </dsp:sp>
    <dsp:sp modelId="{3D03865E-3769-43E3-BC6D-2EB974059EB0}">
      <dsp:nvSpPr>
        <dsp:cNvPr id="0" name=""/>
        <dsp:cNvSpPr/>
      </dsp:nvSpPr>
      <dsp:spPr>
        <a:xfrm rot="5400000">
          <a:off x="3850458" y="2842319"/>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  </a:t>
          </a:r>
        </a:p>
      </dsp:txBody>
      <dsp:txXfrm rot="-5400000">
        <a:off x="4173593" y="2988655"/>
        <a:ext cx="964774" cy="1108936"/>
      </dsp:txXfrm>
    </dsp:sp>
    <dsp:sp modelId="{2888815B-7801-4A21-BD54-FD316852352A}">
      <dsp:nvSpPr>
        <dsp:cNvPr id="0" name=""/>
        <dsp:cNvSpPr/>
      </dsp:nvSpPr>
      <dsp:spPr>
        <a:xfrm>
          <a:off x="5399317" y="3059810"/>
          <a:ext cx="1797925" cy="966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Crops</a:t>
          </a:r>
        </a:p>
      </dsp:txBody>
      <dsp:txXfrm>
        <a:off x="5399317" y="3059810"/>
        <a:ext cx="1797925" cy="966626"/>
      </dsp:txXfrm>
    </dsp:sp>
    <dsp:sp modelId="{DCFE0A3B-3EE0-47E5-9F4F-698B6623F535}">
      <dsp:nvSpPr>
        <dsp:cNvPr id="0" name=""/>
        <dsp:cNvSpPr/>
      </dsp:nvSpPr>
      <dsp:spPr>
        <a:xfrm rot="5400000">
          <a:off x="2336721" y="2842319"/>
          <a:ext cx="1611044" cy="1401608"/>
        </a:xfrm>
        <a:prstGeom prst="hexagon">
          <a:avLst>
            <a:gd name="adj" fmla="val 25000"/>
            <a:gd name="vf" fmla="val 11547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659856" y="2988655"/>
        <a:ext cx="964774" cy="1108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587F7-F73C-4860-8E61-641F36FDAF05}">
      <dsp:nvSpPr>
        <dsp:cNvPr id="0" name=""/>
        <dsp:cNvSpPr/>
      </dsp:nvSpPr>
      <dsp:spPr>
        <a:xfrm rot="5400000">
          <a:off x="5283498" y="-2047043"/>
          <a:ext cx="1121829" cy="5500624"/>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Cleaning</a:t>
          </a:r>
        </a:p>
        <a:p>
          <a:pPr marL="228600" lvl="1" indent="-228600" algn="l" defTabSz="1022350">
            <a:lnSpc>
              <a:spcPct val="90000"/>
            </a:lnSpc>
            <a:spcBef>
              <a:spcPct val="0"/>
            </a:spcBef>
            <a:spcAft>
              <a:spcPct val="15000"/>
            </a:spcAft>
            <a:buChar char="•"/>
          </a:pPr>
          <a:r>
            <a:rPr lang="en-IN" sz="2300" kern="1200" dirty="0"/>
            <a:t>Data Transformation</a:t>
          </a:r>
        </a:p>
      </dsp:txBody>
      <dsp:txXfrm rot="-5400000">
        <a:off x="3094101" y="197117"/>
        <a:ext cx="5445861" cy="1012303"/>
      </dsp:txXfrm>
    </dsp:sp>
    <dsp:sp modelId="{67216253-60E9-4CAC-9DE3-3D954942DFA6}">
      <dsp:nvSpPr>
        <dsp:cNvPr id="0" name=""/>
        <dsp:cNvSpPr/>
      </dsp:nvSpPr>
      <dsp:spPr>
        <a:xfrm>
          <a:off x="0" y="2124"/>
          <a:ext cx="3094101" cy="140228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Power Query</a:t>
          </a:r>
        </a:p>
      </dsp:txBody>
      <dsp:txXfrm>
        <a:off x="68454" y="70578"/>
        <a:ext cx="2957193" cy="1265378"/>
      </dsp:txXfrm>
    </dsp:sp>
    <dsp:sp modelId="{8C8D7000-4305-4FAB-8436-B9F71CB98B1F}">
      <dsp:nvSpPr>
        <dsp:cNvPr id="0" name=""/>
        <dsp:cNvSpPr/>
      </dsp:nvSpPr>
      <dsp:spPr>
        <a:xfrm rot="5400000">
          <a:off x="5283498" y="-574642"/>
          <a:ext cx="1121829" cy="5500624"/>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Analysis</a:t>
          </a:r>
        </a:p>
        <a:p>
          <a:pPr marL="228600" lvl="1" indent="-228600" algn="l" defTabSz="1022350">
            <a:lnSpc>
              <a:spcPct val="90000"/>
            </a:lnSpc>
            <a:spcBef>
              <a:spcPct val="0"/>
            </a:spcBef>
            <a:spcAft>
              <a:spcPct val="15000"/>
            </a:spcAft>
            <a:buChar char="•"/>
          </a:pPr>
          <a:r>
            <a:rPr lang="en-IN" sz="2300" kern="1200" dirty="0"/>
            <a:t>Data Aggregation using Pivot Tables</a:t>
          </a:r>
        </a:p>
      </dsp:txBody>
      <dsp:txXfrm rot="-5400000">
        <a:off x="3094101" y="1669518"/>
        <a:ext cx="5445861" cy="1012303"/>
      </dsp:txXfrm>
    </dsp:sp>
    <dsp:sp modelId="{5F0899AC-18F7-4F46-90AF-38B762DB835C}">
      <dsp:nvSpPr>
        <dsp:cNvPr id="0" name=""/>
        <dsp:cNvSpPr/>
      </dsp:nvSpPr>
      <dsp:spPr>
        <a:xfrm>
          <a:off x="0" y="1474525"/>
          <a:ext cx="3094101" cy="140228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Excel</a:t>
          </a:r>
        </a:p>
      </dsp:txBody>
      <dsp:txXfrm>
        <a:off x="68454" y="1542979"/>
        <a:ext cx="2957193" cy="1265378"/>
      </dsp:txXfrm>
    </dsp:sp>
    <dsp:sp modelId="{9145880D-792E-4AB4-B1A4-1AF04D00834B}">
      <dsp:nvSpPr>
        <dsp:cNvPr id="0" name=""/>
        <dsp:cNvSpPr/>
      </dsp:nvSpPr>
      <dsp:spPr>
        <a:xfrm rot="5400000">
          <a:off x="5283498" y="897757"/>
          <a:ext cx="1121829" cy="5500624"/>
        </a:xfrm>
        <a:prstGeom prst="round2Same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a:t>Data Visualization</a:t>
          </a:r>
        </a:p>
        <a:p>
          <a:pPr marL="228600" lvl="1" indent="-228600" algn="l" defTabSz="1022350">
            <a:lnSpc>
              <a:spcPct val="90000"/>
            </a:lnSpc>
            <a:spcBef>
              <a:spcPct val="0"/>
            </a:spcBef>
            <a:spcAft>
              <a:spcPct val="15000"/>
            </a:spcAft>
            <a:buChar char="•"/>
          </a:pPr>
          <a:r>
            <a:rPr lang="en-IN" sz="2300" kern="1200" dirty="0"/>
            <a:t>Dynamic Interactive Dashboard</a:t>
          </a:r>
        </a:p>
      </dsp:txBody>
      <dsp:txXfrm rot="-5400000">
        <a:off x="3094101" y="3141918"/>
        <a:ext cx="5445861" cy="1012303"/>
      </dsp:txXfrm>
    </dsp:sp>
    <dsp:sp modelId="{359B8D7D-23ED-4728-B6D5-15E6FEFCAEEE}">
      <dsp:nvSpPr>
        <dsp:cNvPr id="0" name=""/>
        <dsp:cNvSpPr/>
      </dsp:nvSpPr>
      <dsp:spPr>
        <a:xfrm>
          <a:off x="0" y="2946926"/>
          <a:ext cx="3094101" cy="1402286"/>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Power BI</a:t>
          </a:r>
        </a:p>
      </dsp:txBody>
      <dsp:txXfrm>
        <a:off x="68454" y="3015380"/>
        <a:ext cx="2957193" cy="126537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5F519-AFDF-4F06-9677-CF64D852EC21}"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1D833-789E-4E64-BE14-9C2B0058AA09}" type="slidenum">
              <a:rPr lang="en-IN" smtClean="0"/>
              <a:t>‹#›</a:t>
            </a:fld>
            <a:endParaRPr lang="en-IN"/>
          </a:p>
        </p:txBody>
      </p:sp>
    </p:spTree>
    <p:extLst>
      <p:ext uri="{BB962C8B-B14F-4D97-AF65-F5344CB8AC3E}">
        <p14:creationId xmlns:p14="http://schemas.microsoft.com/office/powerpoint/2010/main" val="285548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D4D0826-3E87-449C-9343-6238CC2973BB}" type="datetime1">
              <a:rPr lang="en-IN" smtClean="0"/>
              <a:t>30-07-2024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63ABEDC-0799-4237-A5D9-FDB685596B2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173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E06A-3078-49A5-9394-6FD88485270F}"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49549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1C48-9ABE-4DBC-AF4D-7EA384EB4694}"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2609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E044B-3235-4CBE-92AB-984E9F390146}"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74465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2CFCE-7681-4543-83C3-D6D105AF9565}"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004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F4E58-70C8-49A8-822C-18E1EB34019A}"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1156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974B8-597E-402C-8DB6-35111CE14339}" type="datetime1">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4149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9390F-A804-4A53-B92B-3901BB69FAEA}" type="datetime1">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622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A49B0-5D19-41D9-A110-05F37E7330A8}" type="datetime1">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58549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926BD-814F-4DE4-ADB1-4C67CB7AA82B}"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17176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4AFF-07F2-474B-836C-5B454D67FA4C}"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3120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F00EBF-EFFB-4AFA-8F81-981EC3148339}" type="datetime1">
              <a:rPr lang="en-IN" smtClean="0"/>
              <a:t>30-07-2024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63ABEDC-0799-4237-A5D9-FDB685596B28}" type="slidenum">
              <a:rPr lang="en-IN" smtClean="0"/>
              <a:t>‹#›</a:t>
            </a:fld>
            <a:endParaRPr lang="en-IN"/>
          </a:p>
        </p:txBody>
      </p:sp>
    </p:spTree>
    <p:extLst>
      <p:ext uri="{BB962C8B-B14F-4D97-AF65-F5344CB8AC3E}">
        <p14:creationId xmlns:p14="http://schemas.microsoft.com/office/powerpoint/2010/main" val="234706193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645-AB84-4F92-908E-B58668814A43}"/>
              </a:ext>
            </a:extLst>
          </p:cNvPr>
          <p:cNvSpPr>
            <a:spLocks noGrp="1"/>
          </p:cNvSpPr>
          <p:nvPr>
            <p:ph type="ctrTitle"/>
          </p:nvPr>
        </p:nvSpPr>
        <p:spPr/>
        <p:txBody>
          <a:bodyPr>
            <a:normAutofit/>
          </a:bodyPr>
          <a:lstStyle/>
          <a:p>
            <a:r>
              <a:rPr lang="en-US" sz="6000" b="1" dirty="0">
                <a:latin typeface="Times New Roman" panose="02020603050405020304" pitchFamily="18" charset="0"/>
                <a:cs typeface="Times New Roman" panose="02020603050405020304" pitchFamily="18" charset="0"/>
              </a:rPr>
              <a:t>Project Report of Data Analytics</a:t>
            </a:r>
            <a:endParaRPr lang="en-IN"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D7747B-7126-453C-8423-A6A0EEDE4789}"/>
              </a:ext>
            </a:extLst>
          </p:cNvPr>
          <p:cNvSpPr>
            <a:spLocks noGrp="1"/>
          </p:cNvSpPr>
          <p:nvPr>
            <p:ph type="subTitle" idx="1"/>
          </p:nvPr>
        </p:nvSpPr>
        <p:spPr/>
        <p:txBody>
          <a:bodyPr/>
          <a:lstStyle/>
          <a:p>
            <a:pPr algn="r"/>
            <a:r>
              <a:rPr lang="en-IN" dirty="0"/>
              <a:t>BY</a:t>
            </a:r>
          </a:p>
          <a:p>
            <a:pPr algn="r"/>
            <a:r>
              <a:rPr lang="en-IN" dirty="0"/>
              <a:t>SAMYUKTHA S R</a:t>
            </a:r>
          </a:p>
        </p:txBody>
      </p:sp>
      <p:sp>
        <p:nvSpPr>
          <p:cNvPr id="4" name="Slide Number Placeholder 3">
            <a:extLst>
              <a:ext uri="{FF2B5EF4-FFF2-40B4-BE49-F238E27FC236}">
                <a16:creationId xmlns:a16="http://schemas.microsoft.com/office/drawing/2014/main" id="{F6788E34-C05C-41C3-925F-529621B43527}"/>
              </a:ext>
            </a:extLst>
          </p:cNvPr>
          <p:cNvSpPr>
            <a:spLocks noGrp="1"/>
          </p:cNvSpPr>
          <p:nvPr>
            <p:ph type="sldNum" sz="quarter" idx="12"/>
          </p:nvPr>
        </p:nvSpPr>
        <p:spPr/>
        <p:txBody>
          <a:bodyPr>
            <a:normAutofit lnSpcReduction="10000"/>
          </a:bodyPr>
          <a:lstStyle/>
          <a:p>
            <a:fld id="{563ABEDC-0799-4237-A5D9-FDB685596B28}" type="slidenum">
              <a:rPr lang="en-IN" smtClean="0"/>
              <a:t>1</a:t>
            </a:fld>
            <a:endParaRPr lang="en-IN"/>
          </a:p>
        </p:txBody>
      </p:sp>
    </p:spTree>
    <p:extLst>
      <p:ext uri="{BB962C8B-B14F-4D97-AF65-F5344CB8AC3E}">
        <p14:creationId xmlns:p14="http://schemas.microsoft.com/office/powerpoint/2010/main" val="37100850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855C-D905-4850-B442-F30453E2355D}"/>
              </a:ext>
            </a:extLst>
          </p:cNvPr>
          <p:cNvSpPr>
            <a:spLocks noGrp="1"/>
          </p:cNvSpPr>
          <p:nvPr>
            <p:ph type="title"/>
          </p:nvPr>
        </p:nvSpPr>
        <p:spPr>
          <a:xfrm>
            <a:off x="360727" y="365760"/>
            <a:ext cx="10593785"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a:t>
            </a:r>
            <a:endParaRPr lang="en-IN" sz="4000" dirty="0"/>
          </a:p>
        </p:txBody>
      </p:sp>
      <p:pic>
        <p:nvPicPr>
          <p:cNvPr id="5" name="Content Placeholder 4">
            <a:extLst>
              <a:ext uri="{FF2B5EF4-FFF2-40B4-BE49-F238E27FC236}">
                <a16:creationId xmlns:a16="http://schemas.microsoft.com/office/drawing/2014/main" id="{28B05C4D-5803-4D88-A7CD-025F5BD8A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727" y="1828800"/>
            <a:ext cx="10593785" cy="4663440"/>
          </a:xfrm>
        </p:spPr>
      </p:pic>
      <p:sp>
        <p:nvSpPr>
          <p:cNvPr id="6" name="Slide Number Placeholder 5">
            <a:extLst>
              <a:ext uri="{FF2B5EF4-FFF2-40B4-BE49-F238E27FC236}">
                <a16:creationId xmlns:a16="http://schemas.microsoft.com/office/drawing/2014/main" id="{F8022C3D-ADED-47C6-B5A1-B4181DF56630}"/>
              </a:ext>
            </a:extLst>
          </p:cNvPr>
          <p:cNvSpPr>
            <a:spLocks noGrp="1"/>
          </p:cNvSpPr>
          <p:nvPr>
            <p:ph type="sldNum" sz="quarter" idx="12"/>
          </p:nvPr>
        </p:nvSpPr>
        <p:spPr/>
        <p:txBody>
          <a:bodyPr>
            <a:normAutofit lnSpcReduction="10000"/>
          </a:bodyPr>
          <a:lstStyle/>
          <a:p>
            <a:fld id="{563ABEDC-0799-4237-A5D9-FDB685596B28}" type="slidenum">
              <a:rPr lang="en-IN" smtClean="0"/>
              <a:t>10</a:t>
            </a:fld>
            <a:endParaRPr lang="en-IN"/>
          </a:p>
        </p:txBody>
      </p:sp>
    </p:spTree>
    <p:extLst>
      <p:ext uri="{BB962C8B-B14F-4D97-AF65-F5344CB8AC3E}">
        <p14:creationId xmlns:p14="http://schemas.microsoft.com/office/powerpoint/2010/main" val="151931304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A4BBE-D568-42E4-A0B5-C691CB1CF35D}"/>
              </a:ext>
            </a:extLst>
          </p:cNvPr>
          <p:cNvSpPr>
            <a:spLocks noGrp="1"/>
          </p:cNvSpPr>
          <p:nvPr>
            <p:ph type="sldNum" sz="quarter" idx="12"/>
          </p:nvPr>
        </p:nvSpPr>
        <p:spPr/>
        <p:txBody>
          <a:bodyPr>
            <a:normAutofit lnSpcReduction="10000"/>
          </a:bodyPr>
          <a:lstStyle/>
          <a:p>
            <a:fld id="{563ABEDC-0799-4237-A5D9-FDB685596B28}" type="slidenum">
              <a:rPr lang="en-IN" smtClean="0"/>
              <a:t>11</a:t>
            </a:fld>
            <a:endParaRPr lang="en-IN"/>
          </a:p>
        </p:txBody>
      </p:sp>
      <p:sp>
        <p:nvSpPr>
          <p:cNvPr id="3" name="TextBox 2">
            <a:extLst>
              <a:ext uri="{FF2B5EF4-FFF2-40B4-BE49-F238E27FC236}">
                <a16:creationId xmlns:a16="http://schemas.microsoft.com/office/drawing/2014/main" id="{7A1C6595-E17B-4797-B4E3-E994F524AD71}"/>
              </a:ext>
            </a:extLst>
          </p:cNvPr>
          <p:cNvSpPr txBox="1"/>
          <p:nvPr/>
        </p:nvSpPr>
        <p:spPr>
          <a:xfrm>
            <a:off x="1003178" y="2982897"/>
            <a:ext cx="9286042" cy="830997"/>
          </a:xfrm>
          <a:prstGeom prst="rect">
            <a:avLst/>
          </a:prstGeom>
          <a:solidFill>
            <a:schemeClr val="accent1">
              <a:lumMod val="60000"/>
              <a:lumOff val="40000"/>
            </a:schemeClr>
          </a:solidFill>
        </p:spPr>
        <p:txBody>
          <a:bodyPr wrap="square" rtlCol="0">
            <a:spAutoFit/>
          </a:bodyPr>
          <a:lstStyle/>
          <a:p>
            <a:pPr algn="ctr"/>
            <a:r>
              <a:rPr lang="en-IN" sz="4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177401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51CD-8FA6-4E01-B78C-1C74CE745809}"/>
              </a:ext>
            </a:extLst>
          </p:cNvPr>
          <p:cNvSpPr>
            <a:spLocks noGrp="1"/>
          </p:cNvSpPr>
          <p:nvPr>
            <p:ph type="ctrTitle"/>
          </p:nvPr>
        </p:nvSpPr>
        <p:spPr>
          <a:xfrm>
            <a:off x="1261872" y="758951"/>
            <a:ext cx="9418320" cy="5415345"/>
          </a:xfrm>
          <a:solidFill>
            <a:schemeClr val="tx2">
              <a:lumMod val="40000"/>
              <a:lumOff val="60000"/>
            </a:schemeClr>
          </a:solidFill>
        </p:spPr>
        <p:txBody>
          <a:bodyPr/>
          <a:lstStyle/>
          <a:p>
            <a:r>
              <a:rPr lang="en-IN" dirty="0"/>
              <a:t>         </a:t>
            </a:r>
          </a:p>
        </p:txBody>
      </p:sp>
      <p:sp>
        <p:nvSpPr>
          <p:cNvPr id="3" name="Subtitle 2">
            <a:extLst>
              <a:ext uri="{FF2B5EF4-FFF2-40B4-BE49-F238E27FC236}">
                <a16:creationId xmlns:a16="http://schemas.microsoft.com/office/drawing/2014/main" id="{05F17CC8-B418-4FDE-97A9-CDE26BC858A8}"/>
              </a:ext>
            </a:extLst>
          </p:cNvPr>
          <p:cNvSpPr>
            <a:spLocks noGrp="1"/>
          </p:cNvSpPr>
          <p:nvPr>
            <p:ph type="subTitle" idx="1"/>
          </p:nvPr>
        </p:nvSpPr>
        <p:spPr>
          <a:xfrm>
            <a:off x="1261872" y="2583180"/>
            <a:ext cx="9418320" cy="1691640"/>
          </a:xfrm>
          <a:solidFill>
            <a:schemeClr val="tx2">
              <a:lumMod val="60000"/>
              <a:lumOff val="40000"/>
            </a:schemeClr>
          </a:solidFill>
        </p:spPr>
        <p:txBody>
          <a:bodyPr>
            <a:normAutofit lnSpcReduction="10000"/>
          </a:bodyPr>
          <a:lstStyle/>
          <a:p>
            <a:pPr algn="ctr"/>
            <a:r>
              <a:rPr lang="en-IN" dirty="0"/>
              <a:t>    </a:t>
            </a:r>
            <a:r>
              <a:rPr lang="en-IN" sz="6000" b="1" dirty="0">
                <a:latin typeface="Times New Roman" panose="02020603050405020304" pitchFamily="18" charset="0"/>
                <a:cs typeface="Times New Roman" panose="02020603050405020304" pitchFamily="18" charset="0"/>
              </a:rPr>
              <a:t>Crop Production Analysis in India</a:t>
            </a:r>
          </a:p>
        </p:txBody>
      </p:sp>
      <p:sp>
        <p:nvSpPr>
          <p:cNvPr id="4" name="Slide Number Placeholder 3">
            <a:extLst>
              <a:ext uri="{FF2B5EF4-FFF2-40B4-BE49-F238E27FC236}">
                <a16:creationId xmlns:a16="http://schemas.microsoft.com/office/drawing/2014/main" id="{8C59CD1B-1071-4353-8DBE-CBFF36CCDB33}"/>
              </a:ext>
            </a:extLst>
          </p:cNvPr>
          <p:cNvSpPr>
            <a:spLocks noGrp="1"/>
          </p:cNvSpPr>
          <p:nvPr>
            <p:ph type="sldNum" sz="quarter" idx="12"/>
          </p:nvPr>
        </p:nvSpPr>
        <p:spPr/>
        <p:txBody>
          <a:bodyPr>
            <a:normAutofit lnSpcReduction="10000"/>
          </a:bodyPr>
          <a:lstStyle/>
          <a:p>
            <a:fld id="{563ABEDC-0799-4237-A5D9-FDB685596B28}" type="slidenum">
              <a:rPr lang="en-IN" smtClean="0"/>
              <a:t>2</a:t>
            </a:fld>
            <a:endParaRPr lang="en-IN"/>
          </a:p>
        </p:txBody>
      </p:sp>
    </p:spTree>
    <p:extLst>
      <p:ext uri="{BB962C8B-B14F-4D97-AF65-F5344CB8AC3E}">
        <p14:creationId xmlns:p14="http://schemas.microsoft.com/office/powerpoint/2010/main" val="35761883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4ABA-D608-41D4-A2C9-85D52F0D6F74}"/>
              </a:ext>
            </a:extLst>
          </p:cNvPr>
          <p:cNvSpPr>
            <a:spLocks noGrp="1"/>
          </p:cNvSpPr>
          <p:nvPr>
            <p:ph type="title"/>
          </p:nvPr>
        </p:nvSpPr>
        <p:spPr>
          <a:xfrm>
            <a:off x="1089981" y="307037"/>
            <a:ext cx="8939141" cy="1325562"/>
          </a:xfrm>
        </p:spPr>
        <p:style>
          <a:lnRef idx="1">
            <a:schemeClr val="accent1"/>
          </a:lnRef>
          <a:fillRef idx="3">
            <a:schemeClr val="accent1"/>
          </a:fillRef>
          <a:effectRef idx="2">
            <a:schemeClr val="accent1"/>
          </a:effectRef>
          <a:fontRef idx="minor">
            <a:schemeClr val="lt1"/>
          </a:fontRef>
        </p:style>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6148A83-D3E0-49EC-A3EB-5739EE403930}"/>
              </a:ext>
            </a:extLst>
          </p:cNvPr>
          <p:cNvSpPr>
            <a:spLocks noGrp="1"/>
          </p:cNvSpPr>
          <p:nvPr>
            <p:ph idx="1"/>
          </p:nvPr>
        </p:nvSpPr>
        <p:spPr>
          <a:xfrm>
            <a:off x="1261872" y="1828800"/>
            <a:ext cx="8767250" cy="4351337"/>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 This dataset provides a huge amount of information on crop production in India ranging from several years. Based on the Information the ultimate goal would be to </a:t>
            </a:r>
            <a:r>
              <a:rPr lang="en-US" sz="2000" b="1" dirty="0">
                <a:latin typeface="Times New Roman" panose="02020603050405020304" pitchFamily="18" charset="0"/>
                <a:cs typeface="Times New Roman" panose="02020603050405020304" pitchFamily="18" charset="0"/>
              </a:rPr>
              <a:t>predict crop production </a:t>
            </a:r>
            <a:r>
              <a:rPr lang="en-US" sz="2000" dirty="0">
                <a:latin typeface="Times New Roman" panose="02020603050405020304" pitchFamily="18" charset="0"/>
                <a:cs typeface="Times New Roman" panose="02020603050405020304" pitchFamily="18" charset="0"/>
              </a:rPr>
              <a:t>and find </a:t>
            </a:r>
            <a:r>
              <a:rPr lang="en-US" sz="2000" b="1" dirty="0">
                <a:latin typeface="Times New Roman" panose="02020603050405020304" pitchFamily="18" charset="0"/>
                <a:cs typeface="Times New Roman" panose="02020603050405020304" pitchFamily="18" charset="0"/>
              </a:rPr>
              <a:t>important insights </a:t>
            </a:r>
            <a:r>
              <a:rPr lang="en-US" sz="2000" dirty="0">
                <a:latin typeface="Times New Roman" panose="02020603050405020304" pitchFamily="18" charset="0"/>
                <a:cs typeface="Times New Roman" panose="02020603050405020304" pitchFamily="18" charset="0"/>
              </a:rPr>
              <a:t>highlighting </a:t>
            </a:r>
            <a:r>
              <a:rPr lang="en-US" sz="2000" b="1" dirty="0">
                <a:latin typeface="Times New Roman" panose="02020603050405020304" pitchFamily="18" charset="0"/>
                <a:cs typeface="Times New Roman" panose="02020603050405020304" pitchFamily="18" charset="0"/>
              </a:rPr>
              <a:t>key indicators and metrics</a:t>
            </a:r>
            <a:r>
              <a:rPr lang="en-US" sz="2000" dirty="0">
                <a:latin typeface="Times New Roman" panose="02020603050405020304" pitchFamily="18" charset="0"/>
                <a:cs typeface="Times New Roman" panose="02020603050405020304" pitchFamily="18" charset="0"/>
              </a:rPr>
              <a:t> that influence crop production. Make views and dashboards first and also make a story out of it.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FD2F41-C838-4766-B541-37B15EA202FF}"/>
              </a:ext>
            </a:extLst>
          </p:cNvPr>
          <p:cNvSpPr>
            <a:spLocks noGrp="1"/>
          </p:cNvSpPr>
          <p:nvPr>
            <p:ph type="sldNum" sz="quarter" idx="12"/>
          </p:nvPr>
        </p:nvSpPr>
        <p:spPr/>
        <p:txBody>
          <a:bodyPr>
            <a:normAutofit lnSpcReduction="10000"/>
          </a:bodyPr>
          <a:lstStyle/>
          <a:p>
            <a:fld id="{563ABEDC-0799-4237-A5D9-FDB685596B28}" type="slidenum">
              <a:rPr lang="en-IN" smtClean="0"/>
              <a:t>3</a:t>
            </a:fld>
            <a:endParaRPr lang="en-IN"/>
          </a:p>
        </p:txBody>
      </p:sp>
    </p:spTree>
    <p:extLst>
      <p:ext uri="{BB962C8B-B14F-4D97-AF65-F5344CB8AC3E}">
        <p14:creationId xmlns:p14="http://schemas.microsoft.com/office/powerpoint/2010/main" val="242728516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7246-CDA5-4985-AEA7-5CD65AC97BB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 Attributes</a:t>
            </a:r>
          </a:p>
        </p:txBody>
      </p:sp>
      <p:sp>
        <p:nvSpPr>
          <p:cNvPr id="3" name="Content Placeholder 2">
            <a:extLst>
              <a:ext uri="{FF2B5EF4-FFF2-40B4-BE49-F238E27FC236}">
                <a16:creationId xmlns:a16="http://schemas.microsoft.com/office/drawing/2014/main" id="{94B30E08-815B-419E-993E-5EB751D3FC1D}"/>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buFont typeface="Wingdings" panose="05000000000000000000" pitchFamily="2" charset="2"/>
              <a:buChar char="q"/>
            </a:pPr>
            <a:r>
              <a:rPr lang="en-IN" dirty="0"/>
              <a:t>State Name</a:t>
            </a:r>
          </a:p>
          <a:p>
            <a:pPr>
              <a:buFont typeface="Wingdings" panose="05000000000000000000" pitchFamily="2" charset="2"/>
              <a:buChar char="q"/>
            </a:pPr>
            <a:r>
              <a:rPr lang="en-IN" dirty="0"/>
              <a:t>District Name</a:t>
            </a:r>
          </a:p>
          <a:p>
            <a:pPr>
              <a:buFont typeface="Wingdings" panose="05000000000000000000" pitchFamily="2" charset="2"/>
              <a:buChar char="q"/>
            </a:pPr>
            <a:r>
              <a:rPr lang="en-IN" dirty="0"/>
              <a:t>Crop Year</a:t>
            </a:r>
          </a:p>
          <a:p>
            <a:pPr>
              <a:buFont typeface="Wingdings" panose="05000000000000000000" pitchFamily="2" charset="2"/>
              <a:buChar char="q"/>
            </a:pPr>
            <a:r>
              <a:rPr lang="en-IN" dirty="0"/>
              <a:t>Season</a:t>
            </a:r>
          </a:p>
          <a:p>
            <a:pPr>
              <a:buFont typeface="Wingdings" panose="05000000000000000000" pitchFamily="2" charset="2"/>
              <a:buChar char="q"/>
            </a:pPr>
            <a:r>
              <a:rPr lang="en-IN" dirty="0"/>
              <a:t>Crop</a:t>
            </a:r>
          </a:p>
          <a:p>
            <a:pPr>
              <a:buFont typeface="Wingdings" panose="05000000000000000000" pitchFamily="2" charset="2"/>
              <a:buChar char="q"/>
            </a:pPr>
            <a:r>
              <a:rPr lang="en-IN" dirty="0"/>
              <a:t>Area</a:t>
            </a:r>
          </a:p>
          <a:p>
            <a:pPr>
              <a:buFont typeface="Wingdings" panose="05000000000000000000" pitchFamily="2" charset="2"/>
              <a:buChar char="q"/>
            </a:pPr>
            <a:r>
              <a:rPr lang="en-IN" dirty="0"/>
              <a:t>Production</a:t>
            </a:r>
          </a:p>
        </p:txBody>
      </p:sp>
      <p:sp>
        <p:nvSpPr>
          <p:cNvPr id="4" name="Slide Number Placeholder 3">
            <a:extLst>
              <a:ext uri="{FF2B5EF4-FFF2-40B4-BE49-F238E27FC236}">
                <a16:creationId xmlns:a16="http://schemas.microsoft.com/office/drawing/2014/main" id="{1C27B1E7-4660-400E-8AB3-0F81EF4B99D8}"/>
              </a:ext>
            </a:extLst>
          </p:cNvPr>
          <p:cNvSpPr>
            <a:spLocks noGrp="1"/>
          </p:cNvSpPr>
          <p:nvPr>
            <p:ph type="sldNum" sz="quarter" idx="12"/>
          </p:nvPr>
        </p:nvSpPr>
        <p:spPr/>
        <p:txBody>
          <a:bodyPr>
            <a:normAutofit lnSpcReduction="10000"/>
          </a:bodyPr>
          <a:lstStyle/>
          <a:p>
            <a:fld id="{563ABEDC-0799-4237-A5D9-FDB685596B28}" type="slidenum">
              <a:rPr lang="en-IN" smtClean="0"/>
              <a:t>4</a:t>
            </a:fld>
            <a:endParaRPr lang="en-IN"/>
          </a:p>
        </p:txBody>
      </p:sp>
    </p:spTree>
    <p:extLst>
      <p:ext uri="{BB962C8B-B14F-4D97-AF65-F5344CB8AC3E}">
        <p14:creationId xmlns:p14="http://schemas.microsoft.com/office/powerpoint/2010/main" val="184239021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8EA2-051B-42B9-ABE3-103CF35D73FB}"/>
              </a:ext>
            </a:extLst>
          </p:cNvPr>
          <p:cNvSpPr>
            <a:spLocks noGrp="1"/>
          </p:cNvSpPr>
          <p:nvPr>
            <p:ph type="title"/>
          </p:nvPr>
        </p:nvSpPr>
        <p:spPr>
          <a:solidFill>
            <a:schemeClr val="tx2">
              <a:lumMod val="40000"/>
              <a:lumOff val="6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Main KPI’s</a:t>
            </a:r>
          </a:p>
        </p:txBody>
      </p:sp>
      <p:graphicFrame>
        <p:nvGraphicFramePr>
          <p:cNvPr id="4" name="Content Placeholder 3">
            <a:extLst>
              <a:ext uri="{FF2B5EF4-FFF2-40B4-BE49-F238E27FC236}">
                <a16:creationId xmlns:a16="http://schemas.microsoft.com/office/drawing/2014/main" id="{421C6ED8-E466-4169-9686-0CD6AD8E10F5}"/>
              </a:ext>
            </a:extLst>
          </p:cNvPr>
          <p:cNvGraphicFramePr>
            <a:graphicFrameLocks noGrp="1"/>
          </p:cNvGraphicFramePr>
          <p:nvPr>
            <p:ph idx="1"/>
            <p:extLst>
              <p:ext uri="{D42A27DB-BD31-4B8C-83A1-F6EECF244321}">
                <p14:modId xmlns:p14="http://schemas.microsoft.com/office/powerpoint/2010/main" val="3251211087"/>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80D2334-A921-4F4D-AFA5-6FBB7489704C}"/>
              </a:ext>
            </a:extLst>
          </p:cNvPr>
          <p:cNvSpPr>
            <a:spLocks noGrp="1"/>
          </p:cNvSpPr>
          <p:nvPr>
            <p:ph type="sldNum" sz="quarter" idx="12"/>
          </p:nvPr>
        </p:nvSpPr>
        <p:spPr/>
        <p:txBody>
          <a:bodyPr>
            <a:normAutofit lnSpcReduction="10000"/>
          </a:bodyPr>
          <a:lstStyle/>
          <a:p>
            <a:fld id="{563ABEDC-0799-4237-A5D9-FDB685596B28}" type="slidenum">
              <a:rPr lang="en-IN" smtClean="0"/>
              <a:t>5</a:t>
            </a:fld>
            <a:endParaRPr lang="en-IN"/>
          </a:p>
        </p:txBody>
      </p:sp>
    </p:spTree>
    <p:extLst>
      <p:ext uri="{BB962C8B-B14F-4D97-AF65-F5344CB8AC3E}">
        <p14:creationId xmlns:p14="http://schemas.microsoft.com/office/powerpoint/2010/main" val="335407782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3CC-7E23-41BB-9BB4-A5D0DDAC83DD}"/>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Tools and Techniques Used</a:t>
            </a:r>
          </a:p>
        </p:txBody>
      </p:sp>
      <p:graphicFrame>
        <p:nvGraphicFramePr>
          <p:cNvPr id="4" name="Content Placeholder 3">
            <a:extLst>
              <a:ext uri="{FF2B5EF4-FFF2-40B4-BE49-F238E27FC236}">
                <a16:creationId xmlns:a16="http://schemas.microsoft.com/office/drawing/2014/main" id="{BA305C81-2D87-4DFA-9D0E-13C57B4C0BA4}"/>
              </a:ext>
            </a:extLst>
          </p:cNvPr>
          <p:cNvGraphicFramePr>
            <a:graphicFrameLocks noGrp="1"/>
          </p:cNvGraphicFramePr>
          <p:nvPr>
            <p:ph idx="1"/>
            <p:extLst>
              <p:ext uri="{D42A27DB-BD31-4B8C-83A1-F6EECF244321}">
                <p14:modId xmlns:p14="http://schemas.microsoft.com/office/powerpoint/2010/main" val="2591845614"/>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0CC0FA39-02F8-452D-9B0A-F93ED954ABE1}"/>
              </a:ext>
            </a:extLst>
          </p:cNvPr>
          <p:cNvSpPr>
            <a:spLocks noGrp="1"/>
          </p:cNvSpPr>
          <p:nvPr>
            <p:ph type="sldNum" sz="quarter" idx="12"/>
          </p:nvPr>
        </p:nvSpPr>
        <p:spPr/>
        <p:txBody>
          <a:bodyPr>
            <a:normAutofit lnSpcReduction="10000"/>
          </a:bodyPr>
          <a:lstStyle/>
          <a:p>
            <a:fld id="{563ABEDC-0799-4237-A5D9-FDB685596B28}" type="slidenum">
              <a:rPr lang="en-IN" smtClean="0"/>
              <a:t>6</a:t>
            </a:fld>
            <a:endParaRPr lang="en-IN"/>
          </a:p>
        </p:txBody>
      </p:sp>
    </p:spTree>
    <p:extLst>
      <p:ext uri="{BB962C8B-B14F-4D97-AF65-F5344CB8AC3E}">
        <p14:creationId xmlns:p14="http://schemas.microsoft.com/office/powerpoint/2010/main" val="125942699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28F-0068-44E6-BDE8-06C195944D89}"/>
              </a:ext>
            </a:extLst>
          </p:cNvPr>
          <p:cNvSpPr>
            <a:spLocks noGrp="1"/>
          </p:cNvSpPr>
          <p:nvPr>
            <p:ph type="title"/>
          </p:nvPr>
        </p:nvSpPr>
        <p:spPr>
          <a:xfrm>
            <a:off x="1261872" y="365760"/>
            <a:ext cx="8687471"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98E6AEA-29F0-46F4-B7B0-357067143056}"/>
              </a:ext>
            </a:extLst>
          </p:cNvPr>
          <p:cNvSpPr>
            <a:spLocks noGrp="1"/>
          </p:cNvSpPr>
          <p:nvPr>
            <p:ph idx="1"/>
          </p:nvPr>
        </p:nvSpPr>
        <p:spPr>
          <a:solidFill>
            <a:schemeClr val="bg2">
              <a:lumMod val="75000"/>
            </a:schemeClr>
          </a:solidFill>
        </p:spPr>
        <p:txBody>
          <a:bodyPr>
            <a:normAutofit/>
          </a:bodyPr>
          <a:lstStyle/>
          <a:p>
            <a:pPr algn="just">
              <a:buFont typeface="Wingdings" panose="05000000000000000000" pitchFamily="2" charset="2"/>
              <a:buChar char="Ø"/>
            </a:pPr>
            <a:r>
              <a:rPr lang="en-US" dirty="0"/>
              <a:t>The insights shows a strong relation between Crop Production with Seasons yielding </a:t>
            </a:r>
            <a:r>
              <a:rPr lang="en-US" b="1" dirty="0"/>
              <a:t>59% </a:t>
            </a:r>
            <a:r>
              <a:rPr lang="en-US" dirty="0"/>
              <a:t>of crop production in India is in  Kharif Season (June-October).</a:t>
            </a:r>
          </a:p>
          <a:p>
            <a:pPr marL="0" indent="0" algn="just">
              <a:buNone/>
            </a:pPr>
            <a:endParaRPr lang="en-US" dirty="0"/>
          </a:p>
          <a:p>
            <a:pPr algn="just">
              <a:buFont typeface="Wingdings" panose="05000000000000000000" pitchFamily="2" charset="2"/>
              <a:buChar char="Ø"/>
            </a:pPr>
            <a:r>
              <a:rPr lang="en-US" dirty="0"/>
              <a:t>Correlation between Crop Production with Year indicates that increase in the 2011 by </a:t>
            </a:r>
            <a:r>
              <a:rPr lang="en-US" b="1" dirty="0"/>
              <a:t>10%</a:t>
            </a:r>
            <a:r>
              <a:rPr lang="en-US" dirty="0"/>
              <a:t> and the year 2013 by </a:t>
            </a:r>
            <a:r>
              <a:rPr lang="en-US" b="1" dirty="0"/>
              <a:t>9%.</a:t>
            </a:r>
          </a:p>
          <a:p>
            <a:pPr marL="0" indent="0" algn="just">
              <a:buNone/>
            </a:pPr>
            <a:endParaRPr lang="en-US" b="1" dirty="0"/>
          </a:p>
          <a:p>
            <a:pPr algn="just">
              <a:buFont typeface="Wingdings" panose="05000000000000000000" pitchFamily="2" charset="2"/>
              <a:buChar char="Ø"/>
            </a:pPr>
            <a:r>
              <a:rPr lang="en-US" dirty="0"/>
              <a:t>Highest yield of crops in India are achieved from </a:t>
            </a:r>
            <a:r>
              <a:rPr lang="en-US" b="1" dirty="0"/>
              <a:t>92%</a:t>
            </a:r>
            <a:r>
              <a:rPr lang="en-US" dirty="0"/>
              <a:t> of Coconut,</a:t>
            </a:r>
            <a:r>
              <a:rPr lang="en-US" b="1" dirty="0"/>
              <a:t> 4% </a:t>
            </a:r>
            <a:r>
              <a:rPr lang="en-US" dirty="0"/>
              <a:t>of sugarcane and </a:t>
            </a:r>
            <a:r>
              <a:rPr lang="en-US" b="1" dirty="0"/>
              <a:t>1% </a:t>
            </a:r>
            <a:r>
              <a:rPr lang="en-US" dirty="0"/>
              <a:t>of Rice and Wheat respectively and follow by other crops.</a:t>
            </a:r>
            <a:endParaRPr lang="en-IN" dirty="0"/>
          </a:p>
        </p:txBody>
      </p:sp>
      <p:pic>
        <p:nvPicPr>
          <p:cNvPr id="7" name="Picture 6">
            <a:extLst>
              <a:ext uri="{FF2B5EF4-FFF2-40B4-BE49-F238E27FC236}">
                <a16:creationId xmlns:a16="http://schemas.microsoft.com/office/drawing/2014/main" id="{D9C97E70-C7BE-40C6-8CC0-6DBB826FF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6384" y="1019192"/>
            <a:ext cx="832959" cy="664656"/>
          </a:xfrm>
          <a:prstGeom prst="rect">
            <a:avLst/>
          </a:prstGeom>
        </p:spPr>
      </p:pic>
      <p:pic>
        <p:nvPicPr>
          <p:cNvPr id="9" name="Picture 8">
            <a:extLst>
              <a:ext uri="{FF2B5EF4-FFF2-40B4-BE49-F238E27FC236}">
                <a16:creationId xmlns:a16="http://schemas.microsoft.com/office/drawing/2014/main" id="{FE0110EF-5933-459D-B104-A8B5A4DA0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292" y="363885"/>
            <a:ext cx="841092" cy="664656"/>
          </a:xfrm>
          <a:prstGeom prst="rect">
            <a:avLst/>
          </a:prstGeom>
        </p:spPr>
      </p:pic>
      <p:pic>
        <p:nvPicPr>
          <p:cNvPr id="11" name="Picture 10">
            <a:extLst>
              <a:ext uri="{FF2B5EF4-FFF2-40B4-BE49-F238E27FC236}">
                <a16:creationId xmlns:a16="http://schemas.microsoft.com/office/drawing/2014/main" id="{AC24A842-E3D0-4469-9539-A3CA9FCF0E4D}"/>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8039748" y="5486984"/>
            <a:ext cx="855677" cy="664656"/>
          </a:xfrm>
          <a:prstGeom prst="rect">
            <a:avLst/>
          </a:prstGeom>
          <a:solidFill>
            <a:schemeClr val="tx1">
              <a:lumMod val="75000"/>
              <a:lumOff val="25000"/>
              <a:alpha val="0"/>
            </a:schemeClr>
          </a:solidFill>
        </p:spPr>
      </p:pic>
      <p:sp>
        <p:nvSpPr>
          <p:cNvPr id="12" name="Slide Number Placeholder 11">
            <a:extLst>
              <a:ext uri="{FF2B5EF4-FFF2-40B4-BE49-F238E27FC236}">
                <a16:creationId xmlns:a16="http://schemas.microsoft.com/office/drawing/2014/main" id="{0EC8D4B2-77C5-4C43-978A-9C9A932C95F7}"/>
              </a:ext>
            </a:extLst>
          </p:cNvPr>
          <p:cNvSpPr>
            <a:spLocks noGrp="1"/>
          </p:cNvSpPr>
          <p:nvPr>
            <p:ph type="sldNum" sz="quarter" idx="12"/>
          </p:nvPr>
        </p:nvSpPr>
        <p:spPr/>
        <p:txBody>
          <a:bodyPr>
            <a:normAutofit lnSpcReduction="10000"/>
          </a:bodyPr>
          <a:lstStyle/>
          <a:p>
            <a:fld id="{563ABEDC-0799-4237-A5D9-FDB685596B28}" type="slidenum">
              <a:rPr lang="en-IN" smtClean="0"/>
              <a:t>7</a:t>
            </a:fld>
            <a:endParaRPr lang="en-IN"/>
          </a:p>
        </p:txBody>
      </p:sp>
      <p:pic>
        <p:nvPicPr>
          <p:cNvPr id="14" name="Picture 13">
            <a:extLst>
              <a:ext uri="{FF2B5EF4-FFF2-40B4-BE49-F238E27FC236}">
                <a16:creationId xmlns:a16="http://schemas.microsoft.com/office/drawing/2014/main" id="{B85F9D8A-81CE-4ECC-BA60-73176195D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5425" y="4822328"/>
            <a:ext cx="961807" cy="664656"/>
          </a:xfrm>
          <a:prstGeom prst="rect">
            <a:avLst/>
          </a:prstGeom>
        </p:spPr>
      </p:pic>
    </p:spTree>
    <p:extLst>
      <p:ext uri="{BB962C8B-B14F-4D97-AF65-F5344CB8AC3E}">
        <p14:creationId xmlns:p14="http://schemas.microsoft.com/office/powerpoint/2010/main" val="14677095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83CC-3A2E-4F60-AAA0-A9EC4F545C48}"/>
              </a:ext>
            </a:extLst>
          </p:cNvPr>
          <p:cNvSpPr>
            <a:spLocks noGrp="1"/>
          </p:cNvSpPr>
          <p:nvPr>
            <p:ph type="title"/>
          </p:nvPr>
        </p:nvSpPr>
        <p:spPr>
          <a:xfrm>
            <a:off x="335560" y="365760"/>
            <a:ext cx="10618952" cy="1325562"/>
          </a:xfrm>
          <a:solidFill>
            <a:schemeClr val="accent1">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(contd…)</a:t>
            </a:r>
          </a:p>
        </p:txBody>
      </p:sp>
      <p:pic>
        <p:nvPicPr>
          <p:cNvPr id="5" name="Content Placeholder 4">
            <a:extLst>
              <a:ext uri="{FF2B5EF4-FFF2-40B4-BE49-F238E27FC236}">
                <a16:creationId xmlns:a16="http://schemas.microsoft.com/office/drawing/2014/main" id="{B8D85BDC-A575-4B03-B8EF-9B7A0D40C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560" y="1828800"/>
            <a:ext cx="10618952" cy="4663440"/>
          </a:xfrm>
        </p:spPr>
      </p:pic>
      <p:sp>
        <p:nvSpPr>
          <p:cNvPr id="6" name="Slide Number Placeholder 5">
            <a:extLst>
              <a:ext uri="{FF2B5EF4-FFF2-40B4-BE49-F238E27FC236}">
                <a16:creationId xmlns:a16="http://schemas.microsoft.com/office/drawing/2014/main" id="{86F76D83-79EF-4200-9F93-65655A3ECBE3}"/>
              </a:ext>
            </a:extLst>
          </p:cNvPr>
          <p:cNvSpPr>
            <a:spLocks noGrp="1"/>
          </p:cNvSpPr>
          <p:nvPr>
            <p:ph type="sldNum" sz="quarter" idx="12"/>
          </p:nvPr>
        </p:nvSpPr>
        <p:spPr/>
        <p:txBody>
          <a:bodyPr>
            <a:normAutofit lnSpcReduction="10000"/>
          </a:bodyPr>
          <a:lstStyle/>
          <a:p>
            <a:fld id="{563ABEDC-0799-4237-A5D9-FDB685596B28}" type="slidenum">
              <a:rPr lang="en-IN" smtClean="0"/>
              <a:t>8</a:t>
            </a:fld>
            <a:endParaRPr lang="en-IN"/>
          </a:p>
        </p:txBody>
      </p:sp>
    </p:spTree>
    <p:extLst>
      <p:ext uri="{BB962C8B-B14F-4D97-AF65-F5344CB8AC3E}">
        <p14:creationId xmlns:p14="http://schemas.microsoft.com/office/powerpoint/2010/main" val="224377563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856A-8F0E-4035-BAFD-0D645C3D4EC3}"/>
              </a:ext>
            </a:extLst>
          </p:cNvPr>
          <p:cNvSpPr>
            <a:spLocks noGrp="1"/>
          </p:cNvSpPr>
          <p:nvPr>
            <p:ph type="title"/>
          </p:nvPr>
        </p:nvSpPr>
        <p:spPr>
          <a:xfrm>
            <a:off x="369116" y="365760"/>
            <a:ext cx="10585396" cy="1325562"/>
          </a:xfrm>
          <a:solidFill>
            <a:schemeClr val="bg2">
              <a:lumMod val="75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(contd…)</a:t>
            </a:r>
            <a:endParaRPr lang="en-IN" sz="4000" dirty="0"/>
          </a:p>
        </p:txBody>
      </p:sp>
      <p:pic>
        <p:nvPicPr>
          <p:cNvPr id="5" name="Content Placeholder 4">
            <a:extLst>
              <a:ext uri="{FF2B5EF4-FFF2-40B4-BE49-F238E27FC236}">
                <a16:creationId xmlns:a16="http://schemas.microsoft.com/office/drawing/2014/main" id="{B69C8B10-3469-4561-B34F-113F0784F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16" y="1828800"/>
            <a:ext cx="10585396" cy="4663440"/>
          </a:xfrm>
        </p:spPr>
      </p:pic>
      <p:sp>
        <p:nvSpPr>
          <p:cNvPr id="6" name="Slide Number Placeholder 5">
            <a:extLst>
              <a:ext uri="{FF2B5EF4-FFF2-40B4-BE49-F238E27FC236}">
                <a16:creationId xmlns:a16="http://schemas.microsoft.com/office/drawing/2014/main" id="{A182675B-00A4-418A-B9E3-BA404D8B4E17}"/>
              </a:ext>
            </a:extLst>
          </p:cNvPr>
          <p:cNvSpPr>
            <a:spLocks noGrp="1"/>
          </p:cNvSpPr>
          <p:nvPr>
            <p:ph type="sldNum" sz="quarter" idx="12"/>
          </p:nvPr>
        </p:nvSpPr>
        <p:spPr/>
        <p:txBody>
          <a:bodyPr>
            <a:normAutofit lnSpcReduction="10000"/>
          </a:bodyPr>
          <a:lstStyle/>
          <a:p>
            <a:fld id="{563ABEDC-0799-4237-A5D9-FDB685596B28}" type="slidenum">
              <a:rPr lang="en-IN" smtClean="0"/>
              <a:t>9</a:t>
            </a:fld>
            <a:endParaRPr lang="en-IN"/>
          </a:p>
        </p:txBody>
      </p:sp>
    </p:spTree>
    <p:extLst>
      <p:ext uri="{BB962C8B-B14F-4D97-AF65-F5344CB8AC3E}">
        <p14:creationId xmlns:p14="http://schemas.microsoft.com/office/powerpoint/2010/main" val="2458165589"/>
      </p:ext>
    </p:extLst>
  </p:cSld>
  <p:clrMapOvr>
    <a:masterClrMapping/>
  </p:clrMapOvr>
  <p:transition spd="slow">
    <p:wipe/>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212</TotalTime>
  <Words>310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Schoolbook</vt:lpstr>
      <vt:lpstr>Times New Roman</vt:lpstr>
      <vt:lpstr>Wingdings</vt:lpstr>
      <vt:lpstr>Wingdings 2</vt:lpstr>
      <vt:lpstr>View</vt:lpstr>
      <vt:lpstr>Project Report of Data Analytics</vt:lpstr>
      <vt:lpstr>         </vt:lpstr>
      <vt:lpstr>Problem Statement</vt:lpstr>
      <vt:lpstr>Data Attributes</vt:lpstr>
      <vt:lpstr>Main KPI’s</vt:lpstr>
      <vt:lpstr>Tools and Techniques Used</vt:lpstr>
      <vt:lpstr>Results</vt:lpstr>
      <vt:lpstr>Dashboard of my Analysis (contd…)</vt:lpstr>
      <vt:lpstr>Dashboard of my Analysis (contd…)</vt:lpstr>
      <vt:lpstr>Dashboard of my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Windows User</dc:creator>
  <cp:lastModifiedBy>Windows User</cp:lastModifiedBy>
  <cp:revision>24</cp:revision>
  <dcterms:created xsi:type="dcterms:W3CDTF">2024-07-27T07:39:08Z</dcterms:created>
  <dcterms:modified xsi:type="dcterms:W3CDTF">2024-07-30T17:38:12Z</dcterms:modified>
</cp:coreProperties>
</file>