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2"/>
  </p:notesMasterIdLst>
  <p:sldIdLst>
    <p:sldId id="256" r:id="rId2"/>
    <p:sldId id="266" r:id="rId3"/>
    <p:sldId id="267" r:id="rId4"/>
    <p:sldId id="268" r:id="rId5"/>
    <p:sldId id="269" r:id="rId6"/>
    <p:sldId id="270" r:id="rId7"/>
    <p:sldId id="271" r:id="rId8"/>
    <p:sldId id="272"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75" autoAdjust="0"/>
  </p:normalViewPr>
  <p:slideViewPr>
    <p:cSldViewPr snapToGrid="0">
      <p:cViewPr varScale="1">
        <p:scale>
          <a:sx n="86" d="100"/>
          <a:sy n="86" d="100"/>
        </p:scale>
        <p:origin x="35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1B8EB-AF73-4FC0-877B-0BE7B0DE03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80095DA-9684-4779-A50C-07AE9F1065BE}">
      <dgm:prSet phldrT="[Text]" custT="1"/>
      <dgm:spPr/>
      <dgm:t>
        <a:bodyPr/>
        <a:lstStyle/>
        <a:p>
          <a:r>
            <a:rPr lang="en-IN" sz="2400" dirty="0">
              <a:latin typeface="Times New Roman" panose="02020603050405020304" pitchFamily="18" charset="0"/>
              <a:cs typeface="Times New Roman" panose="02020603050405020304" pitchFamily="18" charset="0"/>
            </a:rPr>
            <a:t>Age</a:t>
          </a:r>
        </a:p>
      </dgm:t>
    </dgm:pt>
    <dgm:pt modelId="{E4711A97-8C10-44DA-8847-26DC5FD53B4D}" type="parTrans" cxnId="{8E4DEE12-A174-4E2F-9F86-AE72BA5A3007}">
      <dgm:prSet/>
      <dgm:spPr/>
      <dgm:t>
        <a:bodyPr/>
        <a:lstStyle/>
        <a:p>
          <a:endParaRPr lang="en-IN"/>
        </a:p>
      </dgm:t>
    </dgm:pt>
    <dgm:pt modelId="{1AAFCCBD-EB30-4F79-A111-2385AD82C418}" type="sibTrans" cxnId="{8E4DEE12-A174-4E2F-9F86-AE72BA5A3007}">
      <dgm:prSet/>
      <dgm:spPr/>
      <dgm:t>
        <a:bodyPr/>
        <a:lstStyle/>
        <a:p>
          <a:endParaRPr lang="en-IN"/>
        </a:p>
      </dgm:t>
    </dgm:pt>
    <dgm:pt modelId="{1B6FBE60-89F9-48B5-844D-83B6ACF49F4F}">
      <dgm:prSet phldrT="[Text]"/>
      <dgm:spPr/>
      <dgm:t>
        <a:bodyPr/>
        <a:lstStyle/>
        <a:p>
          <a:r>
            <a:rPr lang="en-IN" dirty="0">
              <a:latin typeface="Times New Roman" panose="02020603050405020304" pitchFamily="18" charset="0"/>
              <a:cs typeface="Times New Roman" panose="02020603050405020304" pitchFamily="18" charset="0"/>
            </a:rPr>
            <a:t>Sex</a:t>
          </a:r>
        </a:p>
      </dgm:t>
    </dgm:pt>
    <dgm:pt modelId="{35618A01-3786-49E3-9A7B-51822E5DA49F}" type="parTrans" cxnId="{AC8D7E48-BC0D-4B00-BE5D-CCB18761B827}">
      <dgm:prSet/>
      <dgm:spPr/>
      <dgm:t>
        <a:bodyPr/>
        <a:lstStyle/>
        <a:p>
          <a:endParaRPr lang="en-IN"/>
        </a:p>
      </dgm:t>
    </dgm:pt>
    <dgm:pt modelId="{6F43BEF4-14B6-4CAD-868B-AF27CD5D0F6A}" type="sibTrans" cxnId="{AC8D7E48-BC0D-4B00-BE5D-CCB18761B827}">
      <dgm:prSet/>
      <dgm:spPr/>
      <dgm:t>
        <a:bodyPr/>
        <a:lstStyle/>
        <a:p>
          <a:endParaRPr lang="en-IN"/>
        </a:p>
      </dgm:t>
    </dgm:pt>
    <dgm:pt modelId="{A44DF605-51F7-45D1-9FA3-876F5E81D758}">
      <dgm:prSet phldrT="[Text]" custT="1"/>
      <dgm:spPr/>
      <dgm:t>
        <a:bodyPr/>
        <a:lstStyle/>
        <a:p>
          <a:r>
            <a:rPr lang="en-IN" sz="2900" dirty="0"/>
            <a:t> </a:t>
          </a:r>
          <a:r>
            <a:rPr lang="en-IN" sz="2400" dirty="0">
              <a:latin typeface="Times New Roman" panose="02020603050405020304" pitchFamily="18" charset="0"/>
              <a:cs typeface="Times New Roman" panose="02020603050405020304" pitchFamily="18" charset="0"/>
            </a:rPr>
            <a:t>Chest Pain Types</a:t>
          </a:r>
        </a:p>
      </dgm:t>
    </dgm:pt>
    <dgm:pt modelId="{74B94574-46A5-489B-B9B3-59F0A61AF2FE}" type="parTrans" cxnId="{C0A2C99D-C72F-4569-9728-B3E8C3107082}">
      <dgm:prSet/>
      <dgm:spPr/>
      <dgm:t>
        <a:bodyPr/>
        <a:lstStyle/>
        <a:p>
          <a:endParaRPr lang="en-IN"/>
        </a:p>
      </dgm:t>
    </dgm:pt>
    <dgm:pt modelId="{E9A00F4A-DA38-48C1-AC8C-141FCA2BCA9E}" type="sibTrans" cxnId="{C0A2C99D-C72F-4569-9728-B3E8C3107082}">
      <dgm:prSet/>
      <dgm:spPr/>
      <dgm:t>
        <a:bodyPr/>
        <a:lstStyle/>
        <a:p>
          <a:endParaRPr lang="en-IN"/>
        </a:p>
      </dgm:t>
    </dgm:pt>
    <dgm:pt modelId="{DF395EB6-DE84-4AD6-959F-E30DB617F690}">
      <dgm:prSet phldrT="[Text]"/>
      <dgm:spPr/>
      <dgm:t>
        <a:bodyPr/>
        <a:lstStyle/>
        <a:p>
          <a:r>
            <a:rPr lang="en-IN" dirty="0">
              <a:latin typeface="Times New Roman" panose="02020603050405020304" pitchFamily="18" charset="0"/>
              <a:cs typeface="Times New Roman" panose="02020603050405020304" pitchFamily="18" charset="0"/>
            </a:rPr>
            <a:t>Coronary Arteries</a:t>
          </a:r>
        </a:p>
      </dgm:t>
    </dgm:pt>
    <dgm:pt modelId="{A42E6265-D253-4F7C-8CCB-3CDA46F84D96}" type="parTrans" cxnId="{672477F5-224D-4D7D-807E-FC366B3E5E0D}">
      <dgm:prSet/>
      <dgm:spPr/>
      <dgm:t>
        <a:bodyPr/>
        <a:lstStyle/>
        <a:p>
          <a:endParaRPr lang="en-IN"/>
        </a:p>
      </dgm:t>
    </dgm:pt>
    <dgm:pt modelId="{BC0EA774-AE71-49A8-8781-95F9584BD75A}" type="sibTrans" cxnId="{672477F5-224D-4D7D-807E-FC366B3E5E0D}">
      <dgm:prSet/>
      <dgm:spPr/>
      <dgm:t>
        <a:bodyPr/>
        <a:lstStyle/>
        <a:p>
          <a:endParaRPr lang="en-IN"/>
        </a:p>
      </dgm:t>
    </dgm:pt>
    <dgm:pt modelId="{FFDCFD45-D9B5-4327-A6DA-FDB5530E1943}">
      <dgm:prSet phldrT="[Text]"/>
      <dgm:spPr/>
      <dgm:t>
        <a:bodyPr/>
        <a:lstStyle/>
        <a:p>
          <a:r>
            <a:rPr lang="en-IN" dirty="0">
              <a:latin typeface="Times New Roman" panose="02020603050405020304" pitchFamily="18" charset="0"/>
              <a:cs typeface="Times New Roman" panose="02020603050405020304" pitchFamily="18" charset="0"/>
            </a:rPr>
            <a:t>Thalach</a:t>
          </a:r>
        </a:p>
      </dgm:t>
    </dgm:pt>
    <dgm:pt modelId="{D1D43B7E-4AB0-4E0E-86C3-D734E5052CA2}" type="parTrans" cxnId="{C1CD1CF3-1D97-4045-A583-03395E7676C6}">
      <dgm:prSet/>
      <dgm:spPr/>
      <dgm:t>
        <a:bodyPr/>
        <a:lstStyle/>
        <a:p>
          <a:endParaRPr lang="en-IN"/>
        </a:p>
      </dgm:t>
    </dgm:pt>
    <dgm:pt modelId="{C813E83C-5DA8-4303-9CF2-39D87A236C73}" type="sibTrans" cxnId="{C1CD1CF3-1D97-4045-A583-03395E7676C6}">
      <dgm:prSet/>
      <dgm:spPr/>
      <dgm:t>
        <a:bodyPr/>
        <a:lstStyle/>
        <a:p>
          <a:endParaRPr lang="en-IN"/>
        </a:p>
      </dgm:t>
    </dgm:pt>
    <dgm:pt modelId="{F480FD3F-343F-4C03-9F70-956055941054}">
      <dgm:prSet phldrT="[Text]" custT="1"/>
      <dgm:spPr/>
      <dgm:t>
        <a:bodyPr/>
        <a:lstStyle/>
        <a:p>
          <a:r>
            <a:rPr lang="en-IN" sz="2400" dirty="0">
              <a:latin typeface="Times New Roman" panose="02020603050405020304" pitchFamily="18" charset="0"/>
              <a:cs typeface="Times New Roman" panose="02020603050405020304" pitchFamily="18" charset="0"/>
            </a:rPr>
            <a:t>Thalassemia</a:t>
          </a:r>
        </a:p>
      </dgm:t>
    </dgm:pt>
    <dgm:pt modelId="{B67C6D1C-C620-4BDE-84E9-1453239F6F52}" type="parTrans" cxnId="{1F26EFCE-424C-4071-BCFA-A56A635F12CB}">
      <dgm:prSet/>
      <dgm:spPr/>
      <dgm:t>
        <a:bodyPr/>
        <a:lstStyle/>
        <a:p>
          <a:endParaRPr lang="en-IN"/>
        </a:p>
      </dgm:t>
    </dgm:pt>
    <dgm:pt modelId="{B5059D7B-AADD-4A8A-BAC5-29CB3A111865}" type="sibTrans" cxnId="{1F26EFCE-424C-4071-BCFA-A56A635F12CB}">
      <dgm:prSet/>
      <dgm:spPr/>
      <dgm:t>
        <a:bodyPr/>
        <a:lstStyle/>
        <a:p>
          <a:endParaRPr lang="en-IN"/>
        </a:p>
      </dgm:t>
    </dgm:pt>
    <dgm:pt modelId="{EA2D8214-84B8-479B-A283-EBBA1DF0F5A0}">
      <dgm:prSet phldrT="[Text]" custT="1"/>
      <dgm:spPr/>
      <dgm:t>
        <a:bodyPr/>
        <a:lstStyle/>
        <a:p>
          <a:r>
            <a:rPr lang="en-IN" sz="2400" dirty="0">
              <a:latin typeface="Times New Roman" panose="02020603050405020304" pitchFamily="18" charset="0"/>
              <a:cs typeface="Times New Roman" panose="02020603050405020304" pitchFamily="18" charset="0"/>
            </a:rPr>
            <a:t>Exang</a:t>
          </a:r>
        </a:p>
      </dgm:t>
    </dgm:pt>
    <dgm:pt modelId="{C3FC9185-78E3-40D3-8A4B-7D5306C84D28}" type="parTrans" cxnId="{C773BDBD-E17B-42B6-8203-81C56515A253}">
      <dgm:prSet/>
      <dgm:spPr/>
      <dgm:t>
        <a:bodyPr/>
        <a:lstStyle/>
        <a:p>
          <a:endParaRPr lang="en-IN"/>
        </a:p>
      </dgm:t>
    </dgm:pt>
    <dgm:pt modelId="{93446A0F-7F7E-4321-98DC-31AAB137321F}" type="sibTrans" cxnId="{C773BDBD-E17B-42B6-8203-81C56515A253}">
      <dgm:prSet/>
      <dgm:spPr/>
      <dgm:t>
        <a:bodyPr/>
        <a:lstStyle/>
        <a:p>
          <a:endParaRPr lang="en-IN"/>
        </a:p>
      </dgm:t>
    </dgm:pt>
    <dgm:pt modelId="{95E7CC0B-1DE7-455E-9183-47099F024E5D}" type="pres">
      <dgm:prSet presAssocID="{7351B8EB-AF73-4FC0-877B-0BE7B0DE0315}" presName="linear" presStyleCnt="0">
        <dgm:presLayoutVars>
          <dgm:animLvl val="lvl"/>
          <dgm:resizeHandles val="exact"/>
        </dgm:presLayoutVars>
      </dgm:prSet>
      <dgm:spPr/>
    </dgm:pt>
    <dgm:pt modelId="{18B3FC07-2C5C-46A0-B07C-7F789ED4DBB7}" type="pres">
      <dgm:prSet presAssocID="{180095DA-9684-4779-A50C-07AE9F1065BE}" presName="parentText" presStyleLbl="node1" presStyleIdx="0" presStyleCnt="4">
        <dgm:presLayoutVars>
          <dgm:chMax val="0"/>
          <dgm:bulletEnabled val="1"/>
        </dgm:presLayoutVars>
      </dgm:prSet>
      <dgm:spPr/>
    </dgm:pt>
    <dgm:pt modelId="{0EB94594-176B-428C-9D14-8D263BF07AFC}" type="pres">
      <dgm:prSet presAssocID="{180095DA-9684-4779-A50C-07AE9F1065BE}" presName="childText" presStyleLbl="revTx" presStyleIdx="0" presStyleCnt="3">
        <dgm:presLayoutVars>
          <dgm:bulletEnabled val="1"/>
        </dgm:presLayoutVars>
      </dgm:prSet>
      <dgm:spPr/>
    </dgm:pt>
    <dgm:pt modelId="{81132DF5-C544-4979-AE78-D0E8892A5CD4}" type="pres">
      <dgm:prSet presAssocID="{A44DF605-51F7-45D1-9FA3-876F5E81D758}" presName="parentText" presStyleLbl="node1" presStyleIdx="1" presStyleCnt="4">
        <dgm:presLayoutVars>
          <dgm:chMax val="0"/>
          <dgm:bulletEnabled val="1"/>
        </dgm:presLayoutVars>
      </dgm:prSet>
      <dgm:spPr/>
    </dgm:pt>
    <dgm:pt modelId="{8CD2EA81-2BB7-4249-B22B-2AB1A1DC5F13}" type="pres">
      <dgm:prSet presAssocID="{A44DF605-51F7-45D1-9FA3-876F5E81D758}" presName="childText" presStyleLbl="revTx" presStyleIdx="1" presStyleCnt="3">
        <dgm:presLayoutVars>
          <dgm:bulletEnabled val="1"/>
        </dgm:presLayoutVars>
      </dgm:prSet>
      <dgm:spPr/>
    </dgm:pt>
    <dgm:pt modelId="{880496A2-737E-430D-9EAB-8DE7C6324E6B}" type="pres">
      <dgm:prSet presAssocID="{F480FD3F-343F-4C03-9F70-956055941054}" presName="parentText" presStyleLbl="node1" presStyleIdx="2" presStyleCnt="4" custLinFactNeighborX="-878" custLinFactNeighborY="-3494">
        <dgm:presLayoutVars>
          <dgm:chMax val="0"/>
          <dgm:bulletEnabled val="1"/>
        </dgm:presLayoutVars>
      </dgm:prSet>
      <dgm:spPr/>
    </dgm:pt>
    <dgm:pt modelId="{8B1B1CEC-B678-4C47-BBBA-D6A843B118CC}" type="pres">
      <dgm:prSet presAssocID="{F480FD3F-343F-4C03-9F70-956055941054}" presName="childText" presStyleLbl="revTx" presStyleIdx="2" presStyleCnt="3">
        <dgm:presLayoutVars>
          <dgm:bulletEnabled val="1"/>
        </dgm:presLayoutVars>
      </dgm:prSet>
      <dgm:spPr/>
    </dgm:pt>
    <dgm:pt modelId="{151E396F-2574-4682-B8E8-06BED06048E2}" type="pres">
      <dgm:prSet presAssocID="{EA2D8214-84B8-479B-A283-EBBA1DF0F5A0}" presName="parentText" presStyleLbl="node1" presStyleIdx="3" presStyleCnt="4">
        <dgm:presLayoutVars>
          <dgm:chMax val="0"/>
          <dgm:bulletEnabled val="1"/>
        </dgm:presLayoutVars>
      </dgm:prSet>
      <dgm:spPr/>
    </dgm:pt>
  </dgm:ptLst>
  <dgm:cxnLst>
    <dgm:cxn modelId="{8E4DEE12-A174-4E2F-9F86-AE72BA5A3007}" srcId="{7351B8EB-AF73-4FC0-877B-0BE7B0DE0315}" destId="{180095DA-9684-4779-A50C-07AE9F1065BE}" srcOrd="0" destOrd="0" parTransId="{E4711A97-8C10-44DA-8847-26DC5FD53B4D}" sibTransId="{1AAFCCBD-EB30-4F79-A111-2385AD82C418}"/>
    <dgm:cxn modelId="{B0EFFF40-7869-4D0E-8B3D-EBBD1DE6CED3}" type="presOf" srcId="{1B6FBE60-89F9-48B5-844D-83B6ACF49F4F}" destId="{0EB94594-176B-428C-9D14-8D263BF07AFC}" srcOrd="0" destOrd="0" presId="urn:microsoft.com/office/officeart/2005/8/layout/vList2"/>
    <dgm:cxn modelId="{4D8E4867-494A-4AAB-97E8-A8827B458A46}" type="presOf" srcId="{A44DF605-51F7-45D1-9FA3-876F5E81D758}" destId="{81132DF5-C544-4979-AE78-D0E8892A5CD4}" srcOrd="0" destOrd="0" presId="urn:microsoft.com/office/officeart/2005/8/layout/vList2"/>
    <dgm:cxn modelId="{AC8D7E48-BC0D-4B00-BE5D-CCB18761B827}" srcId="{180095DA-9684-4779-A50C-07AE9F1065BE}" destId="{1B6FBE60-89F9-48B5-844D-83B6ACF49F4F}" srcOrd="0" destOrd="0" parTransId="{35618A01-3786-49E3-9A7B-51822E5DA49F}" sibTransId="{6F43BEF4-14B6-4CAD-868B-AF27CD5D0F6A}"/>
    <dgm:cxn modelId="{02C52269-E0ED-4E17-ABE9-EDCDBE7E6154}" type="presOf" srcId="{EA2D8214-84B8-479B-A283-EBBA1DF0F5A0}" destId="{151E396F-2574-4682-B8E8-06BED06048E2}" srcOrd="0" destOrd="0" presId="urn:microsoft.com/office/officeart/2005/8/layout/vList2"/>
    <dgm:cxn modelId="{C0A2C99D-C72F-4569-9728-B3E8C3107082}" srcId="{7351B8EB-AF73-4FC0-877B-0BE7B0DE0315}" destId="{A44DF605-51F7-45D1-9FA3-876F5E81D758}" srcOrd="1" destOrd="0" parTransId="{74B94574-46A5-489B-B9B3-59F0A61AF2FE}" sibTransId="{E9A00F4A-DA38-48C1-AC8C-141FCA2BCA9E}"/>
    <dgm:cxn modelId="{C773BDBD-E17B-42B6-8203-81C56515A253}" srcId="{7351B8EB-AF73-4FC0-877B-0BE7B0DE0315}" destId="{EA2D8214-84B8-479B-A283-EBBA1DF0F5A0}" srcOrd="3" destOrd="0" parTransId="{C3FC9185-78E3-40D3-8A4B-7D5306C84D28}" sibTransId="{93446A0F-7F7E-4321-98DC-31AAB137321F}"/>
    <dgm:cxn modelId="{711814C5-6AB5-4453-BF54-CF0E090FA774}" type="presOf" srcId="{DF395EB6-DE84-4AD6-959F-E30DB617F690}" destId="{8CD2EA81-2BB7-4249-B22B-2AB1A1DC5F13}" srcOrd="0" destOrd="0" presId="urn:microsoft.com/office/officeart/2005/8/layout/vList2"/>
    <dgm:cxn modelId="{1F26EFCE-424C-4071-BCFA-A56A635F12CB}" srcId="{7351B8EB-AF73-4FC0-877B-0BE7B0DE0315}" destId="{F480FD3F-343F-4C03-9F70-956055941054}" srcOrd="2" destOrd="0" parTransId="{B67C6D1C-C620-4BDE-84E9-1453239F6F52}" sibTransId="{B5059D7B-AADD-4A8A-BAC5-29CB3A111865}"/>
    <dgm:cxn modelId="{50881AD3-40F6-4F93-BB6D-86CE6E441A97}" type="presOf" srcId="{7351B8EB-AF73-4FC0-877B-0BE7B0DE0315}" destId="{95E7CC0B-1DE7-455E-9183-47099F024E5D}" srcOrd="0" destOrd="0" presId="urn:microsoft.com/office/officeart/2005/8/layout/vList2"/>
    <dgm:cxn modelId="{C865A1D7-DBAF-439C-A253-38540E578B3F}" type="presOf" srcId="{FFDCFD45-D9B5-4327-A6DA-FDB5530E1943}" destId="{8B1B1CEC-B678-4C47-BBBA-D6A843B118CC}" srcOrd="0" destOrd="0" presId="urn:microsoft.com/office/officeart/2005/8/layout/vList2"/>
    <dgm:cxn modelId="{4660B0F0-84D5-417F-BB7F-044CCBCF4AAA}" type="presOf" srcId="{F480FD3F-343F-4C03-9F70-956055941054}" destId="{880496A2-737E-430D-9EAB-8DE7C6324E6B}" srcOrd="0" destOrd="0" presId="urn:microsoft.com/office/officeart/2005/8/layout/vList2"/>
    <dgm:cxn modelId="{C1CD1CF3-1D97-4045-A583-03395E7676C6}" srcId="{F480FD3F-343F-4C03-9F70-956055941054}" destId="{FFDCFD45-D9B5-4327-A6DA-FDB5530E1943}" srcOrd="0" destOrd="0" parTransId="{D1D43B7E-4AB0-4E0E-86C3-D734E5052CA2}" sibTransId="{C813E83C-5DA8-4303-9CF2-39D87A236C73}"/>
    <dgm:cxn modelId="{672477F5-224D-4D7D-807E-FC366B3E5E0D}" srcId="{A44DF605-51F7-45D1-9FA3-876F5E81D758}" destId="{DF395EB6-DE84-4AD6-959F-E30DB617F690}" srcOrd="0" destOrd="0" parTransId="{A42E6265-D253-4F7C-8CCB-3CDA46F84D96}" sibTransId="{BC0EA774-AE71-49A8-8781-95F9584BD75A}"/>
    <dgm:cxn modelId="{34E5B3FB-2ED6-4595-802C-E0BC2A7203C3}" type="presOf" srcId="{180095DA-9684-4779-A50C-07AE9F1065BE}" destId="{18B3FC07-2C5C-46A0-B07C-7F789ED4DBB7}" srcOrd="0" destOrd="0" presId="urn:microsoft.com/office/officeart/2005/8/layout/vList2"/>
    <dgm:cxn modelId="{10B2F76D-D051-492B-8B88-D4E6856295E6}" type="presParOf" srcId="{95E7CC0B-1DE7-455E-9183-47099F024E5D}" destId="{18B3FC07-2C5C-46A0-B07C-7F789ED4DBB7}" srcOrd="0" destOrd="0" presId="urn:microsoft.com/office/officeart/2005/8/layout/vList2"/>
    <dgm:cxn modelId="{DB8F03F7-CD41-46C2-B890-DF25F876440F}" type="presParOf" srcId="{95E7CC0B-1DE7-455E-9183-47099F024E5D}" destId="{0EB94594-176B-428C-9D14-8D263BF07AFC}" srcOrd="1" destOrd="0" presId="urn:microsoft.com/office/officeart/2005/8/layout/vList2"/>
    <dgm:cxn modelId="{8FD57493-3510-4ADE-9F1E-B806C6F4FE85}" type="presParOf" srcId="{95E7CC0B-1DE7-455E-9183-47099F024E5D}" destId="{81132DF5-C544-4979-AE78-D0E8892A5CD4}" srcOrd="2" destOrd="0" presId="urn:microsoft.com/office/officeart/2005/8/layout/vList2"/>
    <dgm:cxn modelId="{BD4FCCD6-D217-4690-A151-6E67FE3DB4AA}" type="presParOf" srcId="{95E7CC0B-1DE7-455E-9183-47099F024E5D}" destId="{8CD2EA81-2BB7-4249-B22B-2AB1A1DC5F13}" srcOrd="3" destOrd="0" presId="urn:microsoft.com/office/officeart/2005/8/layout/vList2"/>
    <dgm:cxn modelId="{025E1D18-BD7B-453C-BFE7-FD64C6D8E96F}" type="presParOf" srcId="{95E7CC0B-1DE7-455E-9183-47099F024E5D}" destId="{880496A2-737E-430D-9EAB-8DE7C6324E6B}" srcOrd="4" destOrd="0" presId="urn:microsoft.com/office/officeart/2005/8/layout/vList2"/>
    <dgm:cxn modelId="{EFEE42BE-0F72-460E-A494-7A3555226D2F}" type="presParOf" srcId="{95E7CC0B-1DE7-455E-9183-47099F024E5D}" destId="{8B1B1CEC-B678-4C47-BBBA-D6A843B118CC}" srcOrd="5" destOrd="0" presId="urn:microsoft.com/office/officeart/2005/8/layout/vList2"/>
    <dgm:cxn modelId="{237525C1-62DE-4F95-A3EF-9C56B4A85A3D}" type="presParOf" srcId="{95E7CC0B-1DE7-455E-9183-47099F024E5D}" destId="{151E396F-2574-4682-B8E8-06BED06048E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428CB-4B4F-44DD-BB83-DEBDC32D9B9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BC1C4D2-D26E-48AC-974C-028B8990E531}">
      <dgm:prSet phldrT="[Text]"/>
      <dgm:spPr/>
      <dgm:t>
        <a:bodyPr/>
        <a:lstStyle/>
        <a:p>
          <a:r>
            <a:rPr lang="en-IN" dirty="0"/>
            <a:t>Power Query</a:t>
          </a:r>
        </a:p>
      </dgm:t>
    </dgm:pt>
    <dgm:pt modelId="{254BEFE8-992F-4166-ACAC-69CFA1D3222B}" type="parTrans" cxnId="{0D25C0E2-1F00-4034-B453-AD40D2C7971E}">
      <dgm:prSet/>
      <dgm:spPr/>
      <dgm:t>
        <a:bodyPr/>
        <a:lstStyle/>
        <a:p>
          <a:endParaRPr lang="en-IN"/>
        </a:p>
      </dgm:t>
    </dgm:pt>
    <dgm:pt modelId="{CABB480F-80E7-4530-A58C-09EFBEE5F567}" type="sibTrans" cxnId="{0D25C0E2-1F00-4034-B453-AD40D2C7971E}">
      <dgm:prSet/>
      <dgm:spPr/>
      <dgm:t>
        <a:bodyPr/>
        <a:lstStyle/>
        <a:p>
          <a:endParaRPr lang="en-IN"/>
        </a:p>
      </dgm:t>
    </dgm:pt>
    <dgm:pt modelId="{CFF49D1C-2BF1-4DF3-ADF3-C6B52C398F11}">
      <dgm:prSet phldrT="[Text]"/>
      <dgm:spPr/>
      <dgm:t>
        <a:bodyPr/>
        <a:lstStyle/>
        <a:p>
          <a:r>
            <a:rPr lang="en-IN" dirty="0"/>
            <a:t>Data Cleaning</a:t>
          </a:r>
        </a:p>
      </dgm:t>
    </dgm:pt>
    <dgm:pt modelId="{04B43A29-E107-4A3E-8ADC-F7D2CAE1C963}" type="parTrans" cxnId="{DB30D8FC-E701-4DF1-95EA-9A538DF47901}">
      <dgm:prSet/>
      <dgm:spPr/>
      <dgm:t>
        <a:bodyPr/>
        <a:lstStyle/>
        <a:p>
          <a:endParaRPr lang="en-IN"/>
        </a:p>
      </dgm:t>
    </dgm:pt>
    <dgm:pt modelId="{CC478D30-B881-4147-94C4-452F006871EA}" type="sibTrans" cxnId="{DB30D8FC-E701-4DF1-95EA-9A538DF47901}">
      <dgm:prSet/>
      <dgm:spPr/>
      <dgm:t>
        <a:bodyPr/>
        <a:lstStyle/>
        <a:p>
          <a:endParaRPr lang="en-IN"/>
        </a:p>
      </dgm:t>
    </dgm:pt>
    <dgm:pt modelId="{D2A3DD74-D466-41C8-8A86-4ABA96E6CDFE}">
      <dgm:prSet phldrT="[Text]"/>
      <dgm:spPr/>
      <dgm:t>
        <a:bodyPr/>
        <a:lstStyle/>
        <a:p>
          <a:r>
            <a:rPr lang="en-IN" dirty="0"/>
            <a:t>Excel</a:t>
          </a:r>
        </a:p>
      </dgm:t>
    </dgm:pt>
    <dgm:pt modelId="{ADCEA782-737E-49AD-B89D-1CEC55EE29D1}" type="parTrans" cxnId="{66A10489-6FED-472C-8986-4A2386F50B12}">
      <dgm:prSet/>
      <dgm:spPr/>
      <dgm:t>
        <a:bodyPr/>
        <a:lstStyle/>
        <a:p>
          <a:endParaRPr lang="en-IN"/>
        </a:p>
      </dgm:t>
    </dgm:pt>
    <dgm:pt modelId="{5B10C185-2A2E-4C0E-BE1F-AF6D7ACA5DD0}" type="sibTrans" cxnId="{66A10489-6FED-472C-8986-4A2386F50B12}">
      <dgm:prSet/>
      <dgm:spPr/>
      <dgm:t>
        <a:bodyPr/>
        <a:lstStyle/>
        <a:p>
          <a:endParaRPr lang="en-IN"/>
        </a:p>
      </dgm:t>
    </dgm:pt>
    <dgm:pt modelId="{5BD5E725-4E75-4522-8E2F-73BBEC45F21D}">
      <dgm:prSet phldrT="[Text]"/>
      <dgm:spPr/>
      <dgm:t>
        <a:bodyPr/>
        <a:lstStyle/>
        <a:p>
          <a:r>
            <a:rPr lang="en-IN" dirty="0"/>
            <a:t>Data Aggregation using Pivot Tables</a:t>
          </a:r>
        </a:p>
      </dgm:t>
    </dgm:pt>
    <dgm:pt modelId="{46486B17-8C83-4B2B-AB7C-A5BB6AA8D9AE}" type="parTrans" cxnId="{EF024233-33F7-4CD7-AE3B-B4FF93CC83EC}">
      <dgm:prSet/>
      <dgm:spPr/>
      <dgm:t>
        <a:bodyPr/>
        <a:lstStyle/>
        <a:p>
          <a:endParaRPr lang="en-IN"/>
        </a:p>
      </dgm:t>
    </dgm:pt>
    <dgm:pt modelId="{94A169A3-21DD-44C5-B7C7-FC562CD381E3}" type="sibTrans" cxnId="{EF024233-33F7-4CD7-AE3B-B4FF93CC83EC}">
      <dgm:prSet/>
      <dgm:spPr/>
      <dgm:t>
        <a:bodyPr/>
        <a:lstStyle/>
        <a:p>
          <a:endParaRPr lang="en-IN"/>
        </a:p>
      </dgm:t>
    </dgm:pt>
    <dgm:pt modelId="{5B8F9A11-F255-4CDC-B8AD-5F34D3118F23}">
      <dgm:prSet phldrT="[Text]"/>
      <dgm:spPr/>
      <dgm:t>
        <a:bodyPr/>
        <a:lstStyle/>
        <a:p>
          <a:r>
            <a:rPr lang="en-IN" dirty="0"/>
            <a:t>SQL</a:t>
          </a:r>
        </a:p>
      </dgm:t>
    </dgm:pt>
    <dgm:pt modelId="{A0C22D6A-8A2E-4DFA-9564-BD05B748899E}" type="parTrans" cxnId="{90180BDB-2EE7-4E70-8F9F-670CFF8E5EFD}">
      <dgm:prSet/>
      <dgm:spPr/>
      <dgm:t>
        <a:bodyPr/>
        <a:lstStyle/>
        <a:p>
          <a:endParaRPr lang="en-IN"/>
        </a:p>
      </dgm:t>
    </dgm:pt>
    <dgm:pt modelId="{82A6D459-C6A6-4AB8-9104-10785F946EE6}" type="sibTrans" cxnId="{90180BDB-2EE7-4E70-8F9F-670CFF8E5EFD}">
      <dgm:prSet/>
      <dgm:spPr/>
      <dgm:t>
        <a:bodyPr/>
        <a:lstStyle/>
        <a:p>
          <a:endParaRPr lang="en-IN"/>
        </a:p>
      </dgm:t>
    </dgm:pt>
    <dgm:pt modelId="{897863E7-F6E4-407C-925A-B445A3480FE7}">
      <dgm:prSet phldrT="[Text]"/>
      <dgm:spPr/>
      <dgm:t>
        <a:bodyPr/>
        <a:lstStyle/>
        <a:p>
          <a:r>
            <a:rPr lang="en-IN" dirty="0"/>
            <a:t>Exploratory Data Analysis(EDA)</a:t>
          </a:r>
        </a:p>
      </dgm:t>
    </dgm:pt>
    <dgm:pt modelId="{AAD74A3F-4790-40D8-B2E6-13F3FFCCECB6}" type="parTrans" cxnId="{7AE4627F-F22B-4B10-A1AB-9EB5E9664D93}">
      <dgm:prSet/>
      <dgm:spPr/>
      <dgm:t>
        <a:bodyPr/>
        <a:lstStyle/>
        <a:p>
          <a:endParaRPr lang="en-IN"/>
        </a:p>
      </dgm:t>
    </dgm:pt>
    <dgm:pt modelId="{D5ACD773-41D5-4E3F-9125-0C8D916C8B18}" type="sibTrans" cxnId="{7AE4627F-F22B-4B10-A1AB-9EB5E9664D93}">
      <dgm:prSet/>
      <dgm:spPr/>
      <dgm:t>
        <a:bodyPr/>
        <a:lstStyle/>
        <a:p>
          <a:endParaRPr lang="en-IN"/>
        </a:p>
      </dgm:t>
    </dgm:pt>
    <dgm:pt modelId="{0D60F419-E46B-4E5F-A485-760130AA8A27}">
      <dgm:prSet/>
      <dgm:spPr/>
      <dgm:t>
        <a:bodyPr/>
        <a:lstStyle/>
        <a:p>
          <a:r>
            <a:rPr lang="en-IN" dirty="0"/>
            <a:t>Data Transformation</a:t>
          </a:r>
        </a:p>
      </dgm:t>
    </dgm:pt>
    <dgm:pt modelId="{498C6322-6B67-4F7F-9873-E7FDED518DF5}" type="parTrans" cxnId="{0B9809E1-8937-4BA2-926B-5B92C7CDED6D}">
      <dgm:prSet/>
      <dgm:spPr/>
      <dgm:t>
        <a:bodyPr/>
        <a:lstStyle/>
        <a:p>
          <a:endParaRPr lang="en-IN"/>
        </a:p>
      </dgm:t>
    </dgm:pt>
    <dgm:pt modelId="{10BC2505-065E-42FE-9BAE-7E070E8AB5C5}" type="sibTrans" cxnId="{0B9809E1-8937-4BA2-926B-5B92C7CDED6D}">
      <dgm:prSet/>
      <dgm:spPr/>
      <dgm:t>
        <a:bodyPr/>
        <a:lstStyle/>
        <a:p>
          <a:endParaRPr lang="en-IN"/>
        </a:p>
      </dgm:t>
    </dgm:pt>
    <dgm:pt modelId="{B7F54E40-7423-4014-9E7F-1BF0F21C832F}">
      <dgm:prSet phldrT="[Text]"/>
      <dgm:spPr/>
      <dgm:t>
        <a:bodyPr/>
        <a:lstStyle/>
        <a:p>
          <a:r>
            <a:rPr lang="en-IN"/>
            <a:t>Power BI      </a:t>
          </a:r>
          <a:endParaRPr lang="en-IN" dirty="0"/>
        </a:p>
      </dgm:t>
    </dgm:pt>
    <dgm:pt modelId="{8B20C658-3878-4DF9-9BC0-14FBF54F3B1D}" type="parTrans" cxnId="{46CD29FE-FD5C-4681-8F27-E496D5A3FF8F}">
      <dgm:prSet/>
      <dgm:spPr/>
      <dgm:t>
        <a:bodyPr/>
        <a:lstStyle/>
        <a:p>
          <a:endParaRPr lang="en-IN"/>
        </a:p>
      </dgm:t>
    </dgm:pt>
    <dgm:pt modelId="{49588499-2089-4BFE-AB7E-431A30C8D716}" type="sibTrans" cxnId="{46CD29FE-FD5C-4681-8F27-E496D5A3FF8F}">
      <dgm:prSet/>
      <dgm:spPr/>
      <dgm:t>
        <a:bodyPr/>
        <a:lstStyle/>
        <a:p>
          <a:endParaRPr lang="en-IN"/>
        </a:p>
      </dgm:t>
    </dgm:pt>
    <dgm:pt modelId="{666B697E-51B7-400F-844E-62A1609BDD6E}">
      <dgm:prSet/>
      <dgm:spPr/>
      <dgm:t>
        <a:bodyPr/>
        <a:lstStyle/>
        <a:p>
          <a:r>
            <a:rPr lang="en-IN"/>
            <a:t>Data Visualization</a:t>
          </a:r>
        </a:p>
      </dgm:t>
    </dgm:pt>
    <dgm:pt modelId="{4EB1A4FE-5317-43C1-9A42-B3FBA36378F8}" type="parTrans" cxnId="{9BF1E38C-DAF6-46DF-BE23-F9D3F942025A}">
      <dgm:prSet/>
      <dgm:spPr/>
      <dgm:t>
        <a:bodyPr/>
        <a:lstStyle/>
        <a:p>
          <a:endParaRPr lang="en-IN"/>
        </a:p>
      </dgm:t>
    </dgm:pt>
    <dgm:pt modelId="{78E28DFB-513A-4BC7-AD3A-88009C01BFB8}" type="sibTrans" cxnId="{9BF1E38C-DAF6-46DF-BE23-F9D3F942025A}">
      <dgm:prSet/>
      <dgm:spPr/>
      <dgm:t>
        <a:bodyPr/>
        <a:lstStyle/>
        <a:p>
          <a:endParaRPr lang="en-IN"/>
        </a:p>
      </dgm:t>
    </dgm:pt>
    <dgm:pt modelId="{0579AB98-17E0-494E-B578-5B782FBD8A46}">
      <dgm:prSet/>
      <dgm:spPr/>
      <dgm:t>
        <a:bodyPr/>
        <a:lstStyle/>
        <a:p>
          <a:r>
            <a:rPr lang="en-IN"/>
            <a:t>Dynamic Interactive Dashboard</a:t>
          </a:r>
          <a:endParaRPr lang="en-IN" dirty="0"/>
        </a:p>
      </dgm:t>
    </dgm:pt>
    <dgm:pt modelId="{8A43A98F-B5DB-4311-AD36-8374E4C3351F}" type="parTrans" cxnId="{3F75BF61-CBCD-498C-A275-7F7F27E25117}">
      <dgm:prSet/>
      <dgm:spPr/>
      <dgm:t>
        <a:bodyPr/>
        <a:lstStyle/>
        <a:p>
          <a:endParaRPr lang="en-IN"/>
        </a:p>
      </dgm:t>
    </dgm:pt>
    <dgm:pt modelId="{BCD22A31-0AA7-4BA3-97D1-24B84A74B2D3}" type="sibTrans" cxnId="{3F75BF61-CBCD-498C-A275-7F7F27E25117}">
      <dgm:prSet/>
      <dgm:spPr/>
      <dgm:t>
        <a:bodyPr/>
        <a:lstStyle/>
        <a:p>
          <a:endParaRPr lang="en-IN"/>
        </a:p>
      </dgm:t>
    </dgm:pt>
    <dgm:pt modelId="{806215E9-D3B4-4606-8694-B4E4FB728449}" type="pres">
      <dgm:prSet presAssocID="{CB8428CB-4B4F-44DD-BB83-DEBDC32D9B93}" presName="Name0" presStyleCnt="0">
        <dgm:presLayoutVars>
          <dgm:dir/>
          <dgm:animLvl val="lvl"/>
          <dgm:resizeHandles val="exact"/>
        </dgm:presLayoutVars>
      </dgm:prSet>
      <dgm:spPr/>
    </dgm:pt>
    <dgm:pt modelId="{CBE3437F-DBE1-48BB-87E0-57D104D5F447}" type="pres">
      <dgm:prSet presAssocID="{CBC1C4D2-D26E-48AC-974C-028B8990E531}" presName="composite" presStyleCnt="0"/>
      <dgm:spPr/>
    </dgm:pt>
    <dgm:pt modelId="{29622491-A138-4EF7-8064-FD6247623320}" type="pres">
      <dgm:prSet presAssocID="{CBC1C4D2-D26E-48AC-974C-028B8990E531}" presName="parTx" presStyleLbl="alignNode1" presStyleIdx="0" presStyleCnt="4">
        <dgm:presLayoutVars>
          <dgm:chMax val="0"/>
          <dgm:chPref val="0"/>
          <dgm:bulletEnabled val="1"/>
        </dgm:presLayoutVars>
      </dgm:prSet>
      <dgm:spPr/>
    </dgm:pt>
    <dgm:pt modelId="{5BC4E359-6321-449C-AE51-070C3B1C3367}" type="pres">
      <dgm:prSet presAssocID="{CBC1C4D2-D26E-48AC-974C-028B8990E531}" presName="desTx" presStyleLbl="alignAccFollowNode1" presStyleIdx="0" presStyleCnt="4">
        <dgm:presLayoutVars>
          <dgm:bulletEnabled val="1"/>
        </dgm:presLayoutVars>
      </dgm:prSet>
      <dgm:spPr/>
    </dgm:pt>
    <dgm:pt modelId="{154A0E2E-711F-433E-911D-C6870FEC9952}" type="pres">
      <dgm:prSet presAssocID="{CABB480F-80E7-4530-A58C-09EFBEE5F567}" presName="space" presStyleCnt="0"/>
      <dgm:spPr/>
    </dgm:pt>
    <dgm:pt modelId="{5DDE7DE1-83EF-4114-B7C3-A9D442484627}" type="pres">
      <dgm:prSet presAssocID="{D2A3DD74-D466-41C8-8A86-4ABA96E6CDFE}" presName="composite" presStyleCnt="0"/>
      <dgm:spPr/>
    </dgm:pt>
    <dgm:pt modelId="{361500CB-0B76-4584-A77E-2C31EBE1BFB9}" type="pres">
      <dgm:prSet presAssocID="{D2A3DD74-D466-41C8-8A86-4ABA96E6CDFE}" presName="parTx" presStyleLbl="alignNode1" presStyleIdx="1" presStyleCnt="4">
        <dgm:presLayoutVars>
          <dgm:chMax val="0"/>
          <dgm:chPref val="0"/>
          <dgm:bulletEnabled val="1"/>
        </dgm:presLayoutVars>
      </dgm:prSet>
      <dgm:spPr/>
    </dgm:pt>
    <dgm:pt modelId="{24A3DF84-BF38-44B1-85AF-D80A3793A9CE}" type="pres">
      <dgm:prSet presAssocID="{D2A3DD74-D466-41C8-8A86-4ABA96E6CDFE}" presName="desTx" presStyleLbl="alignAccFollowNode1" presStyleIdx="1" presStyleCnt="4">
        <dgm:presLayoutVars>
          <dgm:bulletEnabled val="1"/>
        </dgm:presLayoutVars>
      </dgm:prSet>
      <dgm:spPr/>
    </dgm:pt>
    <dgm:pt modelId="{797B8C2C-E34C-45EA-860B-529D090A2073}" type="pres">
      <dgm:prSet presAssocID="{5B10C185-2A2E-4C0E-BE1F-AF6D7ACA5DD0}" presName="space" presStyleCnt="0"/>
      <dgm:spPr/>
    </dgm:pt>
    <dgm:pt modelId="{7514A301-446B-4244-A306-3A753A85B3BA}" type="pres">
      <dgm:prSet presAssocID="{5B8F9A11-F255-4CDC-B8AD-5F34D3118F23}" presName="composite" presStyleCnt="0"/>
      <dgm:spPr/>
    </dgm:pt>
    <dgm:pt modelId="{1F3E98B7-7F68-4A39-AD11-3D1A31229115}" type="pres">
      <dgm:prSet presAssocID="{5B8F9A11-F255-4CDC-B8AD-5F34D3118F23}" presName="parTx" presStyleLbl="alignNode1" presStyleIdx="2" presStyleCnt="4">
        <dgm:presLayoutVars>
          <dgm:chMax val="0"/>
          <dgm:chPref val="0"/>
          <dgm:bulletEnabled val="1"/>
        </dgm:presLayoutVars>
      </dgm:prSet>
      <dgm:spPr/>
    </dgm:pt>
    <dgm:pt modelId="{D079FE5B-3F19-4DD3-AF9B-67E88BDB4E39}" type="pres">
      <dgm:prSet presAssocID="{5B8F9A11-F255-4CDC-B8AD-5F34D3118F23}" presName="desTx" presStyleLbl="alignAccFollowNode1" presStyleIdx="2" presStyleCnt="4">
        <dgm:presLayoutVars>
          <dgm:bulletEnabled val="1"/>
        </dgm:presLayoutVars>
      </dgm:prSet>
      <dgm:spPr/>
    </dgm:pt>
    <dgm:pt modelId="{57A5FFA0-FC95-4D67-9819-306D74D2678A}" type="pres">
      <dgm:prSet presAssocID="{82A6D459-C6A6-4AB8-9104-10785F946EE6}" presName="space" presStyleCnt="0"/>
      <dgm:spPr/>
    </dgm:pt>
    <dgm:pt modelId="{37BF95CD-6D34-42CF-90BD-5ED6E18E8814}" type="pres">
      <dgm:prSet presAssocID="{B7F54E40-7423-4014-9E7F-1BF0F21C832F}" presName="composite" presStyleCnt="0"/>
      <dgm:spPr/>
    </dgm:pt>
    <dgm:pt modelId="{91339897-4605-429E-8B3B-05BEF1EFD231}" type="pres">
      <dgm:prSet presAssocID="{B7F54E40-7423-4014-9E7F-1BF0F21C832F}" presName="parTx" presStyleLbl="alignNode1" presStyleIdx="3" presStyleCnt="4">
        <dgm:presLayoutVars>
          <dgm:chMax val="0"/>
          <dgm:chPref val="0"/>
          <dgm:bulletEnabled val="1"/>
        </dgm:presLayoutVars>
      </dgm:prSet>
      <dgm:spPr/>
    </dgm:pt>
    <dgm:pt modelId="{80A2BC79-0507-4657-92E4-8A1F9D389C57}" type="pres">
      <dgm:prSet presAssocID="{B7F54E40-7423-4014-9E7F-1BF0F21C832F}" presName="desTx" presStyleLbl="alignAccFollowNode1" presStyleIdx="3" presStyleCnt="4" custScaleY="101961">
        <dgm:presLayoutVars>
          <dgm:bulletEnabled val="1"/>
        </dgm:presLayoutVars>
      </dgm:prSet>
      <dgm:spPr/>
    </dgm:pt>
  </dgm:ptLst>
  <dgm:cxnLst>
    <dgm:cxn modelId="{0875C221-AC16-4CC8-A63C-4F3FE5054E6C}" type="presOf" srcId="{897863E7-F6E4-407C-925A-B445A3480FE7}" destId="{D079FE5B-3F19-4DD3-AF9B-67E88BDB4E39}" srcOrd="0" destOrd="0" presId="urn:microsoft.com/office/officeart/2005/8/layout/hList1"/>
    <dgm:cxn modelId="{2F989923-014F-4143-8AF2-75D7D80ED322}" type="presOf" srcId="{5BD5E725-4E75-4522-8E2F-73BBEC45F21D}" destId="{24A3DF84-BF38-44B1-85AF-D80A3793A9CE}" srcOrd="0" destOrd="0" presId="urn:microsoft.com/office/officeart/2005/8/layout/hList1"/>
    <dgm:cxn modelId="{41A5F527-D744-442A-A705-F42E2AD03F5F}" type="presOf" srcId="{CB8428CB-4B4F-44DD-BB83-DEBDC32D9B93}" destId="{806215E9-D3B4-4606-8694-B4E4FB728449}" srcOrd="0" destOrd="0" presId="urn:microsoft.com/office/officeart/2005/8/layout/hList1"/>
    <dgm:cxn modelId="{0C694A32-10D0-459B-BAE9-4F4BDCFF8E18}" type="presOf" srcId="{D2A3DD74-D466-41C8-8A86-4ABA96E6CDFE}" destId="{361500CB-0B76-4584-A77E-2C31EBE1BFB9}" srcOrd="0" destOrd="0" presId="urn:microsoft.com/office/officeart/2005/8/layout/hList1"/>
    <dgm:cxn modelId="{EF024233-33F7-4CD7-AE3B-B4FF93CC83EC}" srcId="{D2A3DD74-D466-41C8-8A86-4ABA96E6CDFE}" destId="{5BD5E725-4E75-4522-8E2F-73BBEC45F21D}" srcOrd="0" destOrd="0" parTransId="{46486B17-8C83-4B2B-AB7C-A5BB6AA8D9AE}" sibTransId="{94A169A3-21DD-44C5-B7C7-FC562CD381E3}"/>
    <dgm:cxn modelId="{7140FB33-2801-434B-A676-4865556D261E}" type="presOf" srcId="{666B697E-51B7-400F-844E-62A1609BDD6E}" destId="{80A2BC79-0507-4657-92E4-8A1F9D389C57}" srcOrd="0" destOrd="0" presId="urn:microsoft.com/office/officeart/2005/8/layout/hList1"/>
    <dgm:cxn modelId="{3F75BF61-CBCD-498C-A275-7F7F27E25117}" srcId="{B7F54E40-7423-4014-9E7F-1BF0F21C832F}" destId="{0579AB98-17E0-494E-B578-5B782FBD8A46}" srcOrd="1" destOrd="0" parTransId="{8A43A98F-B5DB-4311-AD36-8374E4C3351F}" sibTransId="{BCD22A31-0AA7-4BA3-97D1-24B84A74B2D3}"/>
    <dgm:cxn modelId="{7AE4627F-F22B-4B10-A1AB-9EB5E9664D93}" srcId="{5B8F9A11-F255-4CDC-B8AD-5F34D3118F23}" destId="{897863E7-F6E4-407C-925A-B445A3480FE7}" srcOrd="0" destOrd="0" parTransId="{AAD74A3F-4790-40D8-B2E6-13F3FFCCECB6}" sibTransId="{D5ACD773-41D5-4E3F-9125-0C8D916C8B18}"/>
    <dgm:cxn modelId="{66A10489-6FED-472C-8986-4A2386F50B12}" srcId="{CB8428CB-4B4F-44DD-BB83-DEBDC32D9B93}" destId="{D2A3DD74-D466-41C8-8A86-4ABA96E6CDFE}" srcOrd="1" destOrd="0" parTransId="{ADCEA782-737E-49AD-B89D-1CEC55EE29D1}" sibTransId="{5B10C185-2A2E-4C0E-BE1F-AF6D7ACA5DD0}"/>
    <dgm:cxn modelId="{8AA5E68A-A64A-4FB4-9BB9-381F3ABB33A6}" type="presOf" srcId="{0D60F419-E46B-4E5F-A485-760130AA8A27}" destId="{5BC4E359-6321-449C-AE51-070C3B1C3367}" srcOrd="0" destOrd="1" presId="urn:microsoft.com/office/officeart/2005/8/layout/hList1"/>
    <dgm:cxn modelId="{9BF1E38C-DAF6-46DF-BE23-F9D3F942025A}" srcId="{B7F54E40-7423-4014-9E7F-1BF0F21C832F}" destId="{666B697E-51B7-400F-844E-62A1609BDD6E}" srcOrd="0" destOrd="0" parTransId="{4EB1A4FE-5317-43C1-9A42-B3FBA36378F8}" sibTransId="{78E28DFB-513A-4BC7-AD3A-88009C01BFB8}"/>
    <dgm:cxn modelId="{6D55ADA6-C165-4410-8F92-B941DAAC592D}" type="presOf" srcId="{B7F54E40-7423-4014-9E7F-1BF0F21C832F}" destId="{91339897-4605-429E-8B3B-05BEF1EFD231}" srcOrd="0" destOrd="0" presId="urn:microsoft.com/office/officeart/2005/8/layout/hList1"/>
    <dgm:cxn modelId="{41A6AAA8-1151-4194-9CD9-DFAB57F9E658}" type="presOf" srcId="{CFF49D1C-2BF1-4DF3-ADF3-C6B52C398F11}" destId="{5BC4E359-6321-449C-AE51-070C3B1C3367}" srcOrd="0" destOrd="0" presId="urn:microsoft.com/office/officeart/2005/8/layout/hList1"/>
    <dgm:cxn modelId="{A986BBAE-19C5-45BF-A013-5450728C3DBF}" type="presOf" srcId="{0579AB98-17E0-494E-B578-5B782FBD8A46}" destId="{80A2BC79-0507-4657-92E4-8A1F9D389C57}" srcOrd="0" destOrd="1" presId="urn:microsoft.com/office/officeart/2005/8/layout/hList1"/>
    <dgm:cxn modelId="{7F90E0B5-347A-4366-9BA7-CF1F220B931F}" type="presOf" srcId="{CBC1C4D2-D26E-48AC-974C-028B8990E531}" destId="{29622491-A138-4EF7-8064-FD6247623320}" srcOrd="0" destOrd="0" presId="urn:microsoft.com/office/officeart/2005/8/layout/hList1"/>
    <dgm:cxn modelId="{90180BDB-2EE7-4E70-8F9F-670CFF8E5EFD}" srcId="{CB8428CB-4B4F-44DD-BB83-DEBDC32D9B93}" destId="{5B8F9A11-F255-4CDC-B8AD-5F34D3118F23}" srcOrd="2" destOrd="0" parTransId="{A0C22D6A-8A2E-4DFA-9564-BD05B748899E}" sibTransId="{82A6D459-C6A6-4AB8-9104-10785F946EE6}"/>
    <dgm:cxn modelId="{0B9809E1-8937-4BA2-926B-5B92C7CDED6D}" srcId="{CBC1C4D2-D26E-48AC-974C-028B8990E531}" destId="{0D60F419-E46B-4E5F-A485-760130AA8A27}" srcOrd="1" destOrd="0" parTransId="{498C6322-6B67-4F7F-9873-E7FDED518DF5}" sibTransId="{10BC2505-065E-42FE-9BAE-7E070E8AB5C5}"/>
    <dgm:cxn modelId="{632163E1-DB01-4328-B6E7-9794994F5E5F}" type="presOf" srcId="{5B8F9A11-F255-4CDC-B8AD-5F34D3118F23}" destId="{1F3E98B7-7F68-4A39-AD11-3D1A31229115}" srcOrd="0" destOrd="0" presId="urn:microsoft.com/office/officeart/2005/8/layout/hList1"/>
    <dgm:cxn modelId="{0D25C0E2-1F00-4034-B453-AD40D2C7971E}" srcId="{CB8428CB-4B4F-44DD-BB83-DEBDC32D9B93}" destId="{CBC1C4D2-D26E-48AC-974C-028B8990E531}" srcOrd="0" destOrd="0" parTransId="{254BEFE8-992F-4166-ACAC-69CFA1D3222B}" sibTransId="{CABB480F-80E7-4530-A58C-09EFBEE5F567}"/>
    <dgm:cxn modelId="{DB30D8FC-E701-4DF1-95EA-9A538DF47901}" srcId="{CBC1C4D2-D26E-48AC-974C-028B8990E531}" destId="{CFF49D1C-2BF1-4DF3-ADF3-C6B52C398F11}" srcOrd="0" destOrd="0" parTransId="{04B43A29-E107-4A3E-8ADC-F7D2CAE1C963}" sibTransId="{CC478D30-B881-4147-94C4-452F006871EA}"/>
    <dgm:cxn modelId="{46CD29FE-FD5C-4681-8F27-E496D5A3FF8F}" srcId="{CB8428CB-4B4F-44DD-BB83-DEBDC32D9B93}" destId="{B7F54E40-7423-4014-9E7F-1BF0F21C832F}" srcOrd="3" destOrd="0" parTransId="{8B20C658-3878-4DF9-9BC0-14FBF54F3B1D}" sibTransId="{49588499-2089-4BFE-AB7E-431A30C8D716}"/>
    <dgm:cxn modelId="{ADDC36BB-6028-4FC8-9935-8BDAF5A200F2}" type="presParOf" srcId="{806215E9-D3B4-4606-8694-B4E4FB728449}" destId="{CBE3437F-DBE1-48BB-87E0-57D104D5F447}" srcOrd="0" destOrd="0" presId="urn:microsoft.com/office/officeart/2005/8/layout/hList1"/>
    <dgm:cxn modelId="{A4C3032B-5D23-434C-8732-EBD5B6BB7D1E}" type="presParOf" srcId="{CBE3437F-DBE1-48BB-87E0-57D104D5F447}" destId="{29622491-A138-4EF7-8064-FD6247623320}" srcOrd="0" destOrd="0" presId="urn:microsoft.com/office/officeart/2005/8/layout/hList1"/>
    <dgm:cxn modelId="{C6ECB96A-F59D-4A31-97FC-8B820A51E86B}" type="presParOf" srcId="{CBE3437F-DBE1-48BB-87E0-57D104D5F447}" destId="{5BC4E359-6321-449C-AE51-070C3B1C3367}" srcOrd="1" destOrd="0" presId="urn:microsoft.com/office/officeart/2005/8/layout/hList1"/>
    <dgm:cxn modelId="{E8B5D493-FF05-48C9-A074-DFE8A6761995}" type="presParOf" srcId="{806215E9-D3B4-4606-8694-B4E4FB728449}" destId="{154A0E2E-711F-433E-911D-C6870FEC9952}" srcOrd="1" destOrd="0" presId="urn:microsoft.com/office/officeart/2005/8/layout/hList1"/>
    <dgm:cxn modelId="{7C95C6B9-66E3-4341-98D3-09B9D6F4C3DA}" type="presParOf" srcId="{806215E9-D3B4-4606-8694-B4E4FB728449}" destId="{5DDE7DE1-83EF-4114-B7C3-A9D442484627}" srcOrd="2" destOrd="0" presId="urn:microsoft.com/office/officeart/2005/8/layout/hList1"/>
    <dgm:cxn modelId="{6177DD2C-8171-4F26-B4B8-693B1A9569EE}" type="presParOf" srcId="{5DDE7DE1-83EF-4114-B7C3-A9D442484627}" destId="{361500CB-0B76-4584-A77E-2C31EBE1BFB9}" srcOrd="0" destOrd="0" presId="urn:microsoft.com/office/officeart/2005/8/layout/hList1"/>
    <dgm:cxn modelId="{0A6E21D1-1AB0-4D3A-BC7B-2CF6F049C820}" type="presParOf" srcId="{5DDE7DE1-83EF-4114-B7C3-A9D442484627}" destId="{24A3DF84-BF38-44B1-85AF-D80A3793A9CE}" srcOrd="1" destOrd="0" presId="urn:microsoft.com/office/officeart/2005/8/layout/hList1"/>
    <dgm:cxn modelId="{40A22950-E91F-4881-A28D-897440542E56}" type="presParOf" srcId="{806215E9-D3B4-4606-8694-B4E4FB728449}" destId="{797B8C2C-E34C-45EA-860B-529D090A2073}" srcOrd="3" destOrd="0" presId="urn:microsoft.com/office/officeart/2005/8/layout/hList1"/>
    <dgm:cxn modelId="{96B92D42-390B-4E1C-B458-6A0A880F1DAF}" type="presParOf" srcId="{806215E9-D3B4-4606-8694-B4E4FB728449}" destId="{7514A301-446B-4244-A306-3A753A85B3BA}" srcOrd="4" destOrd="0" presId="urn:microsoft.com/office/officeart/2005/8/layout/hList1"/>
    <dgm:cxn modelId="{62D95242-E6EB-4FA3-99B8-79A38DA2C123}" type="presParOf" srcId="{7514A301-446B-4244-A306-3A753A85B3BA}" destId="{1F3E98B7-7F68-4A39-AD11-3D1A31229115}" srcOrd="0" destOrd="0" presId="urn:microsoft.com/office/officeart/2005/8/layout/hList1"/>
    <dgm:cxn modelId="{B06B0296-C967-49ED-A684-AFB0066DDA14}" type="presParOf" srcId="{7514A301-446B-4244-A306-3A753A85B3BA}" destId="{D079FE5B-3F19-4DD3-AF9B-67E88BDB4E39}" srcOrd="1" destOrd="0" presId="urn:microsoft.com/office/officeart/2005/8/layout/hList1"/>
    <dgm:cxn modelId="{0114C600-38F2-4B92-9A6E-BB0B77830EC2}" type="presParOf" srcId="{806215E9-D3B4-4606-8694-B4E4FB728449}" destId="{57A5FFA0-FC95-4D67-9819-306D74D2678A}" srcOrd="5" destOrd="0" presId="urn:microsoft.com/office/officeart/2005/8/layout/hList1"/>
    <dgm:cxn modelId="{D6FE05BE-8BB1-4842-9DF5-C08D9499C08D}" type="presParOf" srcId="{806215E9-D3B4-4606-8694-B4E4FB728449}" destId="{37BF95CD-6D34-42CF-90BD-5ED6E18E8814}" srcOrd="6" destOrd="0" presId="urn:microsoft.com/office/officeart/2005/8/layout/hList1"/>
    <dgm:cxn modelId="{3EF6D028-885E-4E1A-B272-DADBE16D533C}" type="presParOf" srcId="{37BF95CD-6D34-42CF-90BD-5ED6E18E8814}" destId="{91339897-4605-429E-8B3B-05BEF1EFD231}" srcOrd="0" destOrd="0" presId="urn:microsoft.com/office/officeart/2005/8/layout/hList1"/>
    <dgm:cxn modelId="{35B4AC03-38A6-4EED-B74E-47494487DEA9}" type="presParOf" srcId="{37BF95CD-6D34-42CF-90BD-5ED6E18E8814}" destId="{80A2BC79-0507-4657-92E4-8A1F9D389C5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3FC07-2C5C-46A0-B07C-7F789ED4DBB7}">
      <dsp:nvSpPr>
        <dsp:cNvPr id="0" name=""/>
        <dsp:cNvSpPr/>
      </dsp:nvSpPr>
      <dsp:spPr>
        <a:xfrm>
          <a:off x="0" y="27369"/>
          <a:ext cx="8594725" cy="689129"/>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Age</a:t>
          </a:r>
        </a:p>
      </dsp:txBody>
      <dsp:txXfrm>
        <a:off x="33641" y="61010"/>
        <a:ext cx="8527443" cy="621847"/>
      </dsp:txXfrm>
    </dsp:sp>
    <dsp:sp modelId="{0EB94594-176B-428C-9D14-8D263BF07AFC}">
      <dsp:nvSpPr>
        <dsp:cNvPr id="0" name=""/>
        <dsp:cNvSpPr/>
      </dsp:nvSpPr>
      <dsp:spPr>
        <a:xfrm>
          <a:off x="0" y="716499"/>
          <a:ext cx="859472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latin typeface="Times New Roman" panose="02020603050405020304" pitchFamily="18" charset="0"/>
              <a:cs typeface="Times New Roman" panose="02020603050405020304" pitchFamily="18" charset="0"/>
            </a:rPr>
            <a:t>Sex</a:t>
          </a:r>
        </a:p>
      </dsp:txBody>
      <dsp:txXfrm>
        <a:off x="0" y="716499"/>
        <a:ext cx="8594725" cy="513360"/>
      </dsp:txXfrm>
    </dsp:sp>
    <dsp:sp modelId="{81132DF5-C544-4979-AE78-D0E8892A5CD4}">
      <dsp:nvSpPr>
        <dsp:cNvPr id="0" name=""/>
        <dsp:cNvSpPr/>
      </dsp:nvSpPr>
      <dsp:spPr>
        <a:xfrm>
          <a:off x="0" y="1229859"/>
          <a:ext cx="8594725" cy="689129"/>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 </a:t>
          </a:r>
          <a:r>
            <a:rPr lang="en-IN" sz="2400" kern="1200" dirty="0">
              <a:latin typeface="Times New Roman" panose="02020603050405020304" pitchFamily="18" charset="0"/>
              <a:cs typeface="Times New Roman" panose="02020603050405020304" pitchFamily="18" charset="0"/>
            </a:rPr>
            <a:t>Chest Pain Types</a:t>
          </a:r>
        </a:p>
      </dsp:txBody>
      <dsp:txXfrm>
        <a:off x="33641" y="1263500"/>
        <a:ext cx="8527443" cy="621847"/>
      </dsp:txXfrm>
    </dsp:sp>
    <dsp:sp modelId="{8CD2EA81-2BB7-4249-B22B-2AB1A1DC5F13}">
      <dsp:nvSpPr>
        <dsp:cNvPr id="0" name=""/>
        <dsp:cNvSpPr/>
      </dsp:nvSpPr>
      <dsp:spPr>
        <a:xfrm>
          <a:off x="0" y="1918989"/>
          <a:ext cx="859472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latin typeface="Times New Roman" panose="02020603050405020304" pitchFamily="18" charset="0"/>
              <a:cs typeface="Times New Roman" panose="02020603050405020304" pitchFamily="18" charset="0"/>
            </a:rPr>
            <a:t>Coronary Arteries</a:t>
          </a:r>
        </a:p>
      </dsp:txBody>
      <dsp:txXfrm>
        <a:off x="0" y="1918989"/>
        <a:ext cx="8594725" cy="513360"/>
      </dsp:txXfrm>
    </dsp:sp>
    <dsp:sp modelId="{880496A2-737E-430D-9EAB-8DE7C6324E6B}">
      <dsp:nvSpPr>
        <dsp:cNvPr id="0" name=""/>
        <dsp:cNvSpPr/>
      </dsp:nvSpPr>
      <dsp:spPr>
        <a:xfrm>
          <a:off x="0" y="2414412"/>
          <a:ext cx="8594725" cy="689129"/>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Thalassemia</a:t>
          </a:r>
        </a:p>
      </dsp:txBody>
      <dsp:txXfrm>
        <a:off x="33641" y="2448053"/>
        <a:ext cx="8527443" cy="621847"/>
      </dsp:txXfrm>
    </dsp:sp>
    <dsp:sp modelId="{8B1B1CEC-B678-4C47-BBBA-D6A843B118CC}">
      <dsp:nvSpPr>
        <dsp:cNvPr id="0" name=""/>
        <dsp:cNvSpPr/>
      </dsp:nvSpPr>
      <dsp:spPr>
        <a:xfrm>
          <a:off x="0" y="3121479"/>
          <a:ext cx="859472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88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IN" sz="2400" kern="1200" dirty="0">
              <a:latin typeface="Times New Roman" panose="02020603050405020304" pitchFamily="18" charset="0"/>
              <a:cs typeface="Times New Roman" panose="02020603050405020304" pitchFamily="18" charset="0"/>
            </a:rPr>
            <a:t>Thalach</a:t>
          </a:r>
        </a:p>
      </dsp:txBody>
      <dsp:txXfrm>
        <a:off x="0" y="3121479"/>
        <a:ext cx="8594725" cy="513360"/>
      </dsp:txXfrm>
    </dsp:sp>
    <dsp:sp modelId="{151E396F-2574-4682-B8E8-06BED06048E2}">
      <dsp:nvSpPr>
        <dsp:cNvPr id="0" name=""/>
        <dsp:cNvSpPr/>
      </dsp:nvSpPr>
      <dsp:spPr>
        <a:xfrm>
          <a:off x="0" y="3634839"/>
          <a:ext cx="8594725" cy="689129"/>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Exang</a:t>
          </a:r>
        </a:p>
      </dsp:txBody>
      <dsp:txXfrm>
        <a:off x="33641" y="3668480"/>
        <a:ext cx="8527443" cy="621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22491-A138-4EF7-8064-FD6247623320}">
      <dsp:nvSpPr>
        <dsp:cNvPr id="0" name=""/>
        <dsp:cNvSpPr/>
      </dsp:nvSpPr>
      <dsp:spPr>
        <a:xfrm>
          <a:off x="3231" y="1149049"/>
          <a:ext cx="1943045" cy="460800"/>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Power Query</a:t>
          </a:r>
        </a:p>
      </dsp:txBody>
      <dsp:txXfrm>
        <a:off x="3231" y="1149049"/>
        <a:ext cx="1943045" cy="460800"/>
      </dsp:txXfrm>
    </dsp:sp>
    <dsp:sp modelId="{5BC4E359-6321-449C-AE51-070C3B1C3367}">
      <dsp:nvSpPr>
        <dsp:cNvPr id="0" name=""/>
        <dsp:cNvSpPr/>
      </dsp:nvSpPr>
      <dsp:spPr>
        <a:xfrm>
          <a:off x="3231" y="1609849"/>
          <a:ext cx="1943045" cy="1592438"/>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t>Data Cleaning</a:t>
          </a:r>
        </a:p>
        <a:p>
          <a:pPr marL="171450" lvl="1" indent="-171450" algn="l" defTabSz="711200">
            <a:lnSpc>
              <a:spcPct val="90000"/>
            </a:lnSpc>
            <a:spcBef>
              <a:spcPct val="0"/>
            </a:spcBef>
            <a:spcAft>
              <a:spcPct val="15000"/>
            </a:spcAft>
            <a:buChar char="•"/>
          </a:pPr>
          <a:r>
            <a:rPr lang="en-IN" sz="1600" kern="1200" dirty="0"/>
            <a:t>Data Transformation</a:t>
          </a:r>
        </a:p>
      </dsp:txBody>
      <dsp:txXfrm>
        <a:off x="3231" y="1609849"/>
        <a:ext cx="1943045" cy="1592438"/>
      </dsp:txXfrm>
    </dsp:sp>
    <dsp:sp modelId="{361500CB-0B76-4584-A77E-2C31EBE1BFB9}">
      <dsp:nvSpPr>
        <dsp:cNvPr id="0" name=""/>
        <dsp:cNvSpPr/>
      </dsp:nvSpPr>
      <dsp:spPr>
        <a:xfrm>
          <a:off x="2218303" y="1149049"/>
          <a:ext cx="1943045" cy="460800"/>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Excel</a:t>
          </a:r>
        </a:p>
      </dsp:txBody>
      <dsp:txXfrm>
        <a:off x="2218303" y="1149049"/>
        <a:ext cx="1943045" cy="460800"/>
      </dsp:txXfrm>
    </dsp:sp>
    <dsp:sp modelId="{24A3DF84-BF38-44B1-85AF-D80A3793A9CE}">
      <dsp:nvSpPr>
        <dsp:cNvPr id="0" name=""/>
        <dsp:cNvSpPr/>
      </dsp:nvSpPr>
      <dsp:spPr>
        <a:xfrm>
          <a:off x="2218303" y="1609849"/>
          <a:ext cx="1943045" cy="1592438"/>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t>Data Aggregation using Pivot Tables</a:t>
          </a:r>
        </a:p>
      </dsp:txBody>
      <dsp:txXfrm>
        <a:off x="2218303" y="1609849"/>
        <a:ext cx="1943045" cy="1592438"/>
      </dsp:txXfrm>
    </dsp:sp>
    <dsp:sp modelId="{1F3E98B7-7F68-4A39-AD11-3D1A31229115}">
      <dsp:nvSpPr>
        <dsp:cNvPr id="0" name=""/>
        <dsp:cNvSpPr/>
      </dsp:nvSpPr>
      <dsp:spPr>
        <a:xfrm>
          <a:off x="4433375" y="1149049"/>
          <a:ext cx="1943045" cy="460800"/>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t>SQL</a:t>
          </a:r>
        </a:p>
      </dsp:txBody>
      <dsp:txXfrm>
        <a:off x="4433375" y="1149049"/>
        <a:ext cx="1943045" cy="460800"/>
      </dsp:txXfrm>
    </dsp:sp>
    <dsp:sp modelId="{D079FE5B-3F19-4DD3-AF9B-67E88BDB4E39}">
      <dsp:nvSpPr>
        <dsp:cNvPr id="0" name=""/>
        <dsp:cNvSpPr/>
      </dsp:nvSpPr>
      <dsp:spPr>
        <a:xfrm>
          <a:off x="4433375" y="1609849"/>
          <a:ext cx="1943045" cy="1592438"/>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dirty="0"/>
            <a:t>Exploratory Data Analysis(EDA)</a:t>
          </a:r>
        </a:p>
      </dsp:txBody>
      <dsp:txXfrm>
        <a:off x="4433375" y="1609849"/>
        <a:ext cx="1943045" cy="1592438"/>
      </dsp:txXfrm>
    </dsp:sp>
    <dsp:sp modelId="{91339897-4605-429E-8B3B-05BEF1EFD231}">
      <dsp:nvSpPr>
        <dsp:cNvPr id="0" name=""/>
        <dsp:cNvSpPr/>
      </dsp:nvSpPr>
      <dsp:spPr>
        <a:xfrm>
          <a:off x="6648447" y="1141242"/>
          <a:ext cx="1943045" cy="460800"/>
        </a:xfrm>
        <a:prstGeom prst="rect">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a:t>Power BI      </a:t>
          </a:r>
          <a:endParaRPr lang="en-IN" sz="1600" kern="1200" dirty="0"/>
        </a:p>
      </dsp:txBody>
      <dsp:txXfrm>
        <a:off x="6648447" y="1141242"/>
        <a:ext cx="1943045" cy="460800"/>
      </dsp:txXfrm>
    </dsp:sp>
    <dsp:sp modelId="{80A2BC79-0507-4657-92E4-8A1F9D389C57}">
      <dsp:nvSpPr>
        <dsp:cNvPr id="0" name=""/>
        <dsp:cNvSpPr/>
      </dsp:nvSpPr>
      <dsp:spPr>
        <a:xfrm>
          <a:off x="6648447" y="1586428"/>
          <a:ext cx="1943045" cy="1623666"/>
        </a:xfrm>
        <a:prstGeom prst="rect">
          <a:avLst/>
        </a:prstGeom>
        <a:solidFill>
          <a:schemeClr val="accent1">
            <a:alpha val="90000"/>
            <a:tint val="40000"/>
            <a:hueOff val="0"/>
            <a:satOff val="0"/>
            <a:lumOff val="0"/>
            <a:alphaOff val="0"/>
          </a:schemeClr>
        </a:solidFill>
        <a:ln w="1397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IN" sz="1600" kern="1200"/>
            <a:t>Data Visualization</a:t>
          </a:r>
        </a:p>
        <a:p>
          <a:pPr marL="171450" lvl="1" indent="-171450" algn="l" defTabSz="711200">
            <a:lnSpc>
              <a:spcPct val="90000"/>
            </a:lnSpc>
            <a:spcBef>
              <a:spcPct val="0"/>
            </a:spcBef>
            <a:spcAft>
              <a:spcPct val="15000"/>
            </a:spcAft>
            <a:buChar char="•"/>
          </a:pPr>
          <a:r>
            <a:rPr lang="en-IN" sz="1600" kern="1200"/>
            <a:t>Dynamic Interactive Dashboard</a:t>
          </a:r>
          <a:endParaRPr lang="en-IN" sz="1600" kern="1200" dirty="0"/>
        </a:p>
      </dsp:txBody>
      <dsp:txXfrm>
        <a:off x="6648447" y="1586428"/>
        <a:ext cx="1943045" cy="16236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5F519-AFDF-4F06-9677-CF64D852EC21}"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1D833-789E-4E64-BE14-9C2B0058AA09}" type="slidenum">
              <a:rPr lang="en-IN" smtClean="0"/>
              <a:t>‹#›</a:t>
            </a:fld>
            <a:endParaRPr lang="en-IN"/>
          </a:p>
        </p:txBody>
      </p:sp>
    </p:spTree>
    <p:extLst>
      <p:ext uri="{BB962C8B-B14F-4D97-AF65-F5344CB8AC3E}">
        <p14:creationId xmlns:p14="http://schemas.microsoft.com/office/powerpoint/2010/main" val="285548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D4D0826-3E87-449C-9343-6238CC2973BB}" type="datetime1">
              <a:rPr lang="en-IN" smtClean="0"/>
              <a:t>30-07-2024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63ABEDC-0799-4237-A5D9-FDB685596B2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173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5E06A-3078-49A5-9394-6FD88485270F}" type="datetime1">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49549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21C48-9ABE-4DBC-AF4D-7EA384EB4694}" type="datetime1">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26097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E044B-3235-4CBE-92AB-984E9F390146}" type="datetime1">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374465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2CFCE-7681-4543-83C3-D6D105AF9565}" type="datetime1">
              <a:rPr lang="en-IN" smtClean="0"/>
              <a:t>30-07-2024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3ABEDC-0799-4237-A5D9-FDB685596B28}"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004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EF4E58-70C8-49A8-822C-18E1EB34019A}" type="datetime1">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1156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8974B8-597E-402C-8DB6-35111CE14339}" type="datetime1">
              <a:rPr lang="en-IN" smtClean="0"/>
              <a:t>30-07-2024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4149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B9390F-A804-4A53-B92B-3901BB69FAEA}" type="datetime1">
              <a:rPr lang="en-IN" smtClean="0"/>
              <a:t>30-07-2024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6226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A49B0-5D19-41D9-A110-05F37E7330A8}" type="datetime1">
              <a:rPr lang="en-IN" smtClean="0"/>
              <a:t>30-07-2024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58549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F926BD-814F-4DE4-ADB1-4C67CB7AA82B}" type="datetime1">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117176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4AFF-07F2-474B-836C-5B454D67FA4C}" type="datetime1">
              <a:rPr lang="en-IN" smtClean="0"/>
              <a:t>30-07-2024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3ABEDC-0799-4237-A5D9-FDB685596B28}" type="slidenum">
              <a:rPr lang="en-IN" smtClean="0"/>
              <a:t>‹#›</a:t>
            </a:fld>
            <a:endParaRPr lang="en-IN"/>
          </a:p>
        </p:txBody>
      </p:sp>
    </p:spTree>
    <p:extLst>
      <p:ext uri="{BB962C8B-B14F-4D97-AF65-F5344CB8AC3E}">
        <p14:creationId xmlns:p14="http://schemas.microsoft.com/office/powerpoint/2010/main" val="23120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BF00EBF-EFFB-4AFA-8F81-981EC3148339}" type="datetime1">
              <a:rPr lang="en-IN" smtClean="0"/>
              <a:t>30-07-2024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63ABEDC-0799-4237-A5D9-FDB685596B28}" type="slidenum">
              <a:rPr lang="en-IN" smtClean="0"/>
              <a:t>‹#›</a:t>
            </a:fld>
            <a:endParaRPr lang="en-IN"/>
          </a:p>
        </p:txBody>
      </p:sp>
    </p:spTree>
    <p:extLst>
      <p:ext uri="{BB962C8B-B14F-4D97-AF65-F5344CB8AC3E}">
        <p14:creationId xmlns:p14="http://schemas.microsoft.com/office/powerpoint/2010/main" val="234706193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7645-AB84-4F92-908E-B58668814A43}"/>
              </a:ext>
            </a:extLst>
          </p:cNvPr>
          <p:cNvSpPr>
            <a:spLocks noGrp="1"/>
          </p:cNvSpPr>
          <p:nvPr>
            <p:ph type="ctrTitle"/>
          </p:nvPr>
        </p:nvSpPr>
        <p:spPr/>
        <p:txBody>
          <a:bodyPr>
            <a:normAutofit/>
          </a:bodyPr>
          <a:lstStyle/>
          <a:p>
            <a:r>
              <a:rPr lang="en-US" sz="6000" b="1" dirty="0">
                <a:latin typeface="Times New Roman" panose="02020603050405020304" pitchFamily="18" charset="0"/>
                <a:cs typeface="Times New Roman" panose="02020603050405020304" pitchFamily="18" charset="0"/>
              </a:rPr>
              <a:t>Project Report of Data Analytics</a:t>
            </a:r>
            <a:endParaRPr lang="en-IN" sz="6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9D7747B-7126-453C-8423-A6A0EEDE4789}"/>
              </a:ext>
            </a:extLst>
          </p:cNvPr>
          <p:cNvSpPr>
            <a:spLocks noGrp="1"/>
          </p:cNvSpPr>
          <p:nvPr>
            <p:ph type="subTitle" idx="1"/>
          </p:nvPr>
        </p:nvSpPr>
        <p:spPr/>
        <p:txBody>
          <a:bodyPr/>
          <a:lstStyle/>
          <a:p>
            <a:pPr algn="r"/>
            <a:r>
              <a:rPr lang="en-IN" dirty="0"/>
              <a:t>BY</a:t>
            </a:r>
          </a:p>
          <a:p>
            <a:pPr algn="r"/>
            <a:r>
              <a:rPr lang="en-IN" dirty="0"/>
              <a:t>SAMYUKTHA S R</a:t>
            </a:r>
          </a:p>
        </p:txBody>
      </p:sp>
      <p:sp>
        <p:nvSpPr>
          <p:cNvPr id="4" name="Slide Number Placeholder 3">
            <a:extLst>
              <a:ext uri="{FF2B5EF4-FFF2-40B4-BE49-F238E27FC236}">
                <a16:creationId xmlns:a16="http://schemas.microsoft.com/office/drawing/2014/main" id="{F6788E34-C05C-41C3-925F-529621B43527}"/>
              </a:ext>
            </a:extLst>
          </p:cNvPr>
          <p:cNvSpPr>
            <a:spLocks noGrp="1"/>
          </p:cNvSpPr>
          <p:nvPr>
            <p:ph type="sldNum" sz="quarter" idx="12"/>
          </p:nvPr>
        </p:nvSpPr>
        <p:spPr/>
        <p:txBody>
          <a:bodyPr>
            <a:normAutofit lnSpcReduction="10000"/>
          </a:bodyPr>
          <a:lstStyle/>
          <a:p>
            <a:fld id="{563ABEDC-0799-4237-A5D9-FDB685596B28}" type="slidenum">
              <a:rPr lang="en-IN" smtClean="0"/>
              <a:t>1</a:t>
            </a:fld>
            <a:endParaRPr lang="en-IN"/>
          </a:p>
        </p:txBody>
      </p:sp>
    </p:spTree>
    <p:extLst>
      <p:ext uri="{BB962C8B-B14F-4D97-AF65-F5344CB8AC3E}">
        <p14:creationId xmlns:p14="http://schemas.microsoft.com/office/powerpoint/2010/main" val="371008509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D480F-8F4F-480B-88B6-44E18B7A6BF5}"/>
              </a:ext>
            </a:extLst>
          </p:cNvPr>
          <p:cNvSpPr txBox="1"/>
          <p:nvPr/>
        </p:nvSpPr>
        <p:spPr>
          <a:xfrm>
            <a:off x="1333849" y="2921168"/>
            <a:ext cx="8447714" cy="1015663"/>
          </a:xfrm>
          <a:prstGeom prst="rect">
            <a:avLst/>
          </a:prstGeom>
          <a:solidFill>
            <a:schemeClr val="accent1">
              <a:lumMod val="60000"/>
              <a:lumOff val="40000"/>
            </a:schemeClr>
          </a:solid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BD8D7CB6-E1CB-4037-A2CA-C6D6BB037F3E}"/>
              </a:ext>
            </a:extLst>
          </p:cNvPr>
          <p:cNvSpPr>
            <a:spLocks noGrp="1"/>
          </p:cNvSpPr>
          <p:nvPr>
            <p:ph type="sldNum" sz="quarter" idx="12"/>
          </p:nvPr>
        </p:nvSpPr>
        <p:spPr/>
        <p:txBody>
          <a:bodyPr>
            <a:normAutofit lnSpcReduction="10000"/>
          </a:bodyPr>
          <a:lstStyle/>
          <a:p>
            <a:fld id="{563ABEDC-0799-4237-A5D9-FDB685596B28}" type="slidenum">
              <a:rPr lang="en-IN" smtClean="0"/>
              <a:t>10</a:t>
            </a:fld>
            <a:endParaRPr lang="en-IN"/>
          </a:p>
        </p:txBody>
      </p:sp>
    </p:spTree>
    <p:extLst>
      <p:ext uri="{BB962C8B-B14F-4D97-AF65-F5344CB8AC3E}">
        <p14:creationId xmlns:p14="http://schemas.microsoft.com/office/powerpoint/2010/main" val="350640913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B870-BE15-4813-B947-6673AF25DD4C}"/>
              </a:ext>
            </a:extLst>
          </p:cNvPr>
          <p:cNvSpPr>
            <a:spLocks noGrp="1"/>
          </p:cNvSpPr>
          <p:nvPr>
            <p:ph type="ctrTitle"/>
          </p:nvPr>
        </p:nvSpPr>
        <p:spPr>
          <a:xfrm>
            <a:off x="1261871" y="758951"/>
            <a:ext cx="9803207" cy="5272733"/>
          </a:xfrm>
          <a:solidFill>
            <a:schemeClr val="tx2">
              <a:lumMod val="40000"/>
              <a:lumOff val="60000"/>
            </a:schemeClr>
          </a:solidFill>
        </p:spPr>
        <p:txBody>
          <a:bodyPr/>
          <a:lstStyle/>
          <a:p>
            <a:r>
              <a:rPr lang="en-IN" dirty="0"/>
              <a:t>       </a:t>
            </a:r>
          </a:p>
        </p:txBody>
      </p:sp>
      <p:sp>
        <p:nvSpPr>
          <p:cNvPr id="3" name="Subtitle 2">
            <a:extLst>
              <a:ext uri="{FF2B5EF4-FFF2-40B4-BE49-F238E27FC236}">
                <a16:creationId xmlns:a16="http://schemas.microsoft.com/office/drawing/2014/main" id="{161B3682-58C9-40EC-90C7-911C3D01343C}"/>
              </a:ext>
            </a:extLst>
          </p:cNvPr>
          <p:cNvSpPr>
            <a:spLocks noGrp="1"/>
          </p:cNvSpPr>
          <p:nvPr>
            <p:ph type="subTitle" idx="1"/>
          </p:nvPr>
        </p:nvSpPr>
        <p:spPr>
          <a:xfrm>
            <a:off x="1253481" y="2409737"/>
            <a:ext cx="9803207" cy="1691640"/>
          </a:xfrm>
          <a:solidFill>
            <a:schemeClr val="bg2">
              <a:lumMod val="90000"/>
            </a:schemeClr>
          </a:solidFill>
        </p:spPr>
        <p:txBody>
          <a:bodyPr>
            <a:noAutofit/>
          </a:bodyPr>
          <a:lstStyle/>
          <a:p>
            <a:pPr algn="ctr"/>
            <a:r>
              <a:rPr lang="en-IN" sz="6000" b="1" dirty="0">
                <a:latin typeface="Times New Roman" panose="02020603050405020304" pitchFamily="18" charset="0"/>
                <a:cs typeface="Times New Roman" panose="02020603050405020304" pitchFamily="18" charset="0"/>
              </a:rPr>
              <a:t>Heart Disease Diagnostic Analysis</a:t>
            </a:r>
          </a:p>
        </p:txBody>
      </p:sp>
      <p:sp>
        <p:nvSpPr>
          <p:cNvPr id="4" name="Slide Number Placeholder 3">
            <a:extLst>
              <a:ext uri="{FF2B5EF4-FFF2-40B4-BE49-F238E27FC236}">
                <a16:creationId xmlns:a16="http://schemas.microsoft.com/office/drawing/2014/main" id="{B436E7FF-77CA-436E-A19B-D850B8E3F26D}"/>
              </a:ext>
            </a:extLst>
          </p:cNvPr>
          <p:cNvSpPr>
            <a:spLocks noGrp="1"/>
          </p:cNvSpPr>
          <p:nvPr>
            <p:ph type="sldNum" sz="quarter" idx="12"/>
          </p:nvPr>
        </p:nvSpPr>
        <p:spPr/>
        <p:txBody>
          <a:bodyPr>
            <a:normAutofit lnSpcReduction="10000"/>
          </a:bodyPr>
          <a:lstStyle/>
          <a:p>
            <a:fld id="{563ABEDC-0799-4237-A5D9-FDB685596B28}" type="slidenum">
              <a:rPr lang="en-IN" smtClean="0"/>
              <a:t>2</a:t>
            </a:fld>
            <a:endParaRPr lang="en-IN"/>
          </a:p>
        </p:txBody>
      </p:sp>
    </p:spTree>
    <p:extLst>
      <p:ext uri="{BB962C8B-B14F-4D97-AF65-F5344CB8AC3E}">
        <p14:creationId xmlns:p14="http://schemas.microsoft.com/office/powerpoint/2010/main" val="15997502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471F-522E-4890-9ED4-8FE5B28F8BA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913F395-B845-48CA-B42A-A4D8A1245C7C}"/>
              </a:ext>
            </a:extLst>
          </p:cNvPr>
          <p:cNvSpPr>
            <a:spLocks noGrp="1"/>
          </p:cNvSpPr>
          <p:nvPr>
            <p:ph idx="1"/>
          </p:nvPr>
        </p:nvSpPr>
        <p:spPr>
          <a:solidFill>
            <a:schemeClr val="tx2">
              <a:lumMod val="60000"/>
              <a:lumOff val="40000"/>
            </a:schemeClr>
          </a:solidFill>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Health is real wealth in the pandemic time we all realized the brute effects of covid-19 on all irrespective of any status. You are required to analyze this health and medical data for better future preparation. Do 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Make the necessary dashboard with the best you can extract from the data. Use various visualization and features and make the best dashboard .Find </a:t>
            </a:r>
            <a:r>
              <a:rPr lang="en-US" sz="2000" b="1" dirty="0">
                <a:latin typeface="Times New Roman" panose="02020603050405020304" pitchFamily="18" charset="0"/>
                <a:cs typeface="Times New Roman" panose="02020603050405020304" pitchFamily="18" charset="0"/>
              </a:rPr>
              <a:t>key metrics and factors </a:t>
            </a:r>
            <a:r>
              <a:rPr lang="en-US" sz="2000" dirty="0">
                <a:latin typeface="Times New Roman" panose="02020603050405020304" pitchFamily="18" charset="0"/>
                <a:cs typeface="Times New Roman" panose="02020603050405020304" pitchFamily="18" charset="0"/>
              </a:rPr>
              <a:t>and show the </a:t>
            </a:r>
            <a:r>
              <a:rPr lang="en-US" sz="2000" b="1" dirty="0">
                <a:latin typeface="Times New Roman" panose="02020603050405020304" pitchFamily="18" charset="0"/>
                <a:cs typeface="Times New Roman" panose="02020603050405020304" pitchFamily="18" charset="0"/>
              </a:rPr>
              <a:t>meaningful</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relationships</a:t>
            </a:r>
            <a:r>
              <a:rPr lang="en-US" sz="2000" dirty="0">
                <a:latin typeface="Times New Roman" panose="02020603050405020304" pitchFamily="18" charset="0"/>
                <a:cs typeface="Times New Roman" panose="02020603050405020304" pitchFamily="18" charset="0"/>
              </a:rPr>
              <a:t> between attributes. Do your own research and come up with your findings</a:t>
            </a:r>
            <a:r>
              <a:rPr lang="en-US" sz="2000" dirty="0"/>
              <a:t>. </a:t>
            </a:r>
            <a:endParaRPr lang="en-IN" sz="2000" dirty="0"/>
          </a:p>
        </p:txBody>
      </p:sp>
      <p:sp>
        <p:nvSpPr>
          <p:cNvPr id="4" name="Slide Number Placeholder 3">
            <a:extLst>
              <a:ext uri="{FF2B5EF4-FFF2-40B4-BE49-F238E27FC236}">
                <a16:creationId xmlns:a16="http://schemas.microsoft.com/office/drawing/2014/main" id="{2EEEA9C5-76FA-4975-B728-C0E55366BD52}"/>
              </a:ext>
            </a:extLst>
          </p:cNvPr>
          <p:cNvSpPr>
            <a:spLocks noGrp="1"/>
          </p:cNvSpPr>
          <p:nvPr>
            <p:ph type="sldNum" sz="quarter" idx="12"/>
          </p:nvPr>
        </p:nvSpPr>
        <p:spPr/>
        <p:txBody>
          <a:bodyPr>
            <a:normAutofit lnSpcReduction="10000"/>
          </a:bodyPr>
          <a:lstStyle/>
          <a:p>
            <a:fld id="{563ABEDC-0799-4237-A5D9-FDB685596B28}" type="slidenum">
              <a:rPr lang="en-IN" smtClean="0"/>
              <a:t>3</a:t>
            </a:fld>
            <a:endParaRPr lang="en-IN"/>
          </a:p>
        </p:txBody>
      </p:sp>
    </p:spTree>
    <p:extLst>
      <p:ext uri="{BB962C8B-B14F-4D97-AF65-F5344CB8AC3E}">
        <p14:creationId xmlns:p14="http://schemas.microsoft.com/office/powerpoint/2010/main" val="37027850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7191-4AD4-4830-8821-B212441D3E99}"/>
              </a:ext>
            </a:extLst>
          </p:cNvPr>
          <p:cNvSpPr>
            <a:spLocks noGrp="1"/>
          </p:cNvSpPr>
          <p:nvPr>
            <p:ph type="title"/>
          </p:nvPr>
        </p:nvSpPr>
        <p:spPr>
          <a:xfrm>
            <a:off x="1261872" y="348982"/>
            <a:ext cx="8595360" cy="1325562"/>
          </a:xfrm>
          <a:solidFill>
            <a:schemeClr val="tx2">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Data Attributes</a:t>
            </a:r>
          </a:p>
        </p:txBody>
      </p:sp>
      <p:sp>
        <p:nvSpPr>
          <p:cNvPr id="3" name="Content Placeholder 2">
            <a:extLst>
              <a:ext uri="{FF2B5EF4-FFF2-40B4-BE49-F238E27FC236}">
                <a16:creationId xmlns:a16="http://schemas.microsoft.com/office/drawing/2014/main" id="{0D45FA00-AB6E-48AE-8B16-6A1CD7FF9977}"/>
              </a:ext>
            </a:extLst>
          </p:cNvPr>
          <p:cNvSpPr>
            <a:spLocks noGrp="1"/>
          </p:cNvSpPr>
          <p:nvPr>
            <p:ph idx="1"/>
          </p:nvPr>
        </p:nvSpPr>
        <p:spPr>
          <a:xfrm>
            <a:off x="1261872" y="1828800"/>
            <a:ext cx="8595360" cy="4915949"/>
          </a:xfrm>
        </p:spPr>
        <p:txBody>
          <a:bodyPr>
            <a:normAutofit fontScale="77500" lnSpcReduction="20000"/>
          </a:bodyPr>
          <a:lstStyle/>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age </a:t>
            </a:r>
            <a:r>
              <a:rPr lang="en-IN" sz="1900" dirty="0">
                <a:latin typeface="Times New Roman" panose="02020603050405020304" pitchFamily="18" charset="0"/>
                <a:cs typeface="Times New Roman" panose="02020603050405020304" pitchFamily="18" charset="0"/>
              </a:rPr>
              <a:t>and</a:t>
            </a:r>
            <a:r>
              <a:rPr lang="en-IN" sz="1900" b="1" dirty="0">
                <a:latin typeface="Times New Roman" panose="02020603050405020304" pitchFamily="18" charset="0"/>
                <a:cs typeface="Times New Roman" panose="02020603050405020304" pitchFamily="18" charset="0"/>
              </a:rPr>
              <a:t> sex</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cp</a:t>
            </a:r>
            <a:r>
              <a:rPr lang="en-IN" sz="1900" dirty="0">
                <a:latin typeface="Times New Roman" panose="02020603050405020304" pitchFamily="18" charset="0"/>
                <a:cs typeface="Times New Roman" panose="02020603050405020304" pitchFamily="18" charset="0"/>
              </a:rPr>
              <a:t>-chest pain type (4 values)</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trestbps</a:t>
            </a:r>
            <a:r>
              <a:rPr lang="en-IN" sz="1900" dirty="0">
                <a:latin typeface="Times New Roman" panose="02020603050405020304" pitchFamily="18" charset="0"/>
                <a:cs typeface="Times New Roman" panose="02020603050405020304" pitchFamily="18" charset="0"/>
              </a:rPr>
              <a:t>-resting blood pressure</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chol</a:t>
            </a:r>
            <a:r>
              <a:rPr lang="en-IN" sz="1900" dirty="0">
                <a:latin typeface="Times New Roman" panose="02020603050405020304" pitchFamily="18" charset="0"/>
                <a:cs typeface="Times New Roman" panose="02020603050405020304" pitchFamily="18" charset="0"/>
              </a:rPr>
              <a:t>-serum cholesterol in mg/dl</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fbs</a:t>
            </a:r>
            <a:r>
              <a:rPr lang="en-IN" sz="1900" dirty="0">
                <a:latin typeface="Times New Roman" panose="02020603050405020304" pitchFamily="18" charset="0"/>
                <a:cs typeface="Times New Roman" panose="02020603050405020304" pitchFamily="18" charset="0"/>
              </a:rPr>
              <a:t>-fasting blood sugar &gt; 120 mg/dl</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restecg</a:t>
            </a:r>
            <a:r>
              <a:rPr lang="en-IN" sz="1900" dirty="0">
                <a:latin typeface="Times New Roman" panose="02020603050405020304" pitchFamily="18" charset="0"/>
                <a:cs typeface="Times New Roman" panose="02020603050405020304" pitchFamily="18" charset="0"/>
              </a:rPr>
              <a:t>-resting electrocardiographic results (values 0,1,2)</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thalach</a:t>
            </a:r>
            <a:r>
              <a:rPr lang="en-IN" sz="1900" dirty="0">
                <a:latin typeface="Times New Roman" panose="02020603050405020304" pitchFamily="18" charset="0"/>
                <a:cs typeface="Times New Roman" panose="02020603050405020304" pitchFamily="18" charset="0"/>
              </a:rPr>
              <a:t>-maximum heart rate achieved</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exang</a:t>
            </a:r>
            <a:r>
              <a:rPr lang="en-IN" sz="1900" dirty="0">
                <a:latin typeface="Times New Roman" panose="02020603050405020304" pitchFamily="18" charset="0"/>
                <a:cs typeface="Times New Roman" panose="02020603050405020304" pitchFamily="18" charset="0"/>
              </a:rPr>
              <a:t>-exercise induced angina</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oldpeak</a:t>
            </a:r>
            <a:r>
              <a:rPr lang="en-IN" sz="1900" dirty="0">
                <a:latin typeface="Times New Roman" panose="02020603050405020304" pitchFamily="18" charset="0"/>
                <a:cs typeface="Times New Roman" panose="02020603050405020304" pitchFamily="18" charset="0"/>
              </a:rPr>
              <a:t> -ST depression induced by exercise relative to rest</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slope</a:t>
            </a:r>
            <a:r>
              <a:rPr lang="en-IN" sz="1900" dirty="0">
                <a:latin typeface="Times New Roman" panose="02020603050405020304" pitchFamily="18" charset="0"/>
                <a:cs typeface="Times New Roman" panose="02020603050405020304" pitchFamily="18" charset="0"/>
              </a:rPr>
              <a:t>-the slope of the peak exercise ST segment</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ca</a:t>
            </a:r>
            <a:r>
              <a:rPr lang="en-IN" sz="1900" dirty="0">
                <a:latin typeface="Times New Roman" panose="02020603050405020304" pitchFamily="18" charset="0"/>
                <a:cs typeface="Times New Roman" panose="02020603050405020304" pitchFamily="18" charset="0"/>
              </a:rPr>
              <a:t>-number of major vessels (0-3) colored by flourosopy</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thal-</a:t>
            </a:r>
            <a:r>
              <a:rPr lang="en-IN" sz="1900" dirty="0">
                <a:latin typeface="Times New Roman" panose="02020603050405020304" pitchFamily="18" charset="0"/>
                <a:cs typeface="Times New Roman" panose="02020603050405020304" pitchFamily="18" charset="0"/>
              </a:rPr>
              <a:t> 0 = normal; 1 = fixed defect; 2 = reversable defect</a:t>
            </a:r>
          </a:p>
          <a:p>
            <a:pPr>
              <a:buFont typeface="Wingdings" panose="05000000000000000000" pitchFamily="2" charset="2"/>
              <a:buChar char="q"/>
            </a:pPr>
            <a:r>
              <a:rPr lang="en-IN" sz="1900" b="1" dirty="0">
                <a:latin typeface="Times New Roman" panose="02020603050405020304" pitchFamily="18" charset="0"/>
                <a:cs typeface="Times New Roman" panose="02020603050405020304" pitchFamily="18" charset="0"/>
              </a:rPr>
              <a:t>target</a:t>
            </a:r>
            <a:r>
              <a:rPr lang="en-IN" sz="1900" dirty="0">
                <a:latin typeface="Times New Roman" panose="02020603050405020304" pitchFamily="18" charset="0"/>
                <a:cs typeface="Times New Roman" panose="02020603050405020304" pitchFamily="18" charset="0"/>
              </a:rPr>
              <a:t>-1:Yes ,0:No</a:t>
            </a:r>
          </a:p>
          <a:p>
            <a:pPr>
              <a:buFont typeface="Wingdings" panose="05000000000000000000" pitchFamily="2" charset="2"/>
              <a:buChar char="q"/>
            </a:pPr>
            <a:endParaRPr lang="en-IN" dirty="0"/>
          </a:p>
        </p:txBody>
      </p:sp>
      <p:sp>
        <p:nvSpPr>
          <p:cNvPr id="4" name="Slide Number Placeholder 3">
            <a:extLst>
              <a:ext uri="{FF2B5EF4-FFF2-40B4-BE49-F238E27FC236}">
                <a16:creationId xmlns:a16="http://schemas.microsoft.com/office/drawing/2014/main" id="{95C20EE5-B44B-4604-9261-76D42EF97725}"/>
              </a:ext>
            </a:extLst>
          </p:cNvPr>
          <p:cNvSpPr>
            <a:spLocks noGrp="1"/>
          </p:cNvSpPr>
          <p:nvPr>
            <p:ph type="sldNum" sz="quarter" idx="12"/>
          </p:nvPr>
        </p:nvSpPr>
        <p:spPr/>
        <p:txBody>
          <a:bodyPr>
            <a:normAutofit lnSpcReduction="10000"/>
          </a:bodyPr>
          <a:lstStyle/>
          <a:p>
            <a:fld id="{563ABEDC-0799-4237-A5D9-FDB685596B28}" type="slidenum">
              <a:rPr lang="en-IN" smtClean="0"/>
              <a:t>4</a:t>
            </a:fld>
            <a:endParaRPr lang="en-IN"/>
          </a:p>
        </p:txBody>
      </p:sp>
    </p:spTree>
    <p:extLst>
      <p:ext uri="{BB962C8B-B14F-4D97-AF65-F5344CB8AC3E}">
        <p14:creationId xmlns:p14="http://schemas.microsoft.com/office/powerpoint/2010/main" val="29693575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87CC-FF52-4353-BDA3-8BD192F60A73}"/>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Main KPI’s</a:t>
            </a:r>
          </a:p>
        </p:txBody>
      </p:sp>
      <p:graphicFrame>
        <p:nvGraphicFramePr>
          <p:cNvPr id="4" name="Content Placeholder 3">
            <a:extLst>
              <a:ext uri="{FF2B5EF4-FFF2-40B4-BE49-F238E27FC236}">
                <a16:creationId xmlns:a16="http://schemas.microsoft.com/office/drawing/2014/main" id="{24B76E7E-A786-4EFB-AA3B-8669419EB12D}"/>
              </a:ext>
            </a:extLst>
          </p:cNvPr>
          <p:cNvGraphicFramePr>
            <a:graphicFrameLocks noGrp="1"/>
          </p:cNvGraphicFramePr>
          <p:nvPr>
            <p:ph idx="1"/>
            <p:extLst>
              <p:ext uri="{D42A27DB-BD31-4B8C-83A1-F6EECF244321}">
                <p14:modId xmlns:p14="http://schemas.microsoft.com/office/powerpoint/2010/main" val="4168568089"/>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5DFEEAB9-81BE-47CB-951B-6F152B0D80AB}"/>
              </a:ext>
            </a:extLst>
          </p:cNvPr>
          <p:cNvSpPr>
            <a:spLocks noGrp="1"/>
          </p:cNvSpPr>
          <p:nvPr>
            <p:ph type="sldNum" sz="quarter" idx="12"/>
          </p:nvPr>
        </p:nvSpPr>
        <p:spPr/>
        <p:txBody>
          <a:bodyPr>
            <a:normAutofit lnSpcReduction="10000"/>
          </a:bodyPr>
          <a:lstStyle/>
          <a:p>
            <a:fld id="{563ABEDC-0799-4237-A5D9-FDB685596B28}" type="slidenum">
              <a:rPr lang="en-IN" smtClean="0"/>
              <a:t>5</a:t>
            </a:fld>
            <a:endParaRPr lang="en-IN"/>
          </a:p>
        </p:txBody>
      </p:sp>
    </p:spTree>
    <p:extLst>
      <p:ext uri="{BB962C8B-B14F-4D97-AF65-F5344CB8AC3E}">
        <p14:creationId xmlns:p14="http://schemas.microsoft.com/office/powerpoint/2010/main" val="25649365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D05F-4509-4D3B-B568-7C9CBE310CD7}"/>
              </a:ext>
            </a:extLst>
          </p:cNvPr>
          <p:cNvSpPr>
            <a:spLocks noGrp="1"/>
          </p:cNvSpPr>
          <p:nvPr>
            <p:ph type="title"/>
          </p:nvPr>
        </p:nvSpPr>
        <p:spPr>
          <a:xfrm>
            <a:off x="1261872" y="365760"/>
            <a:ext cx="8830084" cy="1325562"/>
          </a:xfrm>
          <a:solidFill>
            <a:schemeClr val="tx2">
              <a:lumMod val="40000"/>
              <a:lumOff val="6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Tools and Techniques Used</a:t>
            </a:r>
          </a:p>
        </p:txBody>
      </p:sp>
      <p:graphicFrame>
        <p:nvGraphicFramePr>
          <p:cNvPr id="4" name="Content Placeholder 3">
            <a:extLst>
              <a:ext uri="{FF2B5EF4-FFF2-40B4-BE49-F238E27FC236}">
                <a16:creationId xmlns:a16="http://schemas.microsoft.com/office/drawing/2014/main" id="{92D03872-2249-4E54-B57C-1A2BC9166B27}"/>
              </a:ext>
            </a:extLst>
          </p:cNvPr>
          <p:cNvGraphicFramePr>
            <a:graphicFrameLocks noGrp="1"/>
          </p:cNvGraphicFramePr>
          <p:nvPr>
            <p:ph idx="1"/>
            <p:extLst>
              <p:ext uri="{D42A27DB-BD31-4B8C-83A1-F6EECF244321}">
                <p14:modId xmlns:p14="http://schemas.microsoft.com/office/powerpoint/2010/main" val="4201668548"/>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4E5D170E-5A22-49D1-82BB-97F8BA926D1F}"/>
              </a:ext>
            </a:extLst>
          </p:cNvPr>
          <p:cNvSpPr>
            <a:spLocks noGrp="1"/>
          </p:cNvSpPr>
          <p:nvPr>
            <p:ph type="sldNum" sz="quarter" idx="12"/>
          </p:nvPr>
        </p:nvSpPr>
        <p:spPr/>
        <p:txBody>
          <a:bodyPr>
            <a:normAutofit lnSpcReduction="10000"/>
          </a:bodyPr>
          <a:lstStyle/>
          <a:p>
            <a:fld id="{563ABEDC-0799-4237-A5D9-FDB685596B28}" type="slidenum">
              <a:rPr lang="en-IN" smtClean="0"/>
              <a:t>6</a:t>
            </a:fld>
            <a:endParaRPr lang="en-IN"/>
          </a:p>
        </p:txBody>
      </p:sp>
    </p:spTree>
    <p:extLst>
      <p:ext uri="{BB962C8B-B14F-4D97-AF65-F5344CB8AC3E}">
        <p14:creationId xmlns:p14="http://schemas.microsoft.com/office/powerpoint/2010/main" val="341573203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AC79-5A32-48E7-9E52-C87645F5DB67}"/>
              </a:ext>
            </a:extLst>
          </p:cNvPr>
          <p:cNvSpPr>
            <a:spLocks noGrp="1"/>
          </p:cNvSpPr>
          <p:nvPr>
            <p:ph type="title"/>
          </p:nvPr>
        </p:nvSpPr>
        <p:spPr>
          <a:xfrm>
            <a:off x="1261872" y="365760"/>
            <a:ext cx="8595360" cy="1325562"/>
          </a:xfrm>
          <a:solidFill>
            <a:schemeClr val="tx2">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E76EDA7B-B672-4549-B5C6-E28AED750C3D}"/>
              </a:ext>
            </a:extLst>
          </p:cNvPr>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result  achieved shows the meaningful insights that above 60 years old people have </a:t>
            </a:r>
            <a:r>
              <a:rPr lang="en-US" b="1" dirty="0">
                <a:latin typeface="Times New Roman" panose="02020603050405020304" pitchFamily="18" charset="0"/>
                <a:cs typeface="Times New Roman" panose="02020603050405020304" pitchFamily="18" charset="0"/>
              </a:rPr>
              <a:t>91% </a:t>
            </a:r>
            <a:r>
              <a:rPr lang="en-US" dirty="0">
                <a:latin typeface="Times New Roman" panose="02020603050405020304" pitchFamily="18" charset="0"/>
                <a:cs typeface="Times New Roman" panose="02020603050405020304" pitchFamily="18" charset="0"/>
              </a:rPr>
              <a:t>of getting heart disease.</a:t>
            </a: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66% </a:t>
            </a:r>
            <a:r>
              <a:rPr lang="en-US" dirty="0">
                <a:latin typeface="Times New Roman" panose="02020603050405020304" pitchFamily="18" charset="0"/>
                <a:cs typeface="Times New Roman" panose="02020603050405020304" pitchFamily="18" charset="0"/>
              </a:rPr>
              <a:t>of males have heart disease diagnosed analyzed over the factors such as Coronary Arteries (Vessels of heart been affected), Types of Chest Pain, Thalassemia (Blood Disorder), Thalach (Maximum heart rate achieved ), Exang (Chest pain during physical activities).</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81C4C5E-B8B4-4454-A60F-A0AEB7F48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998" y="4603031"/>
            <a:ext cx="864234" cy="802794"/>
          </a:xfrm>
          <a:prstGeom prst="rect">
            <a:avLst/>
          </a:prstGeom>
        </p:spPr>
      </p:pic>
      <p:pic>
        <p:nvPicPr>
          <p:cNvPr id="7" name="Picture 6">
            <a:extLst>
              <a:ext uri="{FF2B5EF4-FFF2-40B4-BE49-F238E27FC236}">
                <a16:creationId xmlns:a16="http://schemas.microsoft.com/office/drawing/2014/main" id="{C9D63EE6-A982-4816-87D0-211D6DB31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764" y="5416739"/>
            <a:ext cx="864234" cy="763398"/>
          </a:xfrm>
          <a:prstGeom prst="rect">
            <a:avLst/>
          </a:prstGeom>
        </p:spPr>
      </p:pic>
      <p:pic>
        <p:nvPicPr>
          <p:cNvPr id="9" name="Picture 8">
            <a:extLst>
              <a:ext uri="{FF2B5EF4-FFF2-40B4-BE49-F238E27FC236}">
                <a16:creationId xmlns:a16="http://schemas.microsoft.com/office/drawing/2014/main" id="{F9FE4148-6B4A-4A4C-8A18-A81F11C5F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4530" y="4613945"/>
            <a:ext cx="864234" cy="802794"/>
          </a:xfrm>
          <a:prstGeom prst="rect">
            <a:avLst/>
          </a:prstGeom>
        </p:spPr>
      </p:pic>
      <p:pic>
        <p:nvPicPr>
          <p:cNvPr id="11" name="Picture 10">
            <a:extLst>
              <a:ext uri="{FF2B5EF4-FFF2-40B4-BE49-F238E27FC236}">
                <a16:creationId xmlns:a16="http://schemas.microsoft.com/office/drawing/2014/main" id="{A18C756C-7541-4BAF-B82E-392248957B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296" y="5405825"/>
            <a:ext cx="864234" cy="763398"/>
          </a:xfrm>
          <a:prstGeom prst="rect">
            <a:avLst/>
          </a:prstGeom>
        </p:spPr>
      </p:pic>
      <p:sp>
        <p:nvSpPr>
          <p:cNvPr id="12" name="Slide Number Placeholder 11">
            <a:extLst>
              <a:ext uri="{FF2B5EF4-FFF2-40B4-BE49-F238E27FC236}">
                <a16:creationId xmlns:a16="http://schemas.microsoft.com/office/drawing/2014/main" id="{88FB061F-7EBA-4010-9BBA-8CA4DD3A73FD}"/>
              </a:ext>
            </a:extLst>
          </p:cNvPr>
          <p:cNvSpPr>
            <a:spLocks noGrp="1"/>
          </p:cNvSpPr>
          <p:nvPr>
            <p:ph type="sldNum" sz="quarter" idx="12"/>
          </p:nvPr>
        </p:nvSpPr>
        <p:spPr/>
        <p:txBody>
          <a:bodyPr>
            <a:normAutofit lnSpcReduction="10000"/>
          </a:bodyPr>
          <a:lstStyle/>
          <a:p>
            <a:fld id="{563ABEDC-0799-4237-A5D9-FDB685596B28}" type="slidenum">
              <a:rPr lang="en-IN" smtClean="0"/>
              <a:t>7</a:t>
            </a:fld>
            <a:endParaRPr lang="en-IN"/>
          </a:p>
        </p:txBody>
      </p:sp>
    </p:spTree>
    <p:extLst>
      <p:ext uri="{BB962C8B-B14F-4D97-AF65-F5344CB8AC3E}">
        <p14:creationId xmlns:p14="http://schemas.microsoft.com/office/powerpoint/2010/main" val="184725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776A-715E-4395-A967-FD92E343A500}"/>
              </a:ext>
            </a:extLst>
          </p:cNvPr>
          <p:cNvSpPr>
            <a:spLocks noGrp="1"/>
          </p:cNvSpPr>
          <p:nvPr>
            <p:ph type="title"/>
          </p:nvPr>
        </p:nvSpPr>
        <p:spPr>
          <a:xfrm>
            <a:off x="343949" y="365760"/>
            <a:ext cx="10612073" cy="1325562"/>
          </a:xfrm>
          <a:solidFill>
            <a:schemeClr val="tx2">
              <a:lumMod val="40000"/>
              <a:lumOff val="6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Dashboard of my Analysis (contd…)</a:t>
            </a:r>
            <a:endParaRPr lang="en-IN" sz="4000" dirty="0"/>
          </a:p>
        </p:txBody>
      </p:sp>
      <p:pic>
        <p:nvPicPr>
          <p:cNvPr id="5" name="Content Placeholder 4">
            <a:extLst>
              <a:ext uri="{FF2B5EF4-FFF2-40B4-BE49-F238E27FC236}">
                <a16:creationId xmlns:a16="http://schemas.microsoft.com/office/drawing/2014/main" id="{FBD9DCA8-00A9-4859-9B4F-6B3027C43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949" y="1828800"/>
            <a:ext cx="10610563" cy="4663440"/>
          </a:xfrm>
        </p:spPr>
      </p:pic>
      <p:sp>
        <p:nvSpPr>
          <p:cNvPr id="6" name="Slide Number Placeholder 5">
            <a:extLst>
              <a:ext uri="{FF2B5EF4-FFF2-40B4-BE49-F238E27FC236}">
                <a16:creationId xmlns:a16="http://schemas.microsoft.com/office/drawing/2014/main" id="{7A1493F0-F8D1-4825-A790-F2CCF45DD493}"/>
              </a:ext>
            </a:extLst>
          </p:cNvPr>
          <p:cNvSpPr>
            <a:spLocks noGrp="1"/>
          </p:cNvSpPr>
          <p:nvPr>
            <p:ph type="sldNum" sz="quarter" idx="12"/>
          </p:nvPr>
        </p:nvSpPr>
        <p:spPr/>
        <p:txBody>
          <a:bodyPr>
            <a:normAutofit lnSpcReduction="10000"/>
          </a:bodyPr>
          <a:lstStyle/>
          <a:p>
            <a:fld id="{563ABEDC-0799-4237-A5D9-FDB685596B28}" type="slidenum">
              <a:rPr lang="en-IN" smtClean="0"/>
              <a:t>8</a:t>
            </a:fld>
            <a:endParaRPr lang="en-IN"/>
          </a:p>
        </p:txBody>
      </p:sp>
    </p:spTree>
    <p:extLst>
      <p:ext uri="{BB962C8B-B14F-4D97-AF65-F5344CB8AC3E}">
        <p14:creationId xmlns:p14="http://schemas.microsoft.com/office/powerpoint/2010/main" val="38731280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4C0C3-C6EC-4B7D-B3DB-E26C6CBDC192}"/>
              </a:ext>
            </a:extLst>
          </p:cNvPr>
          <p:cNvSpPr>
            <a:spLocks noGrp="1"/>
          </p:cNvSpPr>
          <p:nvPr>
            <p:ph type="title"/>
          </p:nvPr>
        </p:nvSpPr>
        <p:spPr>
          <a:xfrm>
            <a:off x="318782" y="365760"/>
            <a:ext cx="10635729" cy="1325562"/>
          </a:xfrm>
          <a:solidFill>
            <a:schemeClr val="accent1">
              <a:lumMod val="60000"/>
              <a:lumOff val="40000"/>
            </a:schemeClr>
          </a:solidFill>
        </p:spPr>
        <p:txBody>
          <a:bodyPr>
            <a:normAutofit/>
          </a:bodyPr>
          <a:lstStyle/>
          <a:p>
            <a:r>
              <a:rPr lang="en-IN" sz="4000" b="1" dirty="0">
                <a:latin typeface="Times New Roman" panose="02020603050405020304" pitchFamily="18" charset="0"/>
                <a:cs typeface="Times New Roman" panose="02020603050405020304" pitchFamily="18" charset="0"/>
              </a:rPr>
              <a:t>Dashboard of my Analysis </a:t>
            </a:r>
            <a:endParaRPr lang="en-IN" sz="4000" dirty="0"/>
          </a:p>
        </p:txBody>
      </p:sp>
      <p:pic>
        <p:nvPicPr>
          <p:cNvPr id="5" name="Content Placeholder 4">
            <a:extLst>
              <a:ext uri="{FF2B5EF4-FFF2-40B4-BE49-F238E27FC236}">
                <a16:creationId xmlns:a16="http://schemas.microsoft.com/office/drawing/2014/main" id="{AD288D71-899D-4FD6-B26E-476FE084A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82" y="1828800"/>
            <a:ext cx="10635730" cy="4739780"/>
          </a:xfrm>
        </p:spPr>
      </p:pic>
      <p:sp>
        <p:nvSpPr>
          <p:cNvPr id="6" name="Slide Number Placeholder 5">
            <a:extLst>
              <a:ext uri="{FF2B5EF4-FFF2-40B4-BE49-F238E27FC236}">
                <a16:creationId xmlns:a16="http://schemas.microsoft.com/office/drawing/2014/main" id="{181959BE-FFA3-4D07-9445-55943617BF9C}"/>
              </a:ext>
            </a:extLst>
          </p:cNvPr>
          <p:cNvSpPr>
            <a:spLocks noGrp="1"/>
          </p:cNvSpPr>
          <p:nvPr>
            <p:ph type="sldNum" sz="quarter" idx="12"/>
          </p:nvPr>
        </p:nvSpPr>
        <p:spPr/>
        <p:txBody>
          <a:bodyPr>
            <a:normAutofit lnSpcReduction="10000"/>
          </a:bodyPr>
          <a:lstStyle/>
          <a:p>
            <a:fld id="{563ABEDC-0799-4237-A5D9-FDB685596B28}" type="slidenum">
              <a:rPr lang="en-IN" smtClean="0"/>
              <a:t>9</a:t>
            </a:fld>
            <a:endParaRPr lang="en-IN"/>
          </a:p>
        </p:txBody>
      </p:sp>
    </p:spTree>
    <p:extLst>
      <p:ext uri="{BB962C8B-B14F-4D97-AF65-F5344CB8AC3E}">
        <p14:creationId xmlns:p14="http://schemas.microsoft.com/office/powerpoint/2010/main" val="3808066245"/>
      </p:ext>
    </p:extLst>
  </p:cSld>
  <p:clrMapOvr>
    <a:masterClrMapping/>
  </p:clrMapOvr>
  <p:transition spd="slow">
    <p:wipe/>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211</TotalTime>
  <Words>388</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Schoolbook</vt:lpstr>
      <vt:lpstr>Times New Roman</vt:lpstr>
      <vt:lpstr>Wingdings</vt:lpstr>
      <vt:lpstr>Wingdings 2</vt:lpstr>
      <vt:lpstr>View</vt:lpstr>
      <vt:lpstr>Project Report of Data Analytics</vt:lpstr>
      <vt:lpstr>       </vt:lpstr>
      <vt:lpstr>Problem Statement</vt:lpstr>
      <vt:lpstr>Data Attributes</vt:lpstr>
      <vt:lpstr>Main KPI’s</vt:lpstr>
      <vt:lpstr>Tools and Techniques Used</vt:lpstr>
      <vt:lpstr>Results</vt:lpstr>
      <vt:lpstr>Dashboard of my Analysis (contd…)</vt:lpstr>
      <vt:lpstr>Dashboard of my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 in India</dc:title>
  <dc:creator>Windows User</dc:creator>
  <cp:lastModifiedBy>Windows User</cp:lastModifiedBy>
  <cp:revision>24</cp:revision>
  <dcterms:created xsi:type="dcterms:W3CDTF">2024-07-27T07:39:08Z</dcterms:created>
  <dcterms:modified xsi:type="dcterms:W3CDTF">2024-07-30T17:41:43Z</dcterms:modified>
</cp:coreProperties>
</file>