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
  </p:notesMasterIdLst>
  <p:handoutMasterIdLst>
    <p:handoutMasterId r:id="rId12"/>
  </p:handoutMasterIdLst>
  <p:sldIdLst>
    <p:sldId id="259" r:id="rId3"/>
    <p:sldId id="256" r:id="rId4"/>
    <p:sldId id="315" r:id="rId6"/>
    <p:sldId id="332" r:id="rId7"/>
    <p:sldId id="437" r:id="rId8"/>
    <p:sldId id="439" r:id="rId9"/>
    <p:sldId id="440" r:id="rId10"/>
    <p:sldId id="42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fld>
            <a:endParaRPr lang="en-US"/>
          </a:p>
        </p:txBody>
      </p:sp>
    </p:spTree>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4" name="Shape"/>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endParaRPr lang="en-US"/>
          </a:p>
        </p:txBody>
      </p:sp>
      <p:sp>
        <p:nvSpPr>
          <p:cNvPr id="3" name="Subtitle 2"/>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endParaRPr lang="en-US"/>
          </a:p>
        </p:txBody>
      </p:sp>
      <p:sp>
        <p:nvSpPr>
          <p:cNvPr id="7" name="Text Placeholder 3"/>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288536"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Content Placeholder 4"/>
          <p:cNvSpPr>
            <a:spLocks noGrp="1"/>
          </p:cNvSpPr>
          <p:nvPr>
            <p:ph sz="quarter" idx="13"/>
          </p:nvPr>
        </p:nvSpPr>
        <p:spPr>
          <a:xfrm>
            <a:off x="8211312" y="1828800"/>
            <a:ext cx="3611880" cy="42519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Content Placeholder 4"/>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5" name="Content Placeholder 5"/>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7534656"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8211312"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288536" y="1828800"/>
            <a:ext cx="7534656"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p:cNvSpPr>
            <a:spLocks noGrp="1"/>
          </p:cNvSpPr>
          <p:nvPr>
            <p:ph type="title" hasCustomPrompt="1"/>
          </p:nvPr>
        </p:nvSpPr>
        <p:spPr>
          <a:xfrm>
            <a:off x="365760" y="365760"/>
            <a:ext cx="5425440" cy="1371600"/>
          </a:xfrm>
        </p:spPr>
        <p:txBody>
          <a:bodyPr/>
          <a:lstStyle/>
          <a:p>
            <a:r>
              <a:rPr lang="en-US"/>
              <a:t>[Slide title]</a:t>
            </a:r>
            <a:endParaRPr lang="en-US"/>
          </a:p>
        </p:txBody>
      </p:sp>
      <p:sp>
        <p:nvSpPr>
          <p:cNvPr id="3" name="Content Placeholder 2"/>
          <p:cNvSpPr>
            <a:spLocks noGrp="1"/>
          </p:cNvSpPr>
          <p:nvPr>
            <p:ph sz="half" idx="1"/>
          </p:nvPr>
        </p:nvSpPr>
        <p:spPr>
          <a:xfrm>
            <a:off x="365760" y="2286000"/>
            <a:ext cx="5425440" cy="37947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10" name="Slide Number Placeholder 10"/>
          <p:cNvSpPr txBox="1"/>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10" rtl="0" eaLnBrk="1" latinLnBrk="0" hangingPunct="1">
              <a:defRPr sz="1000" kern="1200">
                <a:solidFill>
                  <a:schemeClr val="accent3"/>
                </a:solidFill>
                <a:latin typeface="Helvetica"/>
                <a:ea typeface="+mn-ea"/>
                <a:cs typeface="Helvetica"/>
              </a:defRPr>
            </a:lvl1pPr>
            <a:lvl2pPr marL="446405" algn="l" defTabSz="892810" rtl="0" eaLnBrk="1" latinLnBrk="0" hangingPunct="1">
              <a:defRPr sz="1700" kern="1200">
                <a:solidFill>
                  <a:schemeClr val="tx1"/>
                </a:solidFill>
                <a:latin typeface="+mn-lt"/>
                <a:ea typeface="+mn-ea"/>
                <a:cs typeface="+mn-cs"/>
              </a:defRPr>
            </a:lvl2pPr>
            <a:lvl3pPr marL="892810" algn="l" defTabSz="892810" rtl="0" eaLnBrk="1" latinLnBrk="0" hangingPunct="1">
              <a:defRPr sz="1700" kern="1200">
                <a:solidFill>
                  <a:schemeClr val="tx1"/>
                </a:solidFill>
                <a:latin typeface="+mn-lt"/>
                <a:ea typeface="+mn-ea"/>
                <a:cs typeface="+mn-cs"/>
              </a:defRPr>
            </a:lvl3pPr>
            <a:lvl4pPr marL="1339215" algn="l" defTabSz="892810" rtl="0" eaLnBrk="1" latinLnBrk="0" hangingPunct="1">
              <a:defRPr sz="1700" kern="1200">
                <a:solidFill>
                  <a:schemeClr val="tx1"/>
                </a:solidFill>
                <a:latin typeface="+mn-lt"/>
                <a:ea typeface="+mn-ea"/>
                <a:cs typeface="+mn-cs"/>
              </a:defRPr>
            </a:lvl4pPr>
            <a:lvl5pPr marL="1785620" algn="l" defTabSz="892810" rtl="0" eaLnBrk="1" latinLnBrk="0" hangingPunct="1">
              <a:defRPr sz="1700" kern="1200">
                <a:solidFill>
                  <a:schemeClr val="tx1"/>
                </a:solidFill>
                <a:latin typeface="+mn-lt"/>
                <a:ea typeface="+mn-ea"/>
                <a:cs typeface="+mn-cs"/>
              </a:defRPr>
            </a:lvl5pPr>
            <a:lvl6pPr marL="2232025" algn="l" defTabSz="892810" rtl="0" eaLnBrk="1" latinLnBrk="0" hangingPunct="1">
              <a:defRPr sz="1700" kern="1200">
                <a:solidFill>
                  <a:schemeClr val="tx1"/>
                </a:solidFill>
                <a:latin typeface="+mn-lt"/>
                <a:ea typeface="+mn-ea"/>
                <a:cs typeface="+mn-cs"/>
              </a:defRPr>
            </a:lvl6pPr>
            <a:lvl7pPr marL="2678430" algn="l" defTabSz="892810" rtl="0" eaLnBrk="1" latinLnBrk="0" hangingPunct="1">
              <a:defRPr sz="1700" kern="1200">
                <a:solidFill>
                  <a:schemeClr val="tx1"/>
                </a:solidFill>
                <a:latin typeface="+mn-lt"/>
                <a:ea typeface="+mn-ea"/>
                <a:cs typeface="+mn-cs"/>
              </a:defRPr>
            </a:lvl7pPr>
            <a:lvl8pPr marL="3124835" algn="l" defTabSz="892810" rtl="0" eaLnBrk="1" latinLnBrk="0" hangingPunct="1">
              <a:defRPr sz="1700" kern="1200">
                <a:solidFill>
                  <a:schemeClr val="tx1"/>
                </a:solidFill>
                <a:latin typeface="+mn-lt"/>
                <a:ea typeface="+mn-ea"/>
                <a:cs typeface="+mn-cs"/>
              </a:defRPr>
            </a:lvl8pPr>
            <a:lvl9pPr marL="3571875" algn="l" defTabSz="892810"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panose="020B0603020202020204"/>
              </a:rPr>
              <a:t> </a:t>
            </a:r>
            <a:fld id="{110FD68B-4EE4-9D43-89F2-B87D6C9CEE3A}" type="slidenum">
              <a:rPr lang="en-US" sz="800" smtClean="0">
                <a:solidFill>
                  <a:schemeClr val="bg1"/>
                </a:solidFill>
                <a:latin typeface="+mn-lt"/>
                <a:cs typeface="Trebuchet MS" panose="020B0603020202020204"/>
              </a:rPr>
            </a:fld>
            <a:endParaRPr lang="en-US" sz="800">
              <a:solidFill>
                <a:schemeClr val="bg1"/>
              </a:solidFill>
              <a:latin typeface="+mn-lt"/>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8" name="Picture Placeholder 2"/>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p:cNvGrpSpPr/>
          <p:nvPr userDrawn="1"/>
        </p:nvGrpSpPr>
        <p:grpSpPr>
          <a:xfrm>
            <a:off x="4276115" y="2272177"/>
            <a:ext cx="3634508" cy="3229764"/>
            <a:chOff x="4523760" y="2165131"/>
            <a:chExt cx="3139218" cy="3300132"/>
          </a:xfrm>
        </p:grpSpPr>
        <p:grpSp>
          <p:nvGrpSpPr>
            <p:cNvPr id="16" name="Group 15"/>
            <p:cNvGrpSpPr/>
            <p:nvPr/>
          </p:nvGrpSpPr>
          <p:grpSpPr>
            <a:xfrm rot="10800000">
              <a:off x="6616255" y="2165131"/>
              <a:ext cx="1046723" cy="3300132"/>
              <a:chOff x="5319301" y="2165131"/>
              <a:chExt cx="1046723" cy="3300132"/>
            </a:xfrm>
          </p:grpSpPr>
          <p:sp>
            <p:nvSpPr>
              <p:cNvPr id="23" name="Freeform 22"/>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24" name="Freeform 23"/>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grpSp>
          <p:nvGrpSpPr>
            <p:cNvPr id="17" name="Group 16"/>
            <p:cNvGrpSpPr/>
            <p:nvPr/>
          </p:nvGrpSpPr>
          <p:grpSpPr>
            <a:xfrm>
              <a:off x="4523760" y="2165131"/>
              <a:ext cx="3139218" cy="3300132"/>
              <a:chOff x="4523760" y="2165131"/>
              <a:chExt cx="3139218" cy="3300132"/>
            </a:xfrm>
          </p:grpSpPr>
          <p:sp>
            <p:nvSpPr>
              <p:cNvPr id="18" name="Freeform 17"/>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9" name="Freeform 18"/>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nvGrpSpPr>
              <p:cNvPr id="20" name="Group 19"/>
              <p:cNvGrpSpPr/>
              <p:nvPr/>
            </p:nvGrpSpPr>
            <p:grpSpPr>
              <a:xfrm>
                <a:off x="4523760" y="3772576"/>
                <a:ext cx="3139218" cy="0"/>
                <a:chOff x="4523760" y="3772576"/>
                <a:chExt cx="3139218" cy="0"/>
              </a:xfrm>
            </p:grpSpPr>
            <p:cxnSp>
              <p:nvCxnSpPr>
                <p:cNvPr id="21" name="Straight Connector 20"/>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28" name="Text Placeholder 3"/>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9" name="Text Placeholder 3"/>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0" name="Text Placeholder 3"/>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1" name="Text Placeholder 3"/>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2" name="Text Placeholder 3"/>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3" name="Text Placeholder 3"/>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4" name="Text Placeholder 3"/>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p:txBody>
      </p:sp>
      <p:sp>
        <p:nvSpPr>
          <p:cNvPr id="35" name="Text Placeholder 3"/>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6" name="Shape 254"/>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p:cNvGrpSpPr/>
          <p:nvPr userDrawn="1"/>
        </p:nvGrpSpPr>
        <p:grpSpPr>
          <a:xfrm>
            <a:off x="4276115" y="2272177"/>
            <a:ext cx="3634508" cy="3229764"/>
            <a:chOff x="4523760" y="2165131"/>
            <a:chExt cx="3139218" cy="3300132"/>
          </a:xfrm>
        </p:grpSpPr>
        <p:grpSp>
          <p:nvGrpSpPr>
            <p:cNvPr id="10" name="Group 9"/>
            <p:cNvGrpSpPr/>
            <p:nvPr/>
          </p:nvGrpSpPr>
          <p:grpSpPr>
            <a:xfrm rot="10800000">
              <a:off x="6616255" y="2165131"/>
              <a:ext cx="1046723" cy="3300132"/>
              <a:chOff x="5319301" y="2165131"/>
              <a:chExt cx="1046723" cy="3300132"/>
            </a:xfrm>
          </p:grpSpPr>
          <p:sp>
            <p:nvSpPr>
              <p:cNvPr id="17" name="Freeform 16"/>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8" name="Freeform 17"/>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grpSp>
          <p:nvGrpSpPr>
            <p:cNvPr id="11" name="Group 10"/>
            <p:cNvGrpSpPr/>
            <p:nvPr/>
          </p:nvGrpSpPr>
          <p:grpSpPr>
            <a:xfrm>
              <a:off x="4523760" y="2165131"/>
              <a:ext cx="3139218" cy="3300132"/>
              <a:chOff x="4523760" y="2165131"/>
              <a:chExt cx="3139218" cy="3300132"/>
            </a:xfrm>
          </p:grpSpPr>
          <p:sp>
            <p:nvSpPr>
              <p:cNvPr id="12" name="Freeform 11"/>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3" name="Freeform 12"/>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nvGrpSpPr>
              <p:cNvPr id="14" name="Group 13"/>
              <p:cNvGrpSpPr/>
              <p:nvPr/>
            </p:nvGrpSpPr>
            <p:grpSpPr>
              <a:xfrm>
                <a:off x="4523760" y="3772576"/>
                <a:ext cx="3139218" cy="0"/>
                <a:chOff x="4523760" y="3772576"/>
                <a:chExt cx="3139218" cy="0"/>
              </a:xfrm>
            </p:grpSpPr>
            <p:cxnSp>
              <p:nvCxnSpPr>
                <p:cNvPr id="15" name="Straight Connector 14"/>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0" name="Text Placeholder 3"/>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1" name="Text Placeholder 3"/>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2" name="Text Placeholder 3"/>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3" name="Text Placeholder 3"/>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4" name="Text Placeholder 3"/>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5" name="Text Placeholder 3"/>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p:txBody>
      </p:sp>
      <p:sp>
        <p:nvSpPr>
          <p:cNvPr id="26" name="Text Placeholder 3"/>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Picture Placeholder 2"/>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 - Photo 01">
    <p:bg>
      <p:bgRef idx="1001">
        <a:schemeClr val="bg1"/>
      </p:bgRef>
    </p:bg>
    <p:spTree>
      <p:nvGrpSpPr>
        <p:cNvPr id="1" name=""/>
        <p:cNvGrpSpPr/>
        <p:nvPr/>
      </p:nvGrpSpPr>
      <p:grpSpPr>
        <a:xfrm>
          <a:off x="0" y="0"/>
          <a:ext cx="0" cy="0"/>
          <a:chOff x="0" y="0"/>
          <a:chExt cx="0" cy="0"/>
        </a:xfrm>
      </p:grpSpPr>
      <p:sp>
        <p:nvSpPr>
          <p:cNvPr id="4" name="Background"/>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endParaRPr lang="en-US"/>
          </a:p>
        </p:txBody>
      </p:sp>
      <p:sp>
        <p:nvSpPr>
          <p:cNvPr id="3" name="Subtitle 2"/>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endParaRPr lang="en-US"/>
          </a:p>
        </p:txBody>
      </p:sp>
      <p:sp>
        <p:nvSpPr>
          <p:cNvPr id="12" name="Text Placeholder 3"/>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endParaRPr lang="en-US"/>
          </a:p>
        </p:txBody>
      </p:sp>
      <p:sp>
        <p:nvSpPr>
          <p:cNvPr id="10" name="Picture Placeholder 4"/>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10" name="Picture Placeholder 2"/>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10" name="Picture Placeholder 2"/>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4527516" cy="914400"/>
          </a:xfrm>
        </p:spPr>
        <p:txBody>
          <a:bodyPr/>
          <a:lstStyle/>
          <a:p>
            <a:r>
              <a:rPr lang="en-US"/>
              <a:t>[Slide title]</a:t>
            </a:r>
            <a:endParaRPr lang="en-US"/>
          </a:p>
        </p:txBody>
      </p:sp>
      <p:sp>
        <p:nvSpPr>
          <p:cNvPr id="10" name="Picture Placeholder 2"/>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8519160" cy="914400"/>
          </a:xfrm>
        </p:spPr>
        <p:txBody>
          <a:bodyPr/>
          <a:lstStyle/>
          <a:p>
            <a:r>
              <a:rPr lang="en-US"/>
              <a:t>[Slide title]</a:t>
            </a:r>
            <a:endParaRPr lang="en-US"/>
          </a:p>
        </p:txBody>
      </p:sp>
      <p:sp>
        <p:nvSpPr>
          <p:cNvPr id="4" name="Text Placeholder 2"/>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ext Placeholder 3"/>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 Placeholder 4"/>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Text Placeholder 5"/>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7205471" cy="914400"/>
          </a:xfrm>
        </p:spPr>
        <p:txBody>
          <a:bodyPr/>
          <a:lstStyle/>
          <a:p>
            <a:r>
              <a:rPr lang="en-US"/>
              <a:t>[Slide title]</a:t>
            </a:r>
            <a:endParaRPr lang="en-US"/>
          </a:p>
        </p:txBody>
      </p:sp>
      <p:sp>
        <p:nvSpPr>
          <p:cNvPr id="4" name="Text Placeholder 2"/>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ext Placeholder 3"/>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Text Placeholder 4"/>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 Placeholder 5"/>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7205471" cy="914400"/>
          </a:xfrm>
        </p:spPr>
        <p:txBody>
          <a:bodyPr/>
          <a:lstStyle/>
          <a:p>
            <a:r>
              <a:rPr lang="en-US"/>
              <a:t>[Slide title]</a:t>
            </a:r>
            <a:endParaRPr lang="en-US"/>
          </a:p>
        </p:txBody>
      </p:sp>
      <p:sp>
        <p:nvSpPr>
          <p:cNvPr id="7" name="Text Placeholder 2"/>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 Placeholder 3"/>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Text Placeholder 4"/>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5"/>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59" y="365760"/>
            <a:ext cx="8202168"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a:p>
        </p:txBody>
      </p:sp>
      <p:sp>
        <p:nvSpPr>
          <p:cNvPr id="8" name="Title 1"/>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endParaRPr lang="en-US"/>
          </a:p>
        </p:txBody>
      </p:sp>
      <p:sp>
        <p:nvSpPr>
          <p:cNvPr id="3" name="Content Placeholder 2"/>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6" name="Picture Placeholder 2"/>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endParaRPr lang="en-US"/>
          </a:p>
        </p:txBody>
      </p:sp>
      <p:sp>
        <p:nvSpPr>
          <p:cNvPr id="3" name="Content Placeholder 3"/>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endParaRPr lang="en-US"/>
          </a:p>
          <a:p>
            <a:pPr lvl="1"/>
            <a:r>
              <a:rPr lang="en-US"/>
              <a:t>[Title]</a:t>
            </a:r>
            <a:endParaRPr lang="en-US"/>
          </a:p>
          <a:p>
            <a:pPr lvl="2"/>
            <a:r>
              <a:rPr lang="en-US"/>
              <a:t>[Summary]</a:t>
            </a:r>
            <a:endParaRPr lang="en-US"/>
          </a:p>
          <a:p>
            <a:pPr lvl="3"/>
            <a:r>
              <a:rPr lang="en-US"/>
              <a:t>Fourth level</a:t>
            </a:r>
            <a:endParaRPr lang="en-US"/>
          </a:p>
          <a:p>
            <a:pPr lvl="4"/>
            <a:r>
              <a:rPr lang="en-US"/>
              <a:t>Fifth level</a:t>
            </a:r>
            <a:endParaRPr lang="en-US"/>
          </a:p>
        </p:txBody>
      </p:sp>
      <p:sp>
        <p:nvSpPr>
          <p:cNvPr id="10" name="Picture Placeholder 4"/>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endParaRPr lang="en-US"/>
          </a:p>
        </p:txBody>
      </p:sp>
      <p:sp>
        <p:nvSpPr>
          <p:cNvPr id="4" name="Content Placeholder 5"/>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endParaRPr lang="en-US"/>
          </a:p>
          <a:p>
            <a:pPr lvl="1"/>
            <a:r>
              <a:rPr lang="en-US"/>
              <a:t>[Title]</a:t>
            </a:r>
            <a:endParaRPr lang="en-US"/>
          </a:p>
          <a:p>
            <a:pPr lvl="2"/>
            <a:r>
              <a:rPr lang="en-US"/>
              <a:t>[Summary]</a:t>
            </a:r>
            <a:endParaRPr lang="en-US"/>
          </a:p>
          <a:p>
            <a:pPr lvl="3"/>
            <a:r>
              <a:rPr lang="en-US"/>
              <a:t>Fourth level</a:t>
            </a:r>
            <a:endParaRPr lang="en-US"/>
          </a:p>
          <a:p>
            <a:pPr lvl="4"/>
            <a:r>
              <a:rPr lang="en-US"/>
              <a:t>Fifth level</a:t>
            </a:r>
            <a:endParaRPr lang="en-US"/>
          </a:p>
        </p:txBody>
      </p:sp>
      <p:sp>
        <p:nvSpPr>
          <p:cNvPr id="11" name="Picture Placeholder 6"/>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endParaRPr lang="en-US"/>
          </a:p>
        </p:txBody>
      </p:sp>
      <p:sp>
        <p:nvSpPr>
          <p:cNvPr id="14" name="Content Placeholder 7"/>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endParaRPr lang="en-US"/>
          </a:p>
          <a:p>
            <a:pPr lvl="1"/>
            <a:r>
              <a:rPr lang="en-US"/>
              <a:t>[Title]</a:t>
            </a:r>
            <a:endParaRPr lang="en-US"/>
          </a:p>
          <a:p>
            <a:pPr lvl="2"/>
            <a:r>
              <a:rPr lang="en-US"/>
              <a:t>[Summary]</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Slide - Photo 02">
    <p:bg>
      <p:bgRef idx="1001">
        <a:schemeClr val="bg1"/>
      </p:bgRef>
    </p:bg>
    <p:spTree>
      <p:nvGrpSpPr>
        <p:cNvPr id="1" name=""/>
        <p:cNvGrpSpPr/>
        <p:nvPr/>
      </p:nvGrpSpPr>
      <p:grpSpPr>
        <a:xfrm>
          <a:off x="0" y="0"/>
          <a:ext cx="0" cy="0"/>
          <a:chOff x="0" y="0"/>
          <a:chExt cx="0" cy="0"/>
        </a:xfrm>
      </p:grpSpPr>
      <p:sp>
        <p:nvSpPr>
          <p:cNvPr id="5"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endParaRPr lang="en-US"/>
          </a:p>
        </p:txBody>
      </p:sp>
      <p:sp>
        <p:nvSpPr>
          <p:cNvPr id="3" name="Subtitle 2"/>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endParaRPr lang="en-US"/>
          </a:p>
        </p:txBody>
      </p:sp>
      <p:sp>
        <p:nvSpPr>
          <p:cNvPr id="12" name="Text Placeholder 3"/>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endParaRPr lang="en-US"/>
          </a:p>
        </p:txBody>
      </p:sp>
      <p:sp>
        <p:nvSpPr>
          <p:cNvPr id="10" name="Picture Placeholder 4"/>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8203565" cy="914400"/>
          </a:xfrm>
        </p:spPr>
        <p:txBody>
          <a:bodyPr/>
          <a:lstStyle/>
          <a:p>
            <a:r>
              <a:rPr lang="en-US"/>
              <a:t>[Slide title]</a:t>
            </a:r>
            <a:endParaRPr lang="en-US"/>
          </a:p>
        </p:txBody>
      </p:sp>
      <p:sp>
        <p:nvSpPr>
          <p:cNvPr id="11" name="Text Placeholder 2"/>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endParaRPr lang="en-US"/>
          </a:p>
          <a:p>
            <a:pPr lvl="1"/>
            <a:r>
              <a:rPr lang="en-US"/>
              <a:t>[Title, Region]</a:t>
            </a:r>
            <a:endParaRPr lang="en-US"/>
          </a:p>
          <a:p>
            <a:pPr lvl="2"/>
            <a:r>
              <a:rPr lang="en-US"/>
              <a:t>[Summary]</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5" name="Text Placeholder 3"/>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endParaRPr lang="en-US"/>
          </a:p>
          <a:p>
            <a:pPr lvl="1"/>
            <a:r>
              <a:rPr lang="en-US"/>
              <a:t>[00 years of experience]</a:t>
            </a:r>
            <a:endParaRPr lang="en-US"/>
          </a:p>
          <a:p>
            <a:pPr lvl="2"/>
            <a:r>
              <a:rPr lang="en-US"/>
              <a:t>[Biography]</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7" name="Picture Placeholder 4"/>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endParaRPr lang="en-US"/>
          </a:p>
        </p:txBody>
      </p:sp>
      <p:sp>
        <p:nvSpPr>
          <p:cNvPr id="9" name="Text Placeholder 2"/>
          <p:cNvSpPr>
            <a:spLocks noGrp="1"/>
          </p:cNvSpPr>
          <p:nvPr>
            <p:ph type="body" sz="quarter" idx="13" hasCustomPrompt="1"/>
          </p:nvPr>
        </p:nvSpPr>
        <p:spPr>
          <a:xfrm>
            <a:off x="1124712" y="2971798"/>
            <a:ext cx="8505190" cy="3111501"/>
          </a:xfrm>
        </p:spPr>
        <p:txBody>
          <a:bodyPr/>
          <a:lstStyle/>
          <a:p>
            <a:pPr lvl="0"/>
            <a:r>
              <a:rPr lang="en-US"/>
              <a:t>[Additional content, if needed]</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endParaRPr lang="en-US"/>
          </a:p>
        </p:txBody>
      </p:sp>
      <p:sp>
        <p:nvSpPr>
          <p:cNvPr id="9" name="Text Placeholder 2"/>
          <p:cNvSpPr>
            <a:spLocks noGrp="1"/>
          </p:cNvSpPr>
          <p:nvPr>
            <p:ph type="body" sz="quarter" idx="13" hasCustomPrompt="1"/>
          </p:nvPr>
        </p:nvSpPr>
        <p:spPr>
          <a:xfrm>
            <a:off x="365760" y="4114800"/>
            <a:ext cx="8505190" cy="1968500"/>
          </a:xfrm>
        </p:spPr>
        <p:txBody>
          <a:bodyPr/>
          <a:lstStyle/>
          <a:p>
            <a:pPr lvl="0"/>
            <a:r>
              <a:rPr lang="en-US"/>
              <a:t>[Additional content, if needed]</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endParaRPr lang="en-US"/>
          </a:p>
        </p:txBody>
      </p:sp>
      <p:sp>
        <p:nvSpPr>
          <p:cNvPr id="2" name="Title 2"/>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endParaRPr lang="en-US"/>
          </a:p>
        </p:txBody>
      </p:sp>
      <p:sp>
        <p:nvSpPr>
          <p:cNvPr id="2" name="Title 2"/>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endParaRPr lang="en-US"/>
          </a:p>
        </p:txBody>
      </p:sp>
      <p:sp>
        <p:nvSpPr>
          <p:cNvPr id="9" name="Text Placeholder 3"/>
          <p:cNvSpPr>
            <a:spLocks noGrp="1"/>
          </p:cNvSpPr>
          <p:nvPr>
            <p:ph type="body" sz="quarter" idx="13" hasCustomPrompt="1"/>
          </p:nvPr>
        </p:nvSpPr>
        <p:spPr>
          <a:xfrm>
            <a:off x="1828799" y="4114800"/>
            <a:ext cx="9994392" cy="1968500"/>
          </a:xfrm>
        </p:spPr>
        <p:txBody>
          <a:bodyPr/>
          <a:lstStyle/>
          <a:p>
            <a:pPr lvl="0"/>
            <a:r>
              <a:rPr lang="en-US"/>
              <a:t>[Additional content, if needed]</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p:cNvSpPr>
            <a:spLocks noGrp="1"/>
          </p:cNvSpPr>
          <p:nvPr>
            <p:ph type="title" hasCustomPrompt="1"/>
          </p:nvPr>
        </p:nvSpPr>
        <p:spPr>
          <a:xfrm>
            <a:off x="365760" y="365760"/>
            <a:ext cx="11457432" cy="914400"/>
          </a:xfrm>
        </p:spPr>
        <p:txBody>
          <a:bodyPr/>
          <a:lstStyle/>
          <a:p>
            <a:r>
              <a:rPr lang="en-US"/>
              <a:t>[Slide title]</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panose="020B0604020202020204"/>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endParaRPr lang="en-US" sz="3200" b="1"/>
          </a:p>
        </p:txBody>
      </p:sp>
      <p:graphicFrame>
        <p:nvGraphicFramePr>
          <p:cNvPr id="5" name="Table"/>
          <p:cNvGraphicFramePr>
            <a:graphicFrameLocks noGrp="1"/>
          </p:cNvGraphicFramePr>
          <p:nvPr userDrawn="1"/>
        </p:nvGraphicFramePr>
        <p:xfrm>
          <a:off x="365758" y="1554480"/>
          <a:ext cx="4724638" cy="2340864"/>
        </p:xfrm>
        <a:graphic>
          <a:graphicData uri="http://schemas.openxmlformats.org/drawingml/2006/table">
            <a:tbl>
              <a:tblPr>
                <a:tableStyleId>{2D5ABB26-0587-4C30-8999-92F81FD0307C}</a:tableStyleId>
              </a:tblPr>
              <a:tblGrid>
                <a:gridCol w="4724638"/>
              </a:tblGrid>
              <a:tr h="879476">
                <a:tc>
                  <a:txBody>
                    <a:bodyPr/>
                    <a:lstStyle/>
                    <a:p>
                      <a:pPr>
                        <a:lnSpc>
                          <a:spcPct val="80000"/>
                        </a:lnSpc>
                      </a:pPr>
                      <a:r>
                        <a:rPr lang="en-US" sz="9600" spc="-100" baseline="0"/>
                        <a:t>Impact</a:t>
                      </a:r>
                      <a:endParaRPr lang="en-US" sz="9600" spc="-100" baseline="0"/>
                    </a:p>
                    <a:p>
                      <a:pPr>
                        <a:lnSpc>
                          <a:spcPct val="80000"/>
                        </a:lnSpc>
                      </a:pPr>
                      <a:r>
                        <a:rPr lang="en-US" sz="9600" spc="-100" baseline="0"/>
                        <a:t>unbound</a:t>
                      </a:r>
                      <a:endParaRPr lang="en-US" sz="9600" spc="-100" baseline="0"/>
                    </a:p>
                  </a:txBody>
                  <a:tcPr marL="0" marR="0" marT="0" marB="0"/>
                </a:tc>
              </a:tr>
            </a:tbl>
          </a:graphicData>
        </a:graphic>
      </p:graphicFrame>
      <p:sp>
        <p:nvSpPr>
          <p:cNvPr id="6" name="Rectangle"/>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endParaRPr lang="en-US"/>
          </a:p>
        </p:txBody>
      </p:sp>
      <p:grpSp>
        <p:nvGrpSpPr>
          <p:cNvPr id="7" name="Group"/>
          <p:cNvGrpSpPr/>
          <p:nvPr userDrawn="1"/>
        </p:nvGrpSpPr>
        <p:grpSpPr>
          <a:xfrm>
            <a:off x="5611672" y="-1"/>
            <a:ext cx="5489145" cy="6858001"/>
            <a:chOff x="5611672" y="-1"/>
            <a:chExt cx="5489145" cy="6858001"/>
          </a:xfrm>
        </p:grpSpPr>
        <p:cxnSp>
          <p:nvCxnSpPr>
            <p:cNvPr id="8" name="Line"/>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endParaRPr lang="en-US" sz="1000" b="1"/>
            </a:p>
            <a:p>
              <a:pPr>
                <a:spcBef>
                  <a:spcPts val="300"/>
                </a:spcBef>
                <a:buSzPct val="100000"/>
              </a:pPr>
              <a:r>
                <a:rPr lang="en-US" sz="1000"/>
                <a:t>Born digital in 1999</a:t>
              </a:r>
              <a:endParaRPr lang="en-US" sz="1000"/>
            </a:p>
            <a:p>
              <a:pPr>
                <a:spcBef>
                  <a:spcPts val="300"/>
                </a:spcBef>
                <a:buSzPct val="100000"/>
              </a:pPr>
              <a:r>
                <a:rPr lang="en-US" sz="1000"/>
                <a:t>HQ. Orange County, CA</a:t>
              </a:r>
              <a:endParaRPr lang="en-US" sz="1000"/>
            </a:p>
            <a:p>
              <a:pPr>
                <a:spcBef>
                  <a:spcPts val="300"/>
                </a:spcBef>
                <a:buSzPct val="100000"/>
              </a:pPr>
              <a:r>
                <a:rPr lang="en-US" sz="1000"/>
                <a:t>29,000⁺ employees</a:t>
              </a:r>
              <a:endParaRPr lang="en-US" sz="1000"/>
            </a:p>
            <a:p>
              <a:pPr>
                <a:spcBef>
                  <a:spcPts val="300"/>
                </a:spcBef>
                <a:buSzPct val="100000"/>
              </a:pPr>
              <a:r>
                <a:rPr lang="en-US" sz="1000"/>
                <a:t>140⁺ global 1000 clients</a:t>
              </a:r>
              <a:endParaRPr lang="en-US" sz="1000"/>
            </a:p>
          </p:txBody>
        </p:sp>
        <p:cxnSp>
          <p:nvCxnSpPr>
            <p:cNvPr id="10" name="Line"/>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endParaRPr lang="en-US" sz="1000" b="1"/>
            </a:p>
            <a:p>
              <a:pPr algn="r">
                <a:spcBef>
                  <a:spcPts val="300"/>
                </a:spcBef>
                <a:buSzPct val="100000"/>
              </a:pPr>
              <a:r>
                <a:rPr lang="en-US" sz="1000"/>
                <a:t>Financial Services</a:t>
              </a:r>
              <a:endParaRPr lang="en-US" sz="1000"/>
            </a:p>
            <a:p>
              <a:pPr algn="r">
                <a:spcBef>
                  <a:spcPts val="300"/>
                </a:spcBef>
                <a:buSzPct val="100000"/>
              </a:pPr>
              <a:r>
                <a:rPr lang="en-US" sz="1000"/>
                <a:t>Healthcare</a:t>
              </a:r>
              <a:endParaRPr lang="en-US" sz="1000"/>
            </a:p>
            <a:p>
              <a:pPr algn="r">
                <a:spcBef>
                  <a:spcPts val="300"/>
                </a:spcBef>
                <a:buSzPct val="100000"/>
              </a:pPr>
              <a:r>
                <a:rPr lang="en-US" sz="1000"/>
                <a:t>Retail &amp; CPG</a:t>
              </a:r>
              <a:endParaRPr lang="en-US" sz="1000"/>
            </a:p>
            <a:p>
              <a:pPr algn="r">
                <a:spcBef>
                  <a:spcPts val="300"/>
                </a:spcBef>
                <a:buSzPct val="100000"/>
              </a:pPr>
              <a:r>
                <a:rPr lang="en-US" sz="1000"/>
                <a:t>Manufacturing</a:t>
              </a:r>
              <a:endParaRPr lang="en-US" sz="1000"/>
            </a:p>
            <a:p>
              <a:pPr algn="r">
                <a:spcBef>
                  <a:spcPts val="300"/>
                </a:spcBef>
                <a:buSzPct val="100000"/>
              </a:pPr>
              <a:r>
                <a:rPr lang="en-US" sz="1000"/>
                <a:t>Technology, Media &amp; Telecom</a:t>
              </a:r>
              <a:endParaRPr lang="en-US" sz="1000"/>
            </a:p>
            <a:p>
              <a:pPr algn="r">
                <a:spcBef>
                  <a:spcPts val="300"/>
                </a:spcBef>
                <a:buSzPct val="100000"/>
              </a:pPr>
              <a:r>
                <a:rPr lang="en-US" sz="1000"/>
                <a:t>Semiconductor</a:t>
              </a:r>
              <a:endParaRPr lang="en-US" sz="1000"/>
            </a:p>
            <a:p>
              <a:pPr algn="r">
                <a:spcBef>
                  <a:spcPts val="300"/>
                </a:spcBef>
                <a:buSzPct val="100000"/>
              </a:pPr>
              <a:r>
                <a:rPr lang="en-US" sz="1000"/>
                <a:t>Public Sector</a:t>
              </a:r>
              <a:endParaRPr lang="en-US" sz="1000"/>
            </a:p>
          </p:txBody>
        </p:sp>
        <p:cxnSp>
          <p:nvCxnSpPr>
            <p:cNvPr id="12" name="Line"/>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endParaRPr lang="en-US" sz="1000" b="1"/>
            </a:p>
            <a:p>
              <a:pPr>
                <a:spcBef>
                  <a:spcPts val="300"/>
                </a:spcBef>
                <a:buSzPct val="100000"/>
              </a:pPr>
              <a:r>
                <a:rPr lang="en-US" sz="1000"/>
                <a:t>30 countries</a:t>
              </a:r>
              <a:endParaRPr lang="en-US" sz="1000"/>
            </a:p>
            <a:p>
              <a:pPr>
                <a:spcBef>
                  <a:spcPts val="300"/>
                </a:spcBef>
                <a:buSzPct val="100000"/>
              </a:pPr>
              <a:r>
                <a:rPr lang="en-US" sz="1000"/>
                <a:t>79 offices worldwide</a:t>
              </a:r>
              <a:endParaRPr lang="en-US" sz="1000"/>
            </a:p>
            <a:p>
              <a:pPr>
                <a:spcBef>
                  <a:spcPts val="300"/>
                </a:spcBef>
                <a:buSzPct val="100000"/>
              </a:pPr>
              <a:r>
                <a:rPr lang="en-US" sz="1000"/>
                <a:t>USA, Canada, India, Malaysia, Singapore, Philippines, China, Taiwan, Australia, Israel, England, Bulgaria, France, Germany, Portugal, Poland, Spain, Mexico</a:t>
              </a:r>
              <a:endParaRPr lang="en-US" sz="1000"/>
            </a:p>
          </p:txBody>
        </p:sp>
        <p:cxnSp>
          <p:nvCxnSpPr>
            <p:cNvPr id="14" name="Line"/>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panose="020B0604020202020204"/>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End Slide">
    <p:bg>
      <p:bgRef idx="1001">
        <a:schemeClr val="bg1"/>
      </p:bgRef>
    </p:bg>
    <p:spTree>
      <p:nvGrpSpPr>
        <p:cNvPr id="1" name=""/>
        <p:cNvGrpSpPr/>
        <p:nvPr/>
      </p:nvGrpSpPr>
      <p:grpSpPr>
        <a:xfrm>
          <a:off x="0" y="0"/>
          <a:ext cx="0" cy="0"/>
          <a:chOff x="0" y="0"/>
          <a:chExt cx="0" cy="0"/>
        </a:xfrm>
      </p:grpSpPr>
      <p:sp>
        <p:nvSpPr>
          <p:cNvPr id="6" name="Shape"/>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9" name="Thank You"/>
          <p:cNvSpPr txBox="1"/>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endParaRPr lang="en-US"/>
          </a:p>
        </p:txBody>
      </p:sp>
      <p:sp>
        <p:nvSpPr>
          <p:cNvPr id="12" name="Text Placeholder 1"/>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endParaRPr lang="en-US"/>
          </a:p>
        </p:txBody>
      </p:sp>
      <p:sp>
        <p:nvSpPr>
          <p:cNvPr id="18" name="URL"/>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p:cNvSpPr txBox="1"/>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endParaRPr lang="en-US"/>
          </a:p>
        </p:txBody>
      </p:sp>
      <p:sp>
        <p:nvSpPr>
          <p:cNvPr id="8" name="TextBox"/>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endParaRPr lang="en-US"/>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endParaRPr lang="en-US"/>
          </a:p>
          <a:p>
            <a:pPr>
              <a:lnSpc>
                <a:spcPct val="100000"/>
              </a:lnSpc>
              <a:spcBef>
                <a:spcPts val="1200"/>
              </a:spcBef>
              <a:buSzPct val="100000"/>
            </a:pPr>
            <a:r>
              <a:rPr lang="en-US"/>
              <a:t>UST</a:t>
            </a:r>
            <a:r>
              <a:rPr lang="en-US" baseline="30000"/>
              <a:t>®</a:t>
            </a:r>
            <a:r>
              <a:rPr lang="en-US"/>
              <a:t> is a registered service mark of UST Global Inc.</a:t>
            </a:r>
            <a:endParaRPr lang="en-US"/>
          </a:p>
        </p:txBody>
      </p:sp>
      <p:sp>
        <p:nvSpPr>
          <p:cNvPr id="30" name="TextBox"/>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endParaRPr lang="en-US" b="1">
              <a:solidFill>
                <a:schemeClr val="tx1"/>
              </a:solidFill>
            </a:endParaRPr>
          </a:p>
          <a:p>
            <a:pPr>
              <a:lnSpc>
                <a:spcPct val="100000"/>
              </a:lnSpc>
              <a:spcBef>
                <a:spcPts val="0"/>
              </a:spcBef>
              <a:buSzPct val="100000"/>
            </a:pPr>
            <a:r>
              <a:rPr lang="en-US" b="0">
                <a:solidFill>
                  <a:schemeClr val="tx1"/>
                </a:solidFill>
              </a:rPr>
              <a:t>5 Polaris Way</a:t>
            </a:r>
            <a:endParaRPr lang="en-US" b="0">
              <a:solidFill>
                <a:schemeClr val="tx1"/>
              </a:solidFill>
            </a:endParaRPr>
          </a:p>
          <a:p>
            <a:pPr>
              <a:lnSpc>
                <a:spcPct val="100000"/>
              </a:lnSpc>
              <a:spcBef>
                <a:spcPts val="0"/>
              </a:spcBef>
              <a:buSzPct val="100000"/>
            </a:pPr>
            <a:r>
              <a:rPr lang="en-US" b="0">
                <a:solidFill>
                  <a:schemeClr val="tx1"/>
                </a:solidFill>
              </a:rPr>
              <a:t>Aliso Viejo, CA 92656</a:t>
            </a:r>
            <a:endParaRPr lang="en-US" b="0">
              <a:solidFill>
                <a:schemeClr val="tx1"/>
              </a:solidFill>
            </a:endParaRPr>
          </a:p>
          <a:p>
            <a:pPr>
              <a:lnSpc>
                <a:spcPct val="100000"/>
              </a:lnSpc>
              <a:spcBef>
                <a:spcPts val="1200"/>
              </a:spcBef>
              <a:buSzPct val="100000"/>
            </a:pPr>
            <a:r>
              <a:rPr lang="en-US" b="0">
                <a:solidFill>
                  <a:schemeClr val="tx1"/>
                </a:solidFill>
              </a:rPr>
              <a:t>T +1 949 716 8757</a:t>
            </a:r>
            <a:endParaRPr lang="en-US" b="0">
              <a:solidFill>
                <a:schemeClr val="tx1"/>
              </a:solidFill>
            </a:endParaRPr>
          </a:p>
          <a:p>
            <a:pPr>
              <a:lnSpc>
                <a:spcPct val="100000"/>
              </a:lnSpc>
              <a:spcBef>
                <a:spcPts val="0"/>
              </a:spcBef>
              <a:buSzPct val="100000"/>
            </a:pPr>
            <a:r>
              <a:rPr lang="en-US" b="0">
                <a:solidFill>
                  <a:schemeClr val="tx1"/>
                </a:solidFill>
              </a:rPr>
              <a:t>F +1 949 716 8396</a:t>
            </a:r>
            <a:endParaRPr lang="en-US" b="0">
              <a:solidFill>
                <a:schemeClr val="tx1"/>
              </a:solidFill>
            </a:endParaRPr>
          </a:p>
          <a:p>
            <a:pPr>
              <a:lnSpc>
                <a:spcPct val="100000"/>
              </a:lnSpc>
              <a:spcBef>
                <a:spcPts val="1200"/>
              </a:spcBef>
              <a:buSzPct val="100000"/>
            </a:pPr>
            <a:r>
              <a:rPr lang="en-US" b="1">
                <a:solidFill>
                  <a:schemeClr val="tx1"/>
                </a:solidFill>
              </a:rPr>
              <a:t>ust.com</a:t>
            </a:r>
            <a:endParaRPr lang="en-US" b="1">
              <a:solidFill>
                <a:schemeClr val="tx1"/>
              </a:solidFill>
            </a:endParaRPr>
          </a:p>
        </p:txBody>
      </p:sp>
      <p:sp>
        <p:nvSpPr>
          <p:cNvPr id="11" name="LinkedIn">
            <a:hlinkClick r:id="rId2"/>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13" name="Facebook">
            <a:hlinkClick r:id="rId3"/>
          </p:cNvPr>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16" name="Twitter">
            <a:hlinkClick r:id="rId4"/>
          </p:cNvPr>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7" name="YouTube">
            <a:hlinkClick r:id="rId5"/>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pic>
        <p:nvPicPr>
          <p:cNvPr id="10" name="Picture 22" descr="A close up of a sign&#10;&#10;Description automatically generated"/>
          <p:cNvPicPr>
            <a:picLocks noChangeAspect="1"/>
          </p:cNvPicPr>
          <p:nvPr userDrawn="1"/>
        </p:nvPicPr>
        <p:blipFill>
          <a:blip r:embed="rId6"/>
          <a:stretch>
            <a:fillRect/>
          </a:stretch>
        </p:blipFill>
        <p:spPr>
          <a:xfrm>
            <a:off x="10475771" y="5555833"/>
            <a:ext cx="265741" cy="2628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p:cNvSpPr>
            <a:spLocks noGrp="1"/>
          </p:cNvSpPr>
          <p:nvPr>
            <p:ph type="body" sz="quarter" idx="13" hasCustomPrompt="1"/>
          </p:nvPr>
        </p:nvSpPr>
        <p:spPr>
          <a:xfrm>
            <a:off x="365760" y="4114800"/>
            <a:ext cx="8505190" cy="1968500"/>
          </a:xfrm>
        </p:spPr>
        <p:txBody>
          <a:bodyPr/>
          <a:lstStyle/>
          <a:p>
            <a:pPr lvl="0"/>
            <a:r>
              <a:rPr lang="en-US"/>
              <a:t>[Additional content, if needed]</a:t>
            </a:r>
            <a:endParaRPr lang="en-US"/>
          </a:p>
        </p:txBody>
      </p:sp>
      <p:sp>
        <p:nvSpPr>
          <p:cNvPr id="3" name="TextBox 2"/>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panose="020B0604020202020204"/>
              <a:buNone/>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p:cNvSpPr txBox="1"/>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endParaRPr lang="en-US"/>
          </a:p>
        </p:txBody>
      </p:sp>
      <p:sp>
        <p:nvSpPr>
          <p:cNvPr id="35" name="World"/>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ln>
        </p:spPr>
        <p:txBody>
          <a:bodyPr vert="horz" wrap="square" lIns="91440" tIns="45720" rIns="91440" bIns="45720" numCol="1" anchor="t" anchorCtr="0" compatLnSpc="1"/>
          <a:lstStyle/>
          <a:p>
            <a:endParaRPr lang="en-US"/>
          </a:p>
        </p:txBody>
      </p:sp>
      <p:sp>
        <p:nvSpPr>
          <p:cNvPr id="36" name="Square"/>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37" name="Square"/>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38" name="Square"/>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39" name="Square"/>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ln>
        </p:spPr>
        <p:txBody>
          <a:bodyPr vert="horz" wrap="square" lIns="91440" tIns="45720" rIns="91440" bIns="45720" numCol="1" anchor="t" anchorCtr="0" compatLnSpc="1"/>
          <a:lstStyle/>
          <a:p>
            <a:endParaRPr lang="en-US"/>
          </a:p>
        </p:txBody>
      </p:sp>
      <p:sp>
        <p:nvSpPr>
          <p:cNvPr id="40" name="Square"/>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1" name="Square"/>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2" name="TextBox 41"/>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endParaRPr lang="en-US" sz="1200" b="1"/>
          </a:p>
          <a:p>
            <a:pPr>
              <a:lnSpc>
                <a:spcPct val="110000"/>
              </a:lnSpc>
              <a:buSzPct val="100000"/>
            </a:pPr>
            <a:r>
              <a:rPr lang="en-US" sz="1200"/>
              <a:t>Global HQ – Orange County, CA</a:t>
            </a:r>
            <a:endParaRPr lang="en-US" sz="1200"/>
          </a:p>
          <a:p>
            <a:pPr>
              <a:lnSpc>
                <a:spcPct val="110000"/>
              </a:lnSpc>
              <a:buSzPct val="100000"/>
            </a:pPr>
            <a:r>
              <a:rPr lang="en-US" sz="1200"/>
              <a:t>Bentonville, AR</a:t>
            </a:r>
            <a:endParaRPr lang="en-US" sz="1200"/>
          </a:p>
          <a:p>
            <a:pPr>
              <a:lnSpc>
                <a:spcPct val="110000"/>
              </a:lnSpc>
              <a:buSzPct val="100000"/>
            </a:pPr>
            <a:r>
              <a:rPr lang="en-US" sz="1200"/>
              <a:t>Chicago, IL</a:t>
            </a:r>
            <a:endParaRPr lang="en-US" sz="1200"/>
          </a:p>
          <a:p>
            <a:pPr>
              <a:lnSpc>
                <a:spcPct val="110000"/>
              </a:lnSpc>
              <a:buSzPct val="100000"/>
            </a:pPr>
            <a:r>
              <a:rPr lang="en-US" sz="1200"/>
              <a:t>Toronto</a:t>
            </a:r>
            <a:endParaRPr lang="en-US" sz="1200"/>
          </a:p>
          <a:p>
            <a:pPr>
              <a:lnSpc>
                <a:spcPct val="110000"/>
              </a:lnSpc>
              <a:buSzPct val="100000"/>
            </a:pPr>
            <a:r>
              <a:rPr lang="en-US" sz="1200"/>
              <a:t>Guadalajara</a:t>
            </a:r>
            <a:endParaRPr lang="en-US" sz="1200"/>
          </a:p>
          <a:p>
            <a:pPr>
              <a:lnSpc>
                <a:spcPct val="110000"/>
              </a:lnSpc>
              <a:buSzPct val="100000"/>
            </a:pPr>
            <a:r>
              <a:rPr lang="en-US" sz="1200"/>
              <a:t>Leon</a:t>
            </a:r>
            <a:endParaRPr lang="en-US" sz="1200"/>
          </a:p>
        </p:txBody>
      </p:sp>
      <p:sp>
        <p:nvSpPr>
          <p:cNvPr id="43" name="TextBox 42"/>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endParaRPr lang="en-US" sz="1200" b="1"/>
          </a:p>
          <a:p>
            <a:pPr>
              <a:lnSpc>
                <a:spcPct val="110000"/>
              </a:lnSpc>
              <a:buSzPct val="100000"/>
            </a:pPr>
            <a:r>
              <a:rPr lang="en-US" sz="1200"/>
              <a:t>Trivandrum</a:t>
            </a:r>
            <a:endParaRPr lang="en-US" sz="1200"/>
          </a:p>
          <a:p>
            <a:pPr>
              <a:lnSpc>
                <a:spcPct val="110000"/>
              </a:lnSpc>
              <a:buSzPct val="100000"/>
            </a:pPr>
            <a:r>
              <a:rPr lang="en-US" sz="1200"/>
              <a:t>Bangalore</a:t>
            </a:r>
            <a:endParaRPr lang="en-US" sz="1200"/>
          </a:p>
          <a:p>
            <a:pPr>
              <a:lnSpc>
                <a:spcPct val="110000"/>
              </a:lnSpc>
              <a:buSzPct val="100000"/>
            </a:pPr>
            <a:r>
              <a:rPr lang="en-US" sz="1200"/>
              <a:t>Chennai</a:t>
            </a:r>
            <a:endParaRPr lang="en-US" sz="1200"/>
          </a:p>
          <a:p>
            <a:pPr>
              <a:lnSpc>
                <a:spcPct val="110000"/>
              </a:lnSpc>
              <a:buSzPct val="100000"/>
            </a:pPr>
            <a:r>
              <a:rPr lang="en-US" sz="1200"/>
              <a:t>Hyderabad</a:t>
            </a:r>
            <a:endParaRPr lang="en-US" sz="1200"/>
          </a:p>
          <a:p>
            <a:pPr>
              <a:lnSpc>
                <a:spcPct val="110000"/>
              </a:lnSpc>
              <a:buSzPct val="100000"/>
            </a:pPr>
            <a:r>
              <a:rPr lang="en-US" sz="1200"/>
              <a:t>Kochi</a:t>
            </a:r>
            <a:endParaRPr lang="en-US" sz="1200"/>
          </a:p>
        </p:txBody>
      </p:sp>
      <p:sp>
        <p:nvSpPr>
          <p:cNvPr id="44" name="TextBox 43"/>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endParaRPr lang="en-US" sz="1200" b="1"/>
          </a:p>
          <a:p>
            <a:pPr>
              <a:lnSpc>
                <a:spcPct val="110000"/>
              </a:lnSpc>
              <a:buSzPct val="100000"/>
            </a:pPr>
            <a:r>
              <a:rPr lang="en-US" sz="1200"/>
              <a:t>Singapore</a:t>
            </a:r>
            <a:endParaRPr lang="en-US" sz="1200"/>
          </a:p>
          <a:p>
            <a:pPr>
              <a:lnSpc>
                <a:spcPct val="110000"/>
              </a:lnSpc>
              <a:buSzPct val="100000"/>
            </a:pPr>
            <a:r>
              <a:rPr lang="en-US" sz="1200"/>
              <a:t>Manila </a:t>
            </a:r>
            <a:endParaRPr lang="en-US" sz="1200"/>
          </a:p>
          <a:p>
            <a:pPr>
              <a:lnSpc>
                <a:spcPct val="110000"/>
              </a:lnSpc>
              <a:buSzPct val="100000"/>
            </a:pPr>
            <a:r>
              <a:rPr lang="en-US" sz="1200"/>
              <a:t>Penang</a:t>
            </a:r>
            <a:endParaRPr lang="en-US" sz="1200"/>
          </a:p>
          <a:p>
            <a:pPr>
              <a:lnSpc>
                <a:spcPct val="110000"/>
              </a:lnSpc>
              <a:buSzPct val="100000"/>
            </a:pPr>
            <a:r>
              <a:rPr lang="en-US" sz="1200"/>
              <a:t>Shanghai</a:t>
            </a:r>
            <a:endParaRPr lang="en-US" sz="1200"/>
          </a:p>
          <a:p>
            <a:pPr>
              <a:lnSpc>
                <a:spcPct val="110000"/>
              </a:lnSpc>
              <a:buSzPct val="100000"/>
            </a:pPr>
            <a:r>
              <a:rPr lang="en-US" sz="1200"/>
              <a:t>Taiwan</a:t>
            </a:r>
            <a:endParaRPr lang="en-US" sz="1200" b="1"/>
          </a:p>
          <a:p>
            <a:pPr>
              <a:lnSpc>
                <a:spcPct val="110000"/>
              </a:lnSpc>
              <a:buSzPct val="100000"/>
            </a:pPr>
            <a:r>
              <a:rPr lang="en-US" sz="1200"/>
              <a:t>Sydney</a:t>
            </a:r>
            <a:endParaRPr lang="en-US" sz="1200"/>
          </a:p>
        </p:txBody>
      </p:sp>
      <p:sp>
        <p:nvSpPr>
          <p:cNvPr id="45" name="Square"/>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46" name="Square"/>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7" name="Square"/>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48" name="Square"/>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9" name="Square"/>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50" name="Square"/>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grpSp>
        <p:nvGrpSpPr>
          <p:cNvPr id="51" name="Group 50"/>
          <p:cNvGrpSpPr/>
          <p:nvPr userDrawn="1"/>
        </p:nvGrpSpPr>
        <p:grpSpPr>
          <a:xfrm>
            <a:off x="505022" y="1248216"/>
            <a:ext cx="2393683" cy="493424"/>
            <a:chOff x="505022" y="1102421"/>
            <a:chExt cx="2393683" cy="493424"/>
          </a:xfrm>
        </p:grpSpPr>
        <p:sp>
          <p:nvSpPr>
            <p:cNvPr id="52" name="TextBox 51"/>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endParaRPr lang="en-GB" sz="1200"/>
            </a:p>
          </p:txBody>
        </p:sp>
        <p:sp>
          <p:nvSpPr>
            <p:cNvPr id="53" name="Square"/>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ln>
          </p:spPr>
          <p:txBody>
            <a:bodyPr vert="horz" wrap="square" lIns="91440" tIns="45720" rIns="91440" bIns="45720" numCol="1" anchor="t" anchorCtr="0" compatLnSpc="1"/>
            <a:lstStyle/>
            <a:p>
              <a:endParaRPr lang="en-US"/>
            </a:p>
          </p:txBody>
        </p:sp>
        <p:sp>
          <p:nvSpPr>
            <p:cNvPr id="54" name="Square"/>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ln>
          </p:spPr>
          <p:txBody>
            <a:bodyPr vert="horz" wrap="square" lIns="91440" tIns="45720" rIns="91440" bIns="45720" numCol="1" anchor="t" anchorCtr="0" compatLnSpc="1"/>
            <a:lstStyle/>
            <a:p>
              <a:endParaRPr lang="en-US"/>
            </a:p>
          </p:txBody>
        </p:sp>
        <p:sp>
          <p:nvSpPr>
            <p:cNvPr id="55" name="TextBox 54"/>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endParaRPr lang="en-GB" sz="1200"/>
            </a:p>
          </p:txBody>
        </p:sp>
      </p:grpSp>
      <p:sp>
        <p:nvSpPr>
          <p:cNvPr id="56" name="TextBox 55"/>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endParaRPr lang="en-US" sz="1200" b="1"/>
          </a:p>
          <a:p>
            <a:pPr>
              <a:lnSpc>
                <a:spcPct val="110000"/>
              </a:lnSpc>
              <a:buSzPct val="100000"/>
            </a:pPr>
            <a:r>
              <a:rPr lang="en-US" sz="1200"/>
              <a:t>London</a:t>
            </a:r>
            <a:endParaRPr lang="en-US" sz="1200"/>
          </a:p>
          <a:p>
            <a:pPr>
              <a:lnSpc>
                <a:spcPct val="110000"/>
              </a:lnSpc>
              <a:buSzPct val="100000"/>
            </a:pPr>
            <a:r>
              <a:rPr lang="en-US" sz="1200"/>
              <a:t>Madrid</a:t>
            </a:r>
            <a:endParaRPr lang="en-US" sz="1200"/>
          </a:p>
          <a:p>
            <a:pPr>
              <a:lnSpc>
                <a:spcPct val="110000"/>
              </a:lnSpc>
              <a:buSzPct val="100000"/>
            </a:pPr>
            <a:r>
              <a:rPr lang="en-US" sz="1200"/>
              <a:t>Tel Aviv </a:t>
            </a:r>
            <a:endParaRPr lang="en-US" sz="1200"/>
          </a:p>
          <a:p>
            <a:pPr>
              <a:lnSpc>
                <a:spcPct val="110000"/>
              </a:lnSpc>
              <a:buSzPct val="100000"/>
            </a:pPr>
            <a:r>
              <a:rPr lang="en-US" sz="1200"/>
              <a:t>Berlin</a:t>
            </a:r>
            <a:endParaRPr lang="en-US" sz="1200"/>
          </a:p>
          <a:p>
            <a:pPr>
              <a:lnSpc>
                <a:spcPct val="110000"/>
              </a:lnSpc>
              <a:buSzPct val="100000"/>
            </a:pPr>
            <a:r>
              <a:rPr lang="en-US" sz="1200"/>
              <a:t>Lisbon</a:t>
            </a:r>
            <a:endParaRPr lang="en-US" sz="1200"/>
          </a:p>
          <a:p>
            <a:pPr>
              <a:lnSpc>
                <a:spcPct val="110000"/>
              </a:lnSpc>
              <a:buSzPct val="100000"/>
            </a:pPr>
            <a:r>
              <a:rPr lang="en-US" sz="1200"/>
              <a:t>Paris</a:t>
            </a:r>
            <a:endParaRPr lang="en-US" sz="1200"/>
          </a:p>
          <a:p>
            <a:pPr>
              <a:lnSpc>
                <a:spcPct val="110000"/>
              </a:lnSpc>
              <a:buSzPct val="100000"/>
            </a:pPr>
            <a:endParaRPr lang="en-US" sz="1200"/>
          </a:p>
        </p:txBody>
      </p:sp>
      <p:sp>
        <p:nvSpPr>
          <p:cNvPr id="57" name="TextBox 56"/>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panose="020B0604020202020204"/>
              <a:buChar char="•"/>
            </a:pPr>
            <a:endParaRPr lang="en-US" sz="1800"/>
          </a:p>
        </p:txBody>
      </p:sp>
      <p:sp>
        <p:nvSpPr>
          <p:cNvPr id="58" name="TextBox 57">
            <a:hlinkClick r:id="rId2"/>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endParaRPr lang="en-US" sz="1050" b="1" i="0" u="sng"/>
          </a:p>
        </p:txBody>
      </p:sp>
      <p:sp>
        <p:nvSpPr>
          <p:cNvPr id="59" name="Square"/>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60" name="Square"/>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61" name="Square"/>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2" name="Square"/>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3" name="Square"/>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4" name="Square"/>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5" name="Square"/>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9" name="Rectangle 68"/>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defRPr/>
            </a:pPr>
            <a:r>
              <a:rPr kumimoji="0" lang="en-IN" sz="1000" b="0" i="0" u="none" strike="noStrike" kern="1200" cap="none" spc="0" normalizeH="0" baseline="0" noProof="0">
                <a:ln>
                  <a:noFill/>
                </a:ln>
                <a:solidFill>
                  <a:srgbClr val="FFFFFF"/>
                </a:solidFill>
                <a:effectLst/>
                <a:uLnTx/>
                <a:uFillTx/>
                <a:latin typeface="Arial" panose="020B0604020202020204"/>
                <a:ea typeface="Calibri" panose="020F0502020204030204" pitchFamily="34" charset="0"/>
                <a:cs typeface="+mn-cs"/>
              </a:rPr>
              <a:t>40% of our global footprint is LEEDS Gold Certified</a:t>
            </a:r>
            <a:endParaRPr kumimoji="0" lang="en-IN" sz="1000" b="0" i="0" u="none" strike="noStrike" kern="1200" cap="none" spc="0" normalizeH="0" baseline="0" noProof="0">
              <a:ln>
                <a:noFill/>
              </a:ln>
              <a:solidFill>
                <a:srgbClr val="FFFFFF"/>
              </a:solidFill>
              <a:effectLst/>
              <a:uLnTx/>
              <a:uFillTx/>
              <a:latin typeface="Arial" panose="020B0604020202020204"/>
              <a:ea typeface="Calibri" panose="020F0502020204030204" pitchFamily="34" charset="0"/>
              <a:cs typeface="+mn-cs"/>
            </a:endParaRPr>
          </a:p>
          <a:p>
            <a:pPr marL="0" marR="0" lvl="2" indent="0" algn="l" defTabSz="914400" rtl="0" eaLnBrk="1" fontAlgn="auto" latinLnBrk="0" hangingPunct="1">
              <a:lnSpc>
                <a:spcPct val="110000"/>
              </a:lnSpc>
              <a:spcBef>
                <a:spcPts val="0"/>
              </a:spcBef>
              <a:spcAft>
                <a:spcPts val="600"/>
              </a:spcAft>
              <a:buClrTx/>
              <a:buSzTx/>
              <a:buFontTx/>
              <a:buNone/>
              <a:defRPr/>
            </a:pPr>
            <a:r>
              <a:rPr kumimoji="0" lang="en-IN" sz="1000" b="0" i="0" u="none" strike="noStrike" kern="1200" cap="none" spc="0" normalizeH="0" baseline="0" noProof="0">
                <a:ln>
                  <a:noFill/>
                </a:ln>
                <a:solidFill>
                  <a:srgbClr val="FFFFFF"/>
                </a:solidFill>
                <a:effectLst/>
                <a:uLnTx/>
                <a:uFillTx/>
                <a:latin typeface="Arial" panose="020B0604020202020204"/>
                <a:ea typeface="Calibri" panose="020F0502020204030204" pitchFamily="34" charset="0"/>
                <a:cs typeface="+mn-cs"/>
              </a:rPr>
              <a:t>50% of our global footprint is ISO 14001 (Environmental Management System) certified</a:t>
            </a:r>
            <a:endParaRPr kumimoji="0" lang="en-IN" sz="1000" b="0" i="0" u="none" strike="noStrike" kern="1200" cap="none" spc="0" normalizeH="0" baseline="0" noProof="0">
              <a:ln>
                <a:noFill/>
              </a:ln>
              <a:solidFill>
                <a:srgbClr val="FFFFFF"/>
              </a:solidFill>
              <a:effectLst/>
              <a:uLnTx/>
              <a:uFillTx/>
              <a:latin typeface="Arial" panose="020B0604020202020204"/>
              <a:ea typeface="Calibri" panose="020F0502020204030204" pitchFamily="34" charset="0"/>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US"/>
          </a:p>
        </p:txBody>
      </p:sp>
      <p:sp>
        <p:nvSpPr>
          <p:cNvPr id="3" name="Content Placeholder 2"/>
          <p:cNvSpPr>
            <a:spLocks noGrp="1"/>
          </p:cNvSpPr>
          <p:nvPr>
            <p:ph idx="1" hasCustomPrompt="1"/>
          </p:nvPr>
        </p:nvSpPr>
        <p:spPr/>
        <p:txBody>
          <a:bodyPr numCol="2" spcCol="941832"/>
          <a:lstStyle>
            <a:lvl1pPr marL="0" indent="0">
              <a:buFontTx/>
              <a:buNone/>
              <a:tabLst>
                <a:tab pos="5254625" algn="r"/>
              </a:tabLst>
              <a:defRPr/>
            </a:lvl1pPr>
            <a:lvl2pPr marL="182880" indent="-182880">
              <a:tabLst>
                <a:tab pos="5254625" algn="r"/>
              </a:tabLst>
              <a:defRPr/>
            </a:lvl2pPr>
            <a:lvl3pPr marL="365760" indent="-182880">
              <a:tabLst>
                <a:tab pos="5254625" algn="r"/>
              </a:tabLst>
              <a:defRPr/>
            </a:lvl3pPr>
            <a:lvl4pPr marL="548640" indent="-182880">
              <a:tabLst>
                <a:tab pos="5254625" algn="r"/>
              </a:tabLst>
              <a:defRPr/>
            </a:lvl4pPr>
            <a:lvl5pPr marL="731520" indent="-182880">
              <a:tabLst>
                <a:tab pos="5254625" algn="r"/>
              </a:tabLst>
              <a:defRPr/>
            </a:lvl5pPr>
            <a:lvl6pPr marL="914400" indent="-182880">
              <a:tabLst>
                <a:tab pos="5254625" algn="r"/>
              </a:tabLst>
              <a:defRPr/>
            </a:lvl6pPr>
            <a:lvl7pPr marL="1097280" indent="-182880">
              <a:tabLst>
                <a:tab pos="5254625" algn="r"/>
              </a:tabLst>
              <a:defRPr/>
            </a:lvl7pPr>
            <a:lvl8pPr marL="1280160" indent="-182880">
              <a:tabLst>
                <a:tab pos="5254625" algn="r"/>
              </a:tabLst>
              <a:defRPr/>
            </a:lvl8pPr>
            <a:lvl9pPr marL="1463040" indent="-182880">
              <a:tabLst>
                <a:tab pos="5254625" algn="r"/>
              </a:tabLst>
              <a:defRPr/>
            </a:lvl9pPr>
          </a:lstStyle>
          <a:p>
            <a:pPr lvl="0"/>
            <a:r>
              <a:rPr lang="en-US"/>
              <a:t>[Agenda item]</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US"/>
          </a:p>
        </p:txBody>
      </p:sp>
      <p:sp>
        <p:nvSpPr>
          <p:cNvPr id="5" name="Text Placeholder 2"/>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8" name="Text Placeholder 3"/>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19" name="Text Placeholder 4"/>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0" name="Text Placeholder 5"/>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1" name="Text Placeholder 6"/>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2" name="Text Placeholder 7"/>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3" name="Text Placeholder 8"/>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4" name="Text Placeholder 9"/>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6" name="Text Placeholder 10"/>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7" name="Text Placeholder 11"/>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8" name="Text Placeholder 12"/>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9" name="Text Placeholder 13"/>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0" name="Text Placeholder 14"/>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31" name="Text Placeholder 15"/>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2" name="Text Placeholder 16"/>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33" name="Text Placeholder 17"/>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4" name="Text Placeholder 18"/>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35" name="Text Placeholder 19"/>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11457432" cy="914400"/>
          </a:xfrm>
        </p:spPr>
        <p:txBody>
          <a:bodyPr/>
          <a:lstStyle>
            <a:lvl1pPr>
              <a:defRPr/>
            </a:lvl1pPr>
          </a:lstStyle>
          <a:p>
            <a:r>
              <a:rPr lang="en-US"/>
              <a:t>[Slide title]</a:t>
            </a:r>
            <a:endParaRPr lang="en-US"/>
          </a:p>
        </p:txBody>
      </p:sp>
      <p:sp>
        <p:nvSpPr>
          <p:cNvPr id="3" name="Content Placeholder 2"/>
          <p:cNvSpPr>
            <a:spLocks noGrp="1"/>
          </p:cNvSpPr>
          <p:nvPr>
            <p:ph idx="1"/>
          </p:nvPr>
        </p:nvSpPr>
        <p:spPr>
          <a:xfrm>
            <a:off x="365760" y="1828800"/>
            <a:ext cx="850392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557784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45352" y="1828800"/>
            <a:ext cx="557784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endParaRPr lang="en-US"/>
          </a:p>
        </p:txBody>
      </p:sp>
      <p:sp>
        <p:nvSpPr>
          <p:cNvPr id="3" name="Text Placeholder 2"/>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UST" descr="UST"/>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8" name="Legal"/>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endParaRPr lang="en-US" sz="800" b="0"/>
          </a:p>
        </p:txBody>
      </p:sp>
      <p:sp>
        <p:nvSpPr>
          <p:cNvPr id="7" name="Slide Number Placeholder 10"/>
          <p:cNvSpPr txBox="1"/>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10" rtl="0" eaLnBrk="1" latinLnBrk="0" hangingPunct="1">
              <a:defRPr sz="1000" kern="1200">
                <a:solidFill>
                  <a:schemeClr val="accent3"/>
                </a:solidFill>
                <a:latin typeface="Helvetica"/>
                <a:ea typeface="+mn-ea"/>
                <a:cs typeface="Helvetica"/>
              </a:defRPr>
            </a:lvl1pPr>
            <a:lvl2pPr marL="446405" algn="l" defTabSz="892810" rtl="0" eaLnBrk="1" latinLnBrk="0" hangingPunct="1">
              <a:defRPr sz="1700" kern="1200">
                <a:solidFill>
                  <a:schemeClr val="tx1"/>
                </a:solidFill>
                <a:latin typeface="+mn-lt"/>
                <a:ea typeface="+mn-ea"/>
                <a:cs typeface="+mn-cs"/>
              </a:defRPr>
            </a:lvl2pPr>
            <a:lvl3pPr marL="892810" algn="l" defTabSz="892810" rtl="0" eaLnBrk="1" latinLnBrk="0" hangingPunct="1">
              <a:defRPr sz="1700" kern="1200">
                <a:solidFill>
                  <a:schemeClr val="tx1"/>
                </a:solidFill>
                <a:latin typeface="+mn-lt"/>
                <a:ea typeface="+mn-ea"/>
                <a:cs typeface="+mn-cs"/>
              </a:defRPr>
            </a:lvl3pPr>
            <a:lvl4pPr marL="1339215" algn="l" defTabSz="892810" rtl="0" eaLnBrk="1" latinLnBrk="0" hangingPunct="1">
              <a:defRPr sz="1700" kern="1200">
                <a:solidFill>
                  <a:schemeClr val="tx1"/>
                </a:solidFill>
                <a:latin typeface="+mn-lt"/>
                <a:ea typeface="+mn-ea"/>
                <a:cs typeface="+mn-cs"/>
              </a:defRPr>
            </a:lvl4pPr>
            <a:lvl5pPr marL="1785620" algn="l" defTabSz="892810" rtl="0" eaLnBrk="1" latinLnBrk="0" hangingPunct="1">
              <a:defRPr sz="1700" kern="1200">
                <a:solidFill>
                  <a:schemeClr val="tx1"/>
                </a:solidFill>
                <a:latin typeface="+mn-lt"/>
                <a:ea typeface="+mn-ea"/>
                <a:cs typeface="+mn-cs"/>
              </a:defRPr>
            </a:lvl5pPr>
            <a:lvl6pPr marL="2232025" algn="l" defTabSz="892810" rtl="0" eaLnBrk="1" latinLnBrk="0" hangingPunct="1">
              <a:defRPr sz="1700" kern="1200">
                <a:solidFill>
                  <a:schemeClr val="tx1"/>
                </a:solidFill>
                <a:latin typeface="+mn-lt"/>
                <a:ea typeface="+mn-ea"/>
                <a:cs typeface="+mn-cs"/>
              </a:defRPr>
            </a:lvl6pPr>
            <a:lvl7pPr marL="2678430" algn="l" defTabSz="892810" rtl="0" eaLnBrk="1" latinLnBrk="0" hangingPunct="1">
              <a:defRPr sz="1700" kern="1200">
                <a:solidFill>
                  <a:schemeClr val="tx1"/>
                </a:solidFill>
                <a:latin typeface="+mn-lt"/>
                <a:ea typeface="+mn-ea"/>
                <a:cs typeface="+mn-cs"/>
              </a:defRPr>
            </a:lvl7pPr>
            <a:lvl8pPr marL="3124835" algn="l" defTabSz="892810" rtl="0" eaLnBrk="1" latinLnBrk="0" hangingPunct="1">
              <a:defRPr sz="1700" kern="1200">
                <a:solidFill>
                  <a:schemeClr val="tx1"/>
                </a:solidFill>
                <a:latin typeface="+mn-lt"/>
                <a:ea typeface="+mn-ea"/>
                <a:cs typeface="+mn-cs"/>
              </a:defRPr>
            </a:lvl8pPr>
            <a:lvl9pPr marL="3571875" algn="l" defTabSz="892810"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panose="020B0603020202020204"/>
              </a:rPr>
              <a:t> </a:t>
            </a:r>
            <a:fld id="{110FD68B-4EE4-9D43-89F2-B87D6C9CEE3A}" type="slidenum">
              <a:rPr lang="en-US" sz="800" smtClean="0">
                <a:solidFill>
                  <a:schemeClr val="tx1"/>
                </a:solidFill>
                <a:latin typeface="+mn-lt"/>
                <a:cs typeface="Trebuchet MS" panose="020B0603020202020204"/>
              </a:rPr>
            </a:fld>
            <a:endParaRPr lang="en-US" sz="800">
              <a:solidFill>
                <a:schemeClr val="tx1"/>
              </a:solidFill>
              <a:latin typeface="+mn-lt"/>
              <a:cs typeface="Trebuchet MS" panose="020B0603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AMRUTHA001/Jhipster.g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65760" y="365760"/>
            <a:ext cx="11457432" cy="914400"/>
          </a:xfrm>
        </p:spPr>
        <p:txBody>
          <a:bodyPr anchor="t">
            <a:normAutofit/>
          </a:bodyPr>
          <a:lstStyle/>
          <a:p>
            <a:r>
              <a:rPr lang="en-US" sz="4400">
                <a:solidFill>
                  <a:srgbClr val="0070C0"/>
                </a:solidFill>
                <a:cs typeface="Arial" panose="020B0604020202020204"/>
              </a:rPr>
              <a:t>JHIPSTER</a:t>
            </a:r>
            <a:endParaRPr lang="en-US">
              <a:cs typeface="Arial" panose="020B0604020202020204"/>
            </a:endParaRPr>
          </a:p>
        </p:txBody>
      </p:sp>
      <p:sp>
        <p:nvSpPr>
          <p:cNvPr id="4" name="TextBox 3"/>
          <p:cNvSpPr txBox="1"/>
          <p:nvPr/>
        </p:nvSpPr>
        <p:spPr>
          <a:xfrm>
            <a:off x="8090999" y="4045245"/>
            <a:ext cx="2970858" cy="3293209"/>
          </a:xfrm>
          <a:prstGeom prst="rect">
            <a:avLst/>
          </a:prstGeom>
          <a:noFill/>
        </p:spPr>
        <p:txBody>
          <a:bodyPr rot="0" spcFirstLastPara="0" vertOverflow="overflow" horzOverflow="overflow" vert="horz" wrap="square" lIns="0" tIns="0" rIns="0" bIns="0" numCol="1" spcCol="0" rtlCol="0" fromWordArt="0" anchor="t" anchorCtr="0" forceAA="0" compatLnSpc="1">
            <a:spAutoFit/>
          </a:bodyPr>
          <a:lstStyle/>
          <a:p>
            <a:pPr algn="ctr">
              <a:spcBef>
                <a:spcPts val="1200"/>
              </a:spcBef>
              <a:buSzPct val="100000"/>
            </a:pPr>
            <a:r>
              <a:rPr lang="en-US" b="1">
                <a:cs typeface="Arial" panose="020B0604020202020204"/>
              </a:rPr>
              <a:t>PRESENTORS</a:t>
            </a:r>
            <a:endParaRPr lang="en-US" b="1">
              <a:cs typeface="Arial" panose="020B0604020202020204"/>
            </a:endParaRPr>
          </a:p>
          <a:p>
            <a:pPr algn="ctr">
              <a:spcBef>
                <a:spcPts val="1200"/>
              </a:spcBef>
            </a:pPr>
            <a:r>
              <a:rPr lang="en-US" b="1">
                <a:cs typeface="Arial" panose="020B0604020202020204"/>
              </a:rPr>
              <a:t>SAMYUKTHA E S</a:t>
            </a:r>
            <a:endParaRPr lang="en-US" b="1">
              <a:cs typeface="Arial" panose="020B0604020202020204"/>
            </a:endParaRPr>
          </a:p>
          <a:p>
            <a:pPr algn="ctr">
              <a:spcBef>
                <a:spcPts val="1200"/>
              </a:spcBef>
            </a:pPr>
            <a:r>
              <a:rPr lang="en-US" b="1">
                <a:cs typeface="Arial" panose="020B0604020202020204"/>
              </a:rPr>
              <a:t>245106</a:t>
            </a:r>
            <a:endParaRPr lang="en-US" b="1">
              <a:cs typeface="Arial" panose="020B0604020202020204"/>
            </a:endParaRPr>
          </a:p>
          <a:p>
            <a:pPr algn="ctr">
              <a:spcBef>
                <a:spcPts val="1200"/>
              </a:spcBef>
            </a:pPr>
            <a:r>
              <a:rPr lang="en-US" b="1">
                <a:cs typeface="Arial" panose="020B0604020202020204"/>
              </a:rPr>
              <a:t>AMRUTHA M NAIR</a:t>
            </a:r>
            <a:endParaRPr lang="en-US" b="1">
              <a:cs typeface="Arial" panose="020B0604020202020204"/>
            </a:endParaRPr>
          </a:p>
          <a:p>
            <a:pPr algn="ctr">
              <a:spcBef>
                <a:spcPts val="1200"/>
              </a:spcBef>
            </a:pPr>
            <a:r>
              <a:rPr lang="en-US" b="1">
                <a:cs typeface="Arial" panose="020B0604020202020204"/>
              </a:rPr>
              <a:t>245138</a:t>
            </a:r>
            <a:endParaRPr lang="en-US" b="1">
              <a:cs typeface="Arial" panose="020B0604020202020204"/>
            </a:endParaRPr>
          </a:p>
          <a:p>
            <a:pPr algn="ctr">
              <a:spcBef>
                <a:spcPts val="1200"/>
              </a:spcBef>
            </a:pPr>
            <a:endParaRPr lang="en-US" b="1">
              <a:cs typeface="Arial" panose="020B0604020202020204"/>
            </a:endParaRPr>
          </a:p>
          <a:p>
            <a:pPr algn="ctr">
              <a:spcBef>
                <a:spcPts val="1200"/>
              </a:spcBef>
            </a:pPr>
            <a:endParaRPr lang="en-US" b="1">
              <a:cs typeface="Arial" panose="020B0604020202020204"/>
            </a:endParaRPr>
          </a:p>
          <a:p>
            <a:pPr algn="ctr">
              <a:spcBef>
                <a:spcPts val="1200"/>
              </a:spcBef>
            </a:pPr>
            <a:endParaRPr lang="en-US" b="1">
              <a:cs typeface="Arial" panose="020B0604020202020204"/>
            </a:endParaRPr>
          </a:p>
        </p:txBody>
      </p:sp>
      <p:pic>
        <p:nvPicPr>
          <p:cNvPr id="5" name="Picture 5" descr="A picture containing graphical user interface&#10;&#10;Description automatically generated"/>
          <p:cNvPicPr>
            <a:picLocks noChangeAspect="1"/>
          </p:cNvPicPr>
          <p:nvPr/>
        </p:nvPicPr>
        <p:blipFill>
          <a:blip r:embed="rId1"/>
          <a:stretch>
            <a:fillRect/>
          </a:stretch>
        </p:blipFill>
        <p:spPr>
          <a:xfrm>
            <a:off x="1384127" y="1426961"/>
            <a:ext cx="4632541" cy="2772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2053" y="1585468"/>
            <a:ext cx="8686800" cy="914400"/>
          </a:xfrm>
        </p:spPr>
        <p:txBody>
          <a:bodyPr/>
          <a:lstStyle/>
          <a:p>
            <a:r>
              <a:rPr lang="en-US" sz="3600"/>
              <a:t>What is </a:t>
            </a:r>
            <a:r>
              <a:rPr lang="en-US" sz="3600" err="1"/>
              <a:t>Jhipster</a:t>
            </a:r>
            <a:r>
              <a:rPr lang="en-US" sz="3600"/>
              <a:t>?</a:t>
            </a:r>
            <a:endParaRPr lang="en-US" sz="3600"/>
          </a:p>
        </p:txBody>
      </p:sp>
      <p:sp>
        <p:nvSpPr>
          <p:cNvPr id="5" name="Subtitle 2"/>
          <p:cNvSpPr>
            <a:spLocks noGrp="1"/>
          </p:cNvSpPr>
          <p:nvPr>
            <p:ph type="subTitle" idx="1"/>
          </p:nvPr>
        </p:nvSpPr>
        <p:spPr>
          <a:xfrm>
            <a:off x="2034562" y="2753361"/>
            <a:ext cx="8839200" cy="2134523"/>
          </a:xfrm>
        </p:spPr>
        <p:txBody>
          <a:bodyPr vert="horz" lIns="0" tIns="0" rIns="0" bIns="0" spcCol="301752" rtlCol="0" anchor="t">
            <a:noAutofit/>
          </a:bodyPr>
          <a:lstStyle/>
          <a:p>
            <a:r>
              <a:rPr lang="en-US" sz="2000" err="1">
                <a:solidFill>
                  <a:srgbClr val="D1D5DB"/>
                </a:solidFill>
                <a:ea typeface="+mn-lt"/>
                <a:cs typeface="+mn-lt"/>
              </a:rPr>
              <a:t>JHipster</a:t>
            </a:r>
            <a:r>
              <a:rPr lang="en-US" sz="2000">
                <a:solidFill>
                  <a:srgbClr val="D1D5DB"/>
                </a:solidFill>
                <a:ea typeface="+mn-lt"/>
                <a:cs typeface="+mn-lt"/>
              </a:rPr>
              <a:t> is an open-source development platform and a popular application generator used to create modern web applications and microservices. It stands for "Java Hipster" and provides developers with a streamlined way to scaffold, develop, and deploy applications. </a:t>
            </a:r>
            <a:endParaRPr lang="en-US" sz="2000">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65760" y="365760"/>
            <a:ext cx="11457432" cy="559496"/>
          </a:xfrm>
        </p:spPr>
        <p:txBody>
          <a:bodyPr anchor="t">
            <a:normAutofit fontScale="90000"/>
          </a:bodyPr>
          <a:lstStyle/>
          <a:p>
            <a:r>
              <a:rPr lang="en-US" sz="3200">
                <a:cs typeface="Arial" panose="020B0604020202020204"/>
              </a:rPr>
              <a:t>FEATURES OF JHIPSTER</a:t>
            </a:r>
            <a:br>
              <a:rPr lang="en-US" sz="3200">
                <a:cs typeface="Arial" panose="020B0604020202020204"/>
              </a:rPr>
            </a:br>
            <a:br>
              <a:rPr lang="en-US" sz="2400">
                <a:cs typeface="+mj-lt"/>
              </a:rPr>
            </a:br>
            <a:r>
              <a:rPr lang="en-US" sz="2400">
                <a:cs typeface="Arial" panose="020B0604020202020204"/>
              </a:rPr>
              <a:t>Spring Boot: </a:t>
            </a:r>
            <a:r>
              <a:rPr lang="en-US" sz="2400" err="1">
                <a:cs typeface="Arial" panose="020B0604020202020204"/>
              </a:rPr>
              <a:t>JHipster</a:t>
            </a:r>
            <a:r>
              <a:rPr lang="en-US" sz="2400">
                <a:cs typeface="Arial" panose="020B0604020202020204"/>
              </a:rPr>
              <a:t> leverages the power of Spring Boot to create Java-based backend applications.</a:t>
            </a:r>
            <a:br>
              <a:rPr lang="en-US" sz="2400">
                <a:cs typeface="+mj-lt"/>
              </a:rPr>
            </a:br>
            <a:br>
              <a:rPr lang="en-US" sz="2400">
                <a:cs typeface="+mj-lt"/>
              </a:rPr>
            </a:br>
            <a:r>
              <a:rPr lang="en-US" sz="2400">
                <a:cs typeface="Arial" panose="020B0604020202020204"/>
              </a:rPr>
              <a:t>Angular or React: </a:t>
            </a:r>
            <a:r>
              <a:rPr lang="en-US" sz="2400" err="1">
                <a:cs typeface="Arial" panose="020B0604020202020204"/>
              </a:rPr>
              <a:t>JHipster</a:t>
            </a:r>
            <a:r>
              <a:rPr lang="en-US" sz="2400">
                <a:cs typeface="Arial" panose="020B0604020202020204"/>
              </a:rPr>
              <a:t> supports both Angular and React as frontend frameworks, allowing developers to choose their preferred technology for building the user interface of their applications.</a:t>
            </a:r>
            <a:endParaRPr lang="en-US" sz="2400">
              <a:cs typeface="Arial" panose="020B0604020202020204"/>
            </a:endParaRPr>
          </a:p>
          <a:p>
            <a:br>
              <a:rPr lang="en-US" sz="2400">
                <a:cs typeface="+mj-lt"/>
              </a:rPr>
            </a:br>
            <a:r>
              <a:rPr lang="en-US" sz="2400">
                <a:cs typeface="Arial" panose="020B0604020202020204"/>
              </a:rPr>
              <a:t>Microservices Architecture: </a:t>
            </a:r>
            <a:r>
              <a:rPr lang="en-US" sz="2400" err="1">
                <a:cs typeface="Arial" panose="020B0604020202020204"/>
              </a:rPr>
              <a:t>JHipster</a:t>
            </a:r>
            <a:r>
              <a:rPr lang="en-US" sz="2400">
                <a:cs typeface="Arial" panose="020B0604020202020204"/>
              </a:rPr>
              <a:t> supports the development of microservices-based architectures, allowing developers to create modular and scalable applications. </a:t>
            </a:r>
            <a:br>
              <a:rPr lang="en-US" sz="2400">
                <a:cs typeface="+mj-lt"/>
              </a:rPr>
            </a:br>
            <a:br>
              <a:rPr lang="en-US" sz="2400">
                <a:cs typeface="+mj-lt"/>
              </a:rPr>
            </a:br>
            <a:r>
              <a:rPr lang="en-US" sz="2400">
                <a:cs typeface="Arial" panose="020B0604020202020204"/>
              </a:rPr>
              <a:t>Security and Authentication: </a:t>
            </a:r>
            <a:r>
              <a:rPr lang="en-US" sz="2400" err="1">
                <a:cs typeface="Arial" panose="020B0604020202020204"/>
              </a:rPr>
              <a:t>JHipster</a:t>
            </a:r>
            <a:r>
              <a:rPr lang="en-US" sz="2400">
                <a:cs typeface="Arial" panose="020B0604020202020204"/>
              </a:rPr>
              <a:t> includes built-in support for user authentication and authorization. </a:t>
            </a:r>
            <a:br>
              <a:rPr lang="en-US" sz="2400">
                <a:cs typeface="Arial" panose="020B0604020202020204"/>
              </a:rPr>
            </a:br>
            <a:br>
              <a:rPr lang="en-US" sz="2400">
                <a:cs typeface="Arial" panose="020B0604020202020204"/>
              </a:rPr>
            </a:br>
            <a:r>
              <a:rPr lang="en-US" sz="2400">
                <a:cs typeface="Arial" panose="020B0604020202020204"/>
              </a:rPr>
              <a:t>DevOps and Deployment: </a:t>
            </a:r>
            <a:r>
              <a:rPr lang="en-US" sz="2400" err="1">
                <a:cs typeface="Arial" panose="020B0604020202020204"/>
              </a:rPr>
              <a:t>JHipster</a:t>
            </a:r>
            <a:r>
              <a:rPr lang="en-US" sz="2400">
                <a:cs typeface="Arial" panose="020B0604020202020204"/>
              </a:rPr>
              <a:t> provides tooling and configurations to facilitate the deployment and management of applications in various environments.</a:t>
            </a:r>
            <a:br>
              <a:rPr lang="en-US" sz="2400"/>
            </a:br>
            <a:br>
              <a:rPr lang="en-US" sz="2400">
                <a:cs typeface="Arial" panose="020B0604020202020204"/>
              </a:rPr>
            </a:br>
            <a:br>
              <a:rPr lang="en-US" sz="2400"/>
            </a:br>
            <a:br>
              <a:rPr lang="en-US"/>
            </a:br>
            <a:br>
              <a:rPr lang="en-US" sz="1800">
                <a:cs typeface="Arial" panose="020B0604020202020204"/>
              </a:rPr>
            </a:br>
            <a:br>
              <a:rPr lang="en-US" sz="1800">
                <a:cs typeface="Arial" panose="020B0604020202020204"/>
              </a:rPr>
            </a:br>
            <a:br>
              <a:rPr lang="en-US" sz="1800">
                <a:cs typeface="Arial" panose="020B0604020202020204"/>
              </a:rPr>
            </a:br>
            <a:br>
              <a:rPr lang="en-US" sz="1800">
                <a:cs typeface="Arial" panose="020B0604020202020204"/>
              </a:rPr>
            </a:br>
            <a:br>
              <a:rPr lang="en-US" sz="1800">
                <a:cs typeface="Arial" panose="020B0604020202020204"/>
              </a:rPr>
            </a:br>
            <a:endParaRPr lang="en-US" sz="2400" b="0">
              <a:cs typeface="Arial" panose="020B0604020202020204"/>
            </a:endParaRPr>
          </a:p>
        </p:txBody>
      </p:sp>
      <p:sp>
        <p:nvSpPr>
          <p:cNvPr id="4" name="Subtitle 2"/>
          <p:cNvSpPr>
            <a:spLocks noGrp="1"/>
          </p:cNvSpPr>
          <p:nvPr>
            <p:ph idx="1"/>
          </p:nvPr>
        </p:nvSpPr>
        <p:spPr/>
        <p:txBody>
          <a:bodyPr vert="horz" lIns="0" tIns="0" rIns="0" bIns="0" spcCol="301752" rtlCol="0" anchor="t">
            <a:normAutofit/>
          </a:bodyPr>
          <a:lstStyle/>
          <a:p>
            <a:pPr>
              <a:spcAft>
                <a:spcPts val="600"/>
              </a:spcAft>
              <a:buNone/>
            </a:pPr>
            <a:endParaRPr lang="en-US"/>
          </a:p>
          <a:p>
            <a:pPr>
              <a:spcAft>
                <a:spcPts val="600"/>
              </a:spcAft>
              <a:buNone/>
            </a:pPr>
            <a:endParaRPr lang="en-US"/>
          </a:p>
          <a:p>
            <a:pPr>
              <a:spcAft>
                <a:spcPts val="600"/>
              </a:spcAft>
              <a:buNone/>
            </a:pPr>
            <a:endParaRPr lang="en-US"/>
          </a:p>
          <a:p>
            <a:pPr>
              <a:spcAft>
                <a:spcPts val="600"/>
              </a:spcAft>
              <a:buNone/>
            </a:pP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 email&#10;&#10;Description automatically generated"/>
          <p:cNvPicPr>
            <a:picLocks noChangeAspect="1"/>
          </p:cNvPicPr>
          <p:nvPr/>
        </p:nvPicPr>
        <p:blipFill>
          <a:blip r:embed="rId1"/>
          <a:stretch>
            <a:fillRect/>
          </a:stretch>
        </p:blipFill>
        <p:spPr>
          <a:xfrm>
            <a:off x="1508558" y="211249"/>
            <a:ext cx="10443873" cy="643983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493520" y="84512"/>
            <a:ext cx="5166360" cy="1242060"/>
          </a:xfrm>
        </p:spPr>
        <p:txBody>
          <a:bodyPr/>
          <a:lstStyle/>
          <a:p>
            <a:r>
              <a:rPr lang="en-US">
                <a:cs typeface="Arial" panose="020B0604020202020204"/>
              </a:rPr>
              <a:t>ADVANTAGES</a:t>
            </a:r>
            <a:endParaRPr lang="en-US">
              <a:cs typeface="Arial" panose="020B0604020202020204"/>
            </a:endParaRPr>
          </a:p>
        </p:txBody>
      </p:sp>
      <p:sp>
        <p:nvSpPr>
          <p:cNvPr id="4" name="Subtitle 2"/>
          <p:cNvSpPr>
            <a:spLocks noGrp="1"/>
          </p:cNvSpPr>
          <p:nvPr>
            <p:ph type="subTitle" idx="1"/>
          </p:nvPr>
        </p:nvSpPr>
        <p:spPr>
          <a:xfrm>
            <a:off x="218902" y="1579416"/>
            <a:ext cx="11858105" cy="5278583"/>
          </a:xfrm>
        </p:spPr>
        <p:txBody>
          <a:bodyPr/>
          <a:lstStyle/>
          <a:p>
            <a:pPr marL="285750" indent="-285750">
              <a:buFont typeface="Arial" panose="020B0604020202020204"/>
              <a:buChar char="•"/>
            </a:pPr>
            <a:r>
              <a:rPr lang="en-US" sz="2400">
                <a:solidFill>
                  <a:schemeClr val="tx2"/>
                </a:solidFill>
                <a:ea typeface="+mn-lt"/>
                <a:cs typeface="+mn-lt"/>
              </a:rPr>
              <a:t>Rapid Application Development: </a:t>
            </a:r>
            <a:r>
              <a:rPr lang="en-US" sz="2400" err="1">
                <a:solidFill>
                  <a:schemeClr val="tx2"/>
                </a:solidFill>
                <a:ea typeface="+mn-lt"/>
                <a:cs typeface="+mn-lt"/>
              </a:rPr>
              <a:t>JHipster</a:t>
            </a:r>
            <a:r>
              <a:rPr lang="en-US" sz="2400">
                <a:solidFill>
                  <a:schemeClr val="tx2"/>
                </a:solidFill>
                <a:ea typeface="+mn-lt"/>
                <a:cs typeface="+mn-lt"/>
              </a:rPr>
              <a:t> provides a streamlined development process by automating common tasks and generating project structures, which saves significant time and effort.</a:t>
            </a:r>
            <a:endParaRPr lang="en-US" sz="2400">
              <a:solidFill>
                <a:schemeClr val="tx2"/>
              </a:solidFill>
              <a:ea typeface="+mn-lt"/>
              <a:cs typeface="+mn-lt"/>
            </a:endParaRPr>
          </a:p>
          <a:p>
            <a:pPr marL="285750" indent="-285750">
              <a:buFont typeface="Arial" panose="020B0604020202020204"/>
              <a:buChar char="•"/>
            </a:pPr>
            <a:endParaRPr lang="en-US" sz="2400">
              <a:solidFill>
                <a:schemeClr val="tx2"/>
              </a:solidFill>
              <a:cs typeface="Arial" panose="020B0604020202020204"/>
            </a:endParaRPr>
          </a:p>
          <a:p>
            <a:pPr marL="285750" indent="-285750">
              <a:buFont typeface="Arial" panose="020B0604020202020204"/>
              <a:buChar char="•"/>
            </a:pPr>
            <a:r>
              <a:rPr lang="en-US" sz="2400">
                <a:solidFill>
                  <a:schemeClr val="tx2"/>
                </a:solidFill>
                <a:ea typeface="Roboto"/>
                <a:cs typeface="+mn-lt"/>
              </a:rPr>
              <a:t>Full-Stack Development: </a:t>
            </a:r>
            <a:r>
              <a:rPr lang="en-US" sz="2400" err="1">
                <a:solidFill>
                  <a:schemeClr val="tx2"/>
                </a:solidFill>
                <a:ea typeface="Roboto"/>
                <a:cs typeface="+mn-lt"/>
              </a:rPr>
              <a:t>JHipster</a:t>
            </a:r>
            <a:r>
              <a:rPr lang="en-US" sz="2400">
                <a:solidFill>
                  <a:schemeClr val="tx2"/>
                </a:solidFill>
                <a:ea typeface="Roboto"/>
                <a:cs typeface="+mn-lt"/>
              </a:rPr>
              <a:t> allows developers to work on both the backend and frontend of an application. It integrates popular frameworks like Spring Boot for the backend and Angular or React for the frontend.</a:t>
            </a:r>
            <a:endParaRPr lang="en-US" sz="2400">
              <a:solidFill>
                <a:schemeClr val="tx2"/>
              </a:solidFill>
              <a:latin typeface="Arial" panose="020B0604020202020204"/>
              <a:ea typeface="Roboto"/>
              <a:cs typeface="Arial" panose="020B0604020202020204"/>
            </a:endParaRPr>
          </a:p>
          <a:p>
            <a:pPr marL="285750" indent="-285750">
              <a:buFont typeface="Arial" panose="020B0604020202020204"/>
              <a:buChar char="•"/>
            </a:pPr>
            <a:endParaRPr lang="en-US" sz="2400">
              <a:solidFill>
                <a:schemeClr val="tx2"/>
              </a:solidFill>
              <a:ea typeface="+mn-lt"/>
              <a:cs typeface="+mn-lt"/>
            </a:endParaRPr>
          </a:p>
          <a:p>
            <a:pPr marL="342900" indent="-342900">
              <a:buFont typeface="Arial" panose="020B0604020202020204"/>
              <a:buChar char="•"/>
            </a:pPr>
            <a:r>
              <a:rPr lang="en-US" sz="2400">
                <a:solidFill>
                  <a:schemeClr val="tx2"/>
                </a:solidFill>
                <a:ea typeface="+mn-lt"/>
                <a:cs typeface="+mn-lt"/>
              </a:rPr>
              <a:t>Extensibility and Customization: While </a:t>
            </a:r>
            <a:r>
              <a:rPr lang="en-US" sz="2400" err="1">
                <a:solidFill>
                  <a:schemeClr val="tx2"/>
                </a:solidFill>
                <a:ea typeface="+mn-lt"/>
                <a:cs typeface="+mn-lt"/>
              </a:rPr>
              <a:t>JHipster</a:t>
            </a:r>
            <a:r>
              <a:rPr lang="en-US" sz="2400">
                <a:solidFill>
                  <a:schemeClr val="tx2"/>
                </a:solidFill>
                <a:ea typeface="+mn-lt"/>
                <a:cs typeface="+mn-lt"/>
              </a:rPr>
              <a:t> provides a predefined structure and configurations, it also offers flexibility for customization. Developers can easily modify and extend the generated code to fit their specific requirements..</a:t>
            </a:r>
            <a:endParaRPr lang="en-US" sz="2400">
              <a:solidFill>
                <a:schemeClr val="tx2"/>
              </a:solidFill>
              <a:latin typeface="Arial" panose="020B0604020202020204"/>
              <a:ea typeface="Roboto"/>
              <a:cs typeface="Arial" panose="020B0604020202020204"/>
            </a:endParaRPr>
          </a:p>
          <a:p>
            <a:endParaRPr lang="en-US" sz="2400">
              <a:solidFill>
                <a:schemeClr val="tx2"/>
              </a:solidFill>
              <a:ea typeface="+mn-lt"/>
              <a:cs typeface="+mn-lt"/>
            </a:endParaRPr>
          </a:p>
          <a:p>
            <a:pPr marL="342900" indent="-342900">
              <a:buFont typeface="Arial" panose="020B0604020202020204"/>
              <a:buChar char="•"/>
            </a:pPr>
            <a:r>
              <a:rPr lang="en-US" sz="2400">
                <a:solidFill>
                  <a:schemeClr val="tx2"/>
                </a:solidFill>
                <a:ea typeface="Roboto"/>
                <a:cs typeface="+mn-lt"/>
              </a:rPr>
              <a:t>Security and Authentication: </a:t>
            </a:r>
            <a:r>
              <a:rPr lang="en-US" sz="2400" err="1">
                <a:solidFill>
                  <a:schemeClr val="tx2"/>
                </a:solidFill>
                <a:ea typeface="Roboto"/>
                <a:cs typeface="+mn-lt"/>
              </a:rPr>
              <a:t>JHipster</a:t>
            </a:r>
            <a:r>
              <a:rPr lang="en-US" sz="2400">
                <a:solidFill>
                  <a:schemeClr val="tx2"/>
                </a:solidFill>
                <a:ea typeface="Roboto"/>
                <a:cs typeface="+mn-lt"/>
              </a:rPr>
              <a:t> includes built-in support for security and authentication. </a:t>
            </a:r>
            <a:endParaRPr lang="en-US" sz="2400">
              <a:solidFill>
                <a:schemeClr val="tx2"/>
              </a:solidFill>
              <a:latin typeface="Arial" panose="020B0604020202020204"/>
              <a:ea typeface="Roboto"/>
              <a:cs typeface="Arial" panose="020B0604020202020204"/>
            </a:endParaRPr>
          </a:p>
          <a:p>
            <a:pPr marL="342900" indent="-342900">
              <a:buFont typeface="Arial" panose="020B0604020202020204"/>
              <a:buChar char="•"/>
            </a:pPr>
            <a:endParaRPr lang="en-US" sz="2400">
              <a:solidFill>
                <a:schemeClr val="tx2"/>
              </a:solidFill>
              <a:latin typeface="Arial" panose="020B0604020202020204"/>
              <a:ea typeface="Roboto"/>
              <a:cs typeface="Arial" panose="020B0604020202020204"/>
            </a:endParaRPr>
          </a:p>
          <a:p>
            <a:pPr marL="285750" indent="-285750">
              <a:buFont typeface="Arial" panose="020B0604020202020204"/>
              <a:buChar char="•"/>
            </a:pPr>
            <a:endParaRPr lang="en-US" sz="2400">
              <a:solidFill>
                <a:schemeClr val="tx2"/>
              </a:solidFill>
              <a:latin typeface="Arial" panose="020B0604020202020204"/>
              <a:ea typeface="Roboto"/>
              <a:cs typeface="Arial" panose="020B0604020202020204"/>
            </a:endParaRPr>
          </a:p>
          <a:p>
            <a:pPr marL="285750" indent="-285750">
              <a:buFont typeface="Arial" panose="020B0604020202020204"/>
              <a:buChar char="•"/>
            </a:pPr>
            <a:endParaRPr lang="en-US" sz="2400">
              <a:solidFill>
                <a:schemeClr val="tx2"/>
              </a:solidFill>
              <a:latin typeface="Arial" panose="020B0604020202020204"/>
              <a:ea typeface="Roboto"/>
              <a:cs typeface="Arial" panose="020B0604020202020204"/>
            </a:endParaRPr>
          </a:p>
          <a:p>
            <a:endParaRPr lang="en-US" sz="2400">
              <a:solidFill>
                <a:schemeClr val="tx2"/>
              </a:solidFill>
              <a:latin typeface="Roboto"/>
              <a:ea typeface="Roboto"/>
              <a:cs typeface="Robot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493520" y="84512"/>
            <a:ext cx="5166360" cy="1242060"/>
          </a:xfrm>
        </p:spPr>
        <p:txBody>
          <a:bodyPr/>
          <a:lstStyle/>
          <a:p>
            <a:r>
              <a:rPr lang="en-US">
                <a:cs typeface="Arial" panose="020B0604020202020204"/>
              </a:rPr>
              <a:t>DISADVANTAGES</a:t>
            </a:r>
            <a:endParaRPr lang="en-US">
              <a:cs typeface="Arial" panose="020B0604020202020204"/>
            </a:endParaRPr>
          </a:p>
        </p:txBody>
      </p:sp>
      <p:sp>
        <p:nvSpPr>
          <p:cNvPr id="4" name="Subtitle 2"/>
          <p:cNvSpPr>
            <a:spLocks noGrp="1"/>
          </p:cNvSpPr>
          <p:nvPr>
            <p:ph type="subTitle" idx="1"/>
          </p:nvPr>
        </p:nvSpPr>
        <p:spPr>
          <a:xfrm>
            <a:off x="218902" y="1631608"/>
            <a:ext cx="11858105" cy="5226391"/>
          </a:xfrm>
        </p:spPr>
        <p:txBody>
          <a:bodyPr/>
          <a:lstStyle/>
          <a:p>
            <a:pPr marL="342900" indent="-342900">
              <a:buFont typeface="Arial" panose="020B0604020202020204"/>
              <a:buChar char="•"/>
            </a:pPr>
            <a:r>
              <a:rPr lang="en-US" sz="2400">
                <a:solidFill>
                  <a:schemeClr val="tx2"/>
                </a:solidFill>
                <a:ea typeface="+mn-lt"/>
                <a:cs typeface="+mn-lt"/>
              </a:rPr>
              <a:t>Learning Curve: </a:t>
            </a:r>
            <a:r>
              <a:rPr lang="en-US" sz="2400" err="1">
                <a:solidFill>
                  <a:schemeClr val="tx2"/>
                </a:solidFill>
                <a:ea typeface="+mn-lt"/>
                <a:cs typeface="+mn-lt"/>
              </a:rPr>
              <a:t>JHipster</a:t>
            </a:r>
            <a:r>
              <a:rPr lang="en-US" sz="2400">
                <a:solidFill>
                  <a:schemeClr val="tx2"/>
                </a:solidFill>
                <a:ea typeface="+mn-lt"/>
                <a:cs typeface="+mn-lt"/>
              </a:rPr>
              <a:t> incorporates multiple frameworks and technologies, which can result in a steep learning curve for developers who are not familiar with all the components involved. </a:t>
            </a:r>
            <a:endParaRPr lang="en-US" sz="2400">
              <a:solidFill>
                <a:schemeClr val="tx2"/>
              </a:solidFill>
              <a:ea typeface="+mn-lt"/>
              <a:cs typeface="+mn-lt"/>
            </a:endParaRPr>
          </a:p>
          <a:p>
            <a:pPr marL="342900" indent="-342900">
              <a:buFont typeface="Arial" panose="020B0604020202020204"/>
              <a:buChar char="•"/>
            </a:pPr>
            <a:endParaRPr lang="en-US" sz="2400">
              <a:solidFill>
                <a:schemeClr val="tx2"/>
              </a:solidFill>
              <a:ea typeface="+mn-lt"/>
              <a:cs typeface="+mn-lt"/>
            </a:endParaRPr>
          </a:p>
          <a:p>
            <a:pPr marL="285750" indent="-285750">
              <a:buFont typeface="Arial" panose="020B0604020202020204"/>
              <a:buChar char="•"/>
            </a:pPr>
            <a:r>
              <a:rPr lang="en-US" sz="2400">
                <a:solidFill>
                  <a:schemeClr val="tx2"/>
                </a:solidFill>
                <a:ea typeface="+mn-lt"/>
                <a:cs typeface="+mn-lt"/>
              </a:rPr>
              <a:t>Limited Flexibility: While </a:t>
            </a:r>
            <a:r>
              <a:rPr lang="en-US" sz="2400" err="1">
                <a:solidFill>
                  <a:schemeClr val="tx2"/>
                </a:solidFill>
                <a:ea typeface="+mn-lt"/>
                <a:cs typeface="+mn-lt"/>
              </a:rPr>
              <a:t>JHipster</a:t>
            </a:r>
            <a:r>
              <a:rPr lang="en-US" sz="2400">
                <a:solidFill>
                  <a:schemeClr val="tx2"/>
                </a:solidFill>
                <a:ea typeface="+mn-lt"/>
                <a:cs typeface="+mn-lt"/>
              </a:rPr>
              <a:t> provides a structured and opinionated approach to application development, it may limit flexibility in certain cases. </a:t>
            </a:r>
            <a:endParaRPr lang="en-US" sz="2400">
              <a:solidFill>
                <a:schemeClr val="tx2"/>
              </a:solidFill>
              <a:ea typeface="+mn-lt"/>
              <a:cs typeface="+mn-lt"/>
            </a:endParaRPr>
          </a:p>
          <a:p>
            <a:pPr marL="285750" indent="-285750">
              <a:buFont typeface="Arial" panose="020B0604020202020204"/>
              <a:buChar char="•"/>
            </a:pPr>
            <a:endParaRPr lang="en-US" sz="2400">
              <a:solidFill>
                <a:schemeClr val="tx2"/>
              </a:solidFill>
              <a:ea typeface="+mn-lt"/>
              <a:cs typeface="+mn-lt"/>
            </a:endParaRPr>
          </a:p>
          <a:p>
            <a:pPr marL="285750" indent="-285750">
              <a:buFont typeface="Arial" panose="020B0604020202020204"/>
              <a:buChar char="•"/>
            </a:pPr>
            <a:r>
              <a:rPr lang="en-US" sz="2400">
                <a:solidFill>
                  <a:schemeClr val="tx2"/>
                </a:solidFill>
                <a:ea typeface="+mn-lt"/>
                <a:cs typeface="+mn-lt"/>
              </a:rPr>
              <a:t>Overhead and Complexity: </a:t>
            </a:r>
            <a:r>
              <a:rPr lang="en-US" sz="2400" err="1">
                <a:solidFill>
                  <a:schemeClr val="tx2"/>
                </a:solidFill>
                <a:ea typeface="+mn-lt"/>
                <a:cs typeface="+mn-lt"/>
              </a:rPr>
              <a:t>JHipster</a:t>
            </a:r>
            <a:r>
              <a:rPr lang="en-US" sz="2400">
                <a:solidFill>
                  <a:schemeClr val="tx2"/>
                </a:solidFill>
                <a:ea typeface="+mn-lt"/>
                <a:cs typeface="+mn-lt"/>
              </a:rPr>
              <a:t> generates a significant amount of code and configuration files to support its features and integrate multiple frameworks.</a:t>
            </a:r>
            <a:endParaRPr lang="en-US" sz="2400">
              <a:solidFill>
                <a:schemeClr val="tx2"/>
              </a:solidFill>
              <a:cs typeface="Arial" panose="020B0604020202020204"/>
            </a:endParaRPr>
          </a:p>
          <a:p>
            <a:endParaRPr lang="en-US" sz="2400">
              <a:solidFill>
                <a:schemeClr val="tx2"/>
              </a:solidFill>
              <a:ea typeface="+mn-lt"/>
              <a:cs typeface="+mn-lt"/>
            </a:endParaRPr>
          </a:p>
          <a:p>
            <a:pPr marL="342900" indent="-342900">
              <a:buFont typeface="Arial" panose="020B0604020202020204"/>
              <a:buChar char="•"/>
            </a:pPr>
            <a:r>
              <a:rPr lang="en-US" sz="2400">
                <a:solidFill>
                  <a:schemeClr val="tx2"/>
                </a:solidFill>
                <a:ea typeface="Roboto"/>
                <a:cs typeface="+mn-lt"/>
              </a:rPr>
              <a:t>Complexity for Smaller Projects: </a:t>
            </a:r>
            <a:r>
              <a:rPr lang="en-US" sz="2400" err="1">
                <a:solidFill>
                  <a:schemeClr val="tx2"/>
                </a:solidFill>
                <a:ea typeface="Roboto"/>
                <a:cs typeface="+mn-lt"/>
              </a:rPr>
              <a:t>JHipster</a:t>
            </a:r>
            <a:r>
              <a:rPr lang="en-US" sz="2400">
                <a:solidFill>
                  <a:schemeClr val="tx2"/>
                </a:solidFill>
                <a:ea typeface="Roboto"/>
                <a:cs typeface="+mn-lt"/>
              </a:rPr>
              <a:t> is designed to handle complex applications and microservices architectures. For smaller or simpler projects, the additional features and configurations generated by </a:t>
            </a:r>
            <a:r>
              <a:rPr lang="en-US" sz="2400" err="1">
                <a:solidFill>
                  <a:schemeClr val="tx2"/>
                </a:solidFill>
                <a:ea typeface="Roboto"/>
                <a:cs typeface="+mn-lt"/>
              </a:rPr>
              <a:t>JHipster</a:t>
            </a:r>
            <a:r>
              <a:rPr lang="en-US" sz="2400">
                <a:solidFill>
                  <a:schemeClr val="tx2"/>
                </a:solidFill>
                <a:ea typeface="Roboto"/>
                <a:cs typeface="+mn-lt"/>
              </a:rPr>
              <a:t> may introduce unnecessary complexity and overhead.</a:t>
            </a:r>
            <a:endParaRPr lang="en-US" sz="2400">
              <a:solidFill>
                <a:schemeClr val="tx2"/>
              </a:solidFill>
              <a:latin typeface="Arial" panose="020B0604020202020204"/>
              <a:ea typeface="Roboto"/>
              <a:cs typeface="Arial" panose="020B0604020202020204"/>
            </a:endParaRPr>
          </a:p>
          <a:p>
            <a:pPr marL="342900" indent="-342900">
              <a:buFont typeface="Arial" panose="020B0604020202020204"/>
              <a:buChar char="•"/>
            </a:pPr>
            <a:endParaRPr lang="en-US" sz="2400">
              <a:solidFill>
                <a:schemeClr val="tx2"/>
              </a:solidFill>
              <a:latin typeface="Arial" panose="020B0604020202020204"/>
              <a:ea typeface="Roboto"/>
              <a:cs typeface="Arial" panose="020B0604020202020204"/>
            </a:endParaRPr>
          </a:p>
          <a:p>
            <a:pPr marL="342900" indent="-342900">
              <a:buFont typeface="Arial" panose="020B0604020202020204"/>
              <a:buChar char="•"/>
            </a:pPr>
            <a:endParaRPr lang="en-US" sz="2400">
              <a:solidFill>
                <a:schemeClr val="tx2"/>
              </a:solidFill>
              <a:latin typeface="Arial" panose="020B0604020202020204"/>
              <a:ea typeface="Roboto"/>
              <a:cs typeface="Arial" panose="020B0604020202020204"/>
            </a:endParaRPr>
          </a:p>
          <a:p>
            <a:pPr marL="285750" indent="-285750">
              <a:buFont typeface="Arial" panose="020B0604020202020204"/>
              <a:buChar char="•"/>
            </a:pPr>
            <a:endParaRPr lang="en-US" sz="2400">
              <a:solidFill>
                <a:schemeClr val="tx2"/>
              </a:solidFill>
              <a:latin typeface="Arial" panose="020B0604020202020204"/>
              <a:ea typeface="Roboto"/>
              <a:cs typeface="Arial" panose="020B0604020202020204"/>
            </a:endParaRPr>
          </a:p>
          <a:p>
            <a:pPr marL="285750" indent="-285750">
              <a:buFont typeface="Arial" panose="020B0604020202020204"/>
              <a:buChar char="•"/>
            </a:pPr>
            <a:endParaRPr lang="en-US" sz="2400">
              <a:solidFill>
                <a:schemeClr val="tx2"/>
              </a:solidFill>
              <a:latin typeface="Arial" panose="020B0604020202020204"/>
              <a:ea typeface="Roboto"/>
              <a:cs typeface="Arial" panose="020B0604020202020204"/>
            </a:endParaRPr>
          </a:p>
          <a:p>
            <a:endParaRPr lang="en-US" sz="2400">
              <a:solidFill>
                <a:schemeClr val="tx2"/>
              </a:solidFill>
              <a:latin typeface="Roboto"/>
              <a:ea typeface="Roboto"/>
              <a:cs typeface="Robot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8720" y="1234440"/>
            <a:ext cx="9407680" cy="5007231"/>
          </a:xfrm>
        </p:spPr>
        <p:txBody>
          <a:bodyPr/>
          <a:lstStyle/>
          <a:p>
            <a:r>
              <a:rPr lang="en-US">
                <a:cs typeface="Arial" panose="020B0604020202020204"/>
              </a:rPr>
              <a:t>REFERENCES</a:t>
            </a:r>
            <a:br>
              <a:rPr lang="en-US">
                <a:cs typeface="Arial" panose="020B0604020202020204"/>
              </a:rPr>
            </a:br>
            <a:br>
              <a:rPr lang="en-US" sz="2400">
                <a:ea typeface="+mj-lt"/>
                <a:cs typeface="+mj-lt"/>
              </a:rPr>
            </a:br>
            <a:r>
              <a:rPr lang="en-US" sz="2400">
                <a:ea typeface="+mj-lt"/>
                <a:cs typeface="+mj-lt"/>
              </a:rPr>
              <a:t>​</a:t>
            </a:r>
            <a:br>
              <a:rPr lang="en-US" sz="2400">
                <a:ea typeface="+mj-lt"/>
                <a:cs typeface="+mj-lt"/>
              </a:rPr>
            </a:br>
            <a:r>
              <a:rPr lang="en-US" sz="2400">
                <a:ea typeface="+mj-lt"/>
                <a:cs typeface="+mj-lt"/>
              </a:rPr>
              <a:t>https://www.youtube.com/watch?v=5GMzVQIovOc&amp;t=764s​</a:t>
            </a:r>
            <a:br>
              <a:rPr lang="en-US" sz="2400">
                <a:ea typeface="+mj-lt"/>
                <a:cs typeface="+mj-lt"/>
              </a:rPr>
            </a:br>
            <a:r>
              <a:rPr lang="en-US" sz="2400">
                <a:ea typeface="+mj-lt"/>
                <a:cs typeface="+mj-lt"/>
              </a:rPr>
              <a:t>​</a:t>
            </a:r>
            <a:br>
              <a:rPr lang="en-US" sz="2400">
                <a:ea typeface="+mj-lt"/>
                <a:cs typeface="+mj-lt"/>
              </a:rPr>
            </a:br>
            <a:r>
              <a:rPr lang="en-US" sz="2400">
                <a:ea typeface="+mj-lt"/>
                <a:cs typeface="+mj-lt"/>
              </a:rPr>
              <a:t>https://github.com/AMRUTHA001/Jhipster.git</a:t>
            </a:r>
            <a:br>
              <a:rPr lang="en-US" sz="2400">
                <a:ea typeface="+mj-lt"/>
                <a:cs typeface="+mj-lt"/>
              </a:rPr>
            </a:br>
            <a:r>
              <a:rPr lang="en-US" sz="2400">
                <a:ea typeface="+mj-lt"/>
                <a:cs typeface="+mj-lt"/>
                <a:hlinkClick r:id="rId1"/>
              </a:rPr>
              <a:t>https://github.com/AMRUTHA001/Jhipster.git</a:t>
            </a:r>
            <a:br>
              <a:rPr lang="en-US" sz="2400">
                <a:ea typeface="+mj-lt"/>
                <a:cs typeface="+mj-lt"/>
              </a:rPr>
            </a:br>
            <a:endParaRPr lang="en-US" sz="1800">
              <a:solidFill>
                <a:schemeClr val="tx1"/>
              </a:solidFill>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2774</Words>
  <Application>WPS Presentation</Application>
  <PresentationFormat>Widescreen</PresentationFormat>
  <Paragraphs>53</Paragraphs>
  <Slides>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Arial</vt:lpstr>
      <vt:lpstr>Helvetica</vt:lpstr>
      <vt:lpstr>Trebuchet MS</vt:lpstr>
      <vt:lpstr>Calibri</vt:lpstr>
      <vt:lpstr>Roboto</vt:lpstr>
      <vt:lpstr>Segoe Print</vt:lpstr>
      <vt:lpstr>Microsoft YaHei</vt:lpstr>
      <vt:lpstr>Arial Unicode MS</vt:lpstr>
      <vt:lpstr>UST</vt:lpstr>
      <vt:lpstr>JHIPSTER</vt:lpstr>
      <vt:lpstr>What is Jhipster?</vt:lpstr>
      <vt:lpstr> Microservices Architecture: JHipster supports the development of microservices-based architectures, allowing developers to create modular and scalable applications.   Security and Authentication: JHipster includes built-in support for user authentication and authorization.   DevOps and Deployment: JHipster provides tooling and configurations to facilitate the deployment and management of applications in various environments.         </vt:lpstr>
      <vt:lpstr>PowerPoint 演示文稿</vt:lpstr>
      <vt:lpstr>ADVANTAGES</vt:lpstr>
      <vt:lpstr>DISADVANTAGES</vt:lpstr>
      <vt:lpstr>REFERENCES  https://www.youtube.com/watch?v=5GMzVQIovOc&amp;t=764s  https://github.com/AMRUTHA001/Jhipster.git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creator>GTMServices@ust.com</dc:creator>
  <cp:lastModifiedBy>Administrator</cp:lastModifiedBy>
  <cp:revision>3</cp:revision>
  <cp:lastPrinted>2019-10-06T00:46:00Z</cp:lastPrinted>
  <dcterms:created xsi:type="dcterms:W3CDTF">2020-12-03T20:34:00Z</dcterms:created>
  <dcterms:modified xsi:type="dcterms:W3CDTF">2023-06-21T04:18:18Z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0x01010061E5F26F5DA3F74DBDC357894E306069</vt:lpwstr>
  </property>
  <property fmtid="{D5CDD505-2E9C-101B-9397-08002B2CF9AE}" pid="3" name="MediaServiceImageTags">
    <vt:lpwstr/>
  </property>
  <property fmtid="{D5CDD505-2E9C-101B-9397-08002B2CF9AE}" pid="4" name="ICV">
    <vt:lpwstr>ABD572A7C8424994986D1170A0A3468E</vt:lpwstr>
  </property>
  <property fmtid="{D5CDD505-2E9C-101B-9397-08002B2CF9AE}" pid="5" name="KSOProductBuildVer">
    <vt:lpwstr>1033-11.2.0.11537</vt:lpwstr>
  </property>
</Properties>
</file>