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handoutMasterIdLst>
    <p:handoutMasterId r:id="rId55"/>
  </p:handoutMasterIdLst>
  <p:sldIdLst>
    <p:sldId id="429" r:id="rId5"/>
    <p:sldId id="430" r:id="rId6"/>
    <p:sldId id="431" r:id="rId7"/>
    <p:sldId id="434" r:id="rId8"/>
    <p:sldId id="435" r:id="rId9"/>
    <p:sldId id="456" r:id="rId10"/>
    <p:sldId id="457" r:id="rId11"/>
    <p:sldId id="458" r:id="rId12"/>
    <p:sldId id="459" r:id="rId13"/>
    <p:sldId id="460" r:id="rId14"/>
    <p:sldId id="461" r:id="rId15"/>
    <p:sldId id="462" r:id="rId16"/>
    <p:sldId id="463"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64" r:id="rId30"/>
    <p:sldId id="482" r:id="rId31"/>
    <p:sldId id="453" r:id="rId32"/>
    <p:sldId id="452" r:id="rId33"/>
    <p:sldId id="477" r:id="rId34"/>
    <p:sldId id="478" r:id="rId35"/>
    <p:sldId id="483" r:id="rId36"/>
    <p:sldId id="455" r:id="rId37"/>
    <p:sldId id="450" r:id="rId38"/>
    <p:sldId id="479" r:id="rId39"/>
    <p:sldId id="480" r:id="rId40"/>
    <p:sldId id="481" r:id="rId41"/>
    <p:sldId id="484" r:id="rId42"/>
    <p:sldId id="485" r:id="rId43"/>
    <p:sldId id="486" r:id="rId44"/>
    <p:sldId id="488" r:id="rId45"/>
    <p:sldId id="487" r:id="rId46"/>
    <p:sldId id="489" r:id="rId47"/>
    <p:sldId id="490" r:id="rId48"/>
    <p:sldId id="491" r:id="rId49"/>
    <p:sldId id="493" r:id="rId50"/>
    <p:sldId id="492" r:id="rId51"/>
    <p:sldId id="494" r:id="rId52"/>
    <p:sldId id="45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2CC1B-57A9-4081-95D1-12768EAD5E29}" v="55" dt="2023-06-03T05:09:50.277"/>
    <p1510:client id="{23583863-0E3D-4C91-B20A-54381B5289C6}" v="407" dt="2023-06-04T09:15:41.609"/>
    <p1510:client id="{37229AC9-677E-4C9C-BC94-E3867CB8ADA4}" v="239" dt="2023-06-04T16:39:57.336"/>
    <p1510:client id="{4B4182AA-777E-4EBB-9083-6CE7632BC2FA}" v="11" dt="2023-06-02T11:56:51.353"/>
    <p1510:client id="{7EDE63D3-7FC8-4B68-BDF1-709CBEE85CCC}" v="28" dt="2023-06-05T04:08:35.426"/>
    <p1510:client id="{94EE62CB-3AAB-4C41-A812-F98C13CED3DD}" v="108" dt="2023-06-02T06:34:31.761"/>
    <p1510:client id="{9595AA97-C66A-4159-83EA-9DD01ABCF404}" v="176" dt="2023-06-02T11:40:03.859"/>
    <p1510:client id="{96895E6A-5124-4690-8026-7D34F4444737}" v="267" dt="2023-06-03T04:23:41.193"/>
    <p1510:client id="{9825E552-F618-424A-8D63-C550CDBF05FD}" v="242" dt="2023-06-03T04:55:29.162"/>
    <p1510:client id="{B3908DD4-0C4F-4519-83DB-6CF8996EEDBA}" v="5" dt="2023-06-05T04:15:39.014"/>
    <p1510:client id="{C4A5DF80-8395-4500-BA51-A98782C08420}" v="317" dt="2023-06-05T04:53:12.693"/>
    <p1510:client id="{CB0DEEA9-5FEE-48C2-A248-4366D8C6A79D}" v="64" dt="2023-05-29T08:32:18.529"/>
    <p1510:client id="{E9E24EEE-7458-4258-A399-D3D188FD4441}" v="94" dt="2023-06-02T09:39:03.725"/>
    <p1510:client id="{FB20501F-07D6-4F9B-B067-CC68530D79C7}" v="3" dt="2023-06-05T10:03:54.235"/>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9.svg"/></Relationships>
</file>

<file path=ppt/diagrams/_rels/data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33.svg"/></Relationships>
</file>

<file path=ppt/diagrams/_rels/data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17.svg"/></Relationships>
</file>

<file path=ppt/diagrams/_rels/data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ata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_rels/data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64.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ata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66.svg"/></Relationships>
</file>

<file path=ppt/diagrams/_rels/data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74.svg"/></Relationships>
</file>

<file path=ppt/diagrams/_rels/data2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4" Type="http://schemas.openxmlformats.org/officeDocument/2006/relationships/image" Target="../media/image88.svg"/></Relationships>
</file>

<file path=ppt/diagrams/_rels/data25.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ata26.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69.png"/><Relationship Id="rId7" Type="http://schemas.openxmlformats.org/officeDocument/2006/relationships/image" Target="../media/image85.png"/><Relationship Id="rId2" Type="http://schemas.openxmlformats.org/officeDocument/2006/relationships/image" Target="../media/image96.svg"/><Relationship Id="rId1" Type="http://schemas.openxmlformats.org/officeDocument/2006/relationships/image" Target="../media/image95.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70.svg"/></Relationships>
</file>

<file path=ppt/diagrams/_rels/data27.xml.rels><?xml version="1.0" encoding="UTF-8" standalone="yes"?>
<Relationships xmlns="http://schemas.openxmlformats.org/package/2006/relationships"><Relationship Id="rId8" Type="http://schemas.openxmlformats.org/officeDocument/2006/relationships/image" Target="../media/image102.svg"/><Relationship Id="rId3" Type="http://schemas.openxmlformats.org/officeDocument/2006/relationships/image" Target="../media/image99.png"/><Relationship Id="rId7" Type="http://schemas.openxmlformats.org/officeDocument/2006/relationships/image" Target="../media/image101.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86.svg"/><Relationship Id="rId5" Type="http://schemas.openxmlformats.org/officeDocument/2006/relationships/image" Target="../media/image85.png"/><Relationship Id="rId10" Type="http://schemas.openxmlformats.org/officeDocument/2006/relationships/image" Target="../media/image66.svg"/><Relationship Id="rId4" Type="http://schemas.openxmlformats.org/officeDocument/2006/relationships/image" Target="../media/image100.svg"/><Relationship Id="rId9" Type="http://schemas.openxmlformats.org/officeDocument/2006/relationships/image" Target="../media/image65.png"/></Relationships>
</file>

<file path=ppt/diagrams/_rels/data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04.svg"/><Relationship Id="rId1" Type="http://schemas.openxmlformats.org/officeDocument/2006/relationships/image" Target="../media/image103.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2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svg"/><Relationship Id="rId1" Type="http://schemas.openxmlformats.org/officeDocument/2006/relationships/image" Target="../media/image105.png"/><Relationship Id="rId4" Type="http://schemas.openxmlformats.org/officeDocument/2006/relationships/image" Target="../media/image108.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42.svg"/></Relationships>
</file>

<file path=ppt/diagrams/_rels/data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svg"/><Relationship Id="rId1" Type="http://schemas.openxmlformats.org/officeDocument/2006/relationships/image" Target="../media/image7.png"/><Relationship Id="rId6" Type="http://schemas.openxmlformats.org/officeDocument/2006/relationships/image" Target="../media/image13.svg"/><Relationship Id="rId5" Type="http://schemas.openxmlformats.org/officeDocument/2006/relationships/image" Target="../media/image5.png"/><Relationship Id="rId4" Type="http://schemas.openxmlformats.org/officeDocument/2006/relationships/image" Target="../media/image39.svg"/></Relationships>
</file>

<file path=ppt/diagrams/_rels/data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10.svg"/><Relationship Id="rId5" Type="http://schemas.openxmlformats.org/officeDocument/2006/relationships/image" Target="../media/image109.png"/><Relationship Id="rId4" Type="http://schemas.openxmlformats.org/officeDocument/2006/relationships/image" Target="../media/image13.svg"/></Relationships>
</file>

<file path=ppt/diagrams/_rels/data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12.svg"/><Relationship Id="rId5" Type="http://schemas.openxmlformats.org/officeDocument/2006/relationships/image" Target="../media/image111.png"/><Relationship Id="rId4" Type="http://schemas.openxmlformats.org/officeDocument/2006/relationships/image" Target="../media/image25.svg"/></Relationships>
</file>

<file path=ppt/diagrams/_rels/data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4.svg"/><Relationship Id="rId1" Type="http://schemas.openxmlformats.org/officeDocument/2006/relationships/image" Target="../media/image113.png"/><Relationship Id="rId4" Type="http://schemas.openxmlformats.org/officeDocument/2006/relationships/image" Target="../media/image13.svg"/></Relationships>
</file>

<file path=ppt/diagrams/_rels/data3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42.svg"/><Relationship Id="rId1" Type="http://schemas.openxmlformats.org/officeDocument/2006/relationships/image" Target="../media/image7.png"/><Relationship Id="rId4" Type="http://schemas.openxmlformats.org/officeDocument/2006/relationships/image" Target="../media/image116.svg"/></Relationships>
</file>

<file path=ppt/diagrams/_rels/data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8.svg"/><Relationship Id="rId1" Type="http://schemas.openxmlformats.org/officeDocument/2006/relationships/image" Target="../media/image117.png"/><Relationship Id="rId4" Type="http://schemas.openxmlformats.org/officeDocument/2006/relationships/image" Target="../media/image13.svg"/></Relationships>
</file>

<file path=ppt/diagrams/_rels/data39.xml.rels><?xml version="1.0" encoding="UTF-8" standalone="yes"?>
<Relationships xmlns="http://schemas.openxmlformats.org/package/2006/relationships"><Relationship Id="rId2" Type="http://schemas.openxmlformats.org/officeDocument/2006/relationships/image" Target="../media/image118.svg"/><Relationship Id="rId1" Type="http://schemas.openxmlformats.org/officeDocument/2006/relationships/image" Target="../media/image117.pn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4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110.sv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33.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17.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6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66.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82.svg"/><Relationship Id="rId1" Type="http://schemas.openxmlformats.org/officeDocument/2006/relationships/image" Target="../media/image81.png"/><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74.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4" Type="http://schemas.openxmlformats.org/officeDocument/2006/relationships/image" Target="../media/image88.svg"/></Relationships>
</file>

<file path=ppt/diagrams/_rels/drawing25.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90.svg"/></Relationships>
</file>

<file path=ppt/diagrams/_rels/drawing26.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69.png"/><Relationship Id="rId7" Type="http://schemas.openxmlformats.org/officeDocument/2006/relationships/image" Target="../media/image85.png"/><Relationship Id="rId2" Type="http://schemas.openxmlformats.org/officeDocument/2006/relationships/image" Target="../media/image96.svg"/><Relationship Id="rId1" Type="http://schemas.openxmlformats.org/officeDocument/2006/relationships/image" Target="../media/image95.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70.svg"/></Relationships>
</file>

<file path=ppt/diagrams/_rels/drawing27.xml.rels><?xml version="1.0" encoding="UTF-8" standalone="yes"?>
<Relationships xmlns="http://schemas.openxmlformats.org/package/2006/relationships"><Relationship Id="rId8" Type="http://schemas.openxmlformats.org/officeDocument/2006/relationships/image" Target="../media/image102.svg"/><Relationship Id="rId3" Type="http://schemas.openxmlformats.org/officeDocument/2006/relationships/image" Target="../media/image99.png"/><Relationship Id="rId7" Type="http://schemas.openxmlformats.org/officeDocument/2006/relationships/image" Target="../media/image101.pn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86.svg"/><Relationship Id="rId5" Type="http://schemas.openxmlformats.org/officeDocument/2006/relationships/image" Target="../media/image85.png"/><Relationship Id="rId10" Type="http://schemas.openxmlformats.org/officeDocument/2006/relationships/image" Target="../media/image66.svg"/><Relationship Id="rId4" Type="http://schemas.openxmlformats.org/officeDocument/2006/relationships/image" Target="../media/image100.svg"/><Relationship Id="rId9" Type="http://schemas.openxmlformats.org/officeDocument/2006/relationships/image" Target="../media/image65.png"/></Relationships>
</file>

<file path=ppt/diagrams/_rels/drawing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04.svg"/><Relationship Id="rId1" Type="http://schemas.openxmlformats.org/officeDocument/2006/relationships/image" Target="../media/image103.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2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svg"/><Relationship Id="rId1" Type="http://schemas.openxmlformats.org/officeDocument/2006/relationships/image" Target="../media/image105.png"/><Relationship Id="rId4" Type="http://schemas.openxmlformats.org/officeDocument/2006/relationships/image" Target="../media/image10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42.svg"/></Relationships>
</file>

<file path=ppt/diagrams/_rels/drawing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svg"/><Relationship Id="rId1" Type="http://schemas.openxmlformats.org/officeDocument/2006/relationships/image" Target="../media/image7.png"/><Relationship Id="rId6" Type="http://schemas.openxmlformats.org/officeDocument/2006/relationships/image" Target="../media/image13.svg"/><Relationship Id="rId5" Type="http://schemas.openxmlformats.org/officeDocument/2006/relationships/image" Target="../media/image5.png"/><Relationship Id="rId4" Type="http://schemas.openxmlformats.org/officeDocument/2006/relationships/image" Target="../media/image39.svg"/></Relationships>
</file>

<file path=ppt/diagrams/_rels/drawing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10.svg"/><Relationship Id="rId5" Type="http://schemas.openxmlformats.org/officeDocument/2006/relationships/image" Target="../media/image109.png"/><Relationship Id="rId4" Type="http://schemas.openxmlformats.org/officeDocument/2006/relationships/image" Target="../media/image13.svg"/></Relationships>
</file>

<file path=ppt/diagrams/_rels/drawing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12.svg"/><Relationship Id="rId5" Type="http://schemas.openxmlformats.org/officeDocument/2006/relationships/image" Target="../media/image111.png"/><Relationship Id="rId4" Type="http://schemas.openxmlformats.org/officeDocument/2006/relationships/image" Target="../media/image25.svg"/></Relationships>
</file>

<file path=ppt/diagrams/_rels/drawing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4.svg"/><Relationship Id="rId1" Type="http://schemas.openxmlformats.org/officeDocument/2006/relationships/image" Target="../media/image113.png"/><Relationship Id="rId4" Type="http://schemas.openxmlformats.org/officeDocument/2006/relationships/image" Target="../media/image13.svg"/></Relationships>
</file>

<file path=ppt/diagrams/_rels/drawing3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42.svg"/><Relationship Id="rId1" Type="http://schemas.openxmlformats.org/officeDocument/2006/relationships/image" Target="../media/image7.png"/><Relationship Id="rId4" Type="http://schemas.openxmlformats.org/officeDocument/2006/relationships/image" Target="../media/image116.svg"/></Relationships>
</file>

<file path=ppt/diagrams/_rels/drawing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8.svg"/><Relationship Id="rId1" Type="http://schemas.openxmlformats.org/officeDocument/2006/relationships/image" Target="../media/image117.png"/><Relationship Id="rId4" Type="http://schemas.openxmlformats.org/officeDocument/2006/relationships/image" Target="../media/image13.svg"/></Relationships>
</file>

<file path=ppt/diagrams/_rels/drawing39.xml.rels><?xml version="1.0" encoding="UTF-8" standalone="yes"?>
<Relationships xmlns="http://schemas.openxmlformats.org/package/2006/relationships"><Relationship Id="rId2" Type="http://schemas.openxmlformats.org/officeDocument/2006/relationships/image" Target="../media/image118.svg"/><Relationship Id="rId1" Type="http://schemas.openxmlformats.org/officeDocument/2006/relationships/image" Target="../media/image11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4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1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396B8-C580-4435-BDCC-D338F9A83222}"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E41D202C-0AD2-466B-9FE6-A543DD22EA62}">
      <dgm:prSet/>
      <dgm:spPr/>
      <dgm:t>
        <a:bodyPr/>
        <a:lstStyle/>
        <a:p>
          <a:pPr>
            <a:lnSpc>
              <a:spcPct val="100000"/>
            </a:lnSpc>
          </a:pPr>
          <a:r>
            <a:rPr lang="en-US"/>
            <a:t>Serverless architecture allows running applications without managing traditional server infrastructure. </a:t>
          </a:r>
        </a:p>
      </dgm:t>
    </dgm:pt>
    <dgm:pt modelId="{6CEF7EFC-A21C-4334-A1A3-D9A9F49D3EC9}" type="parTrans" cxnId="{8595F819-EFA2-4431-B184-3EFAD9213A83}">
      <dgm:prSet/>
      <dgm:spPr/>
      <dgm:t>
        <a:bodyPr/>
        <a:lstStyle/>
        <a:p>
          <a:endParaRPr lang="en-US"/>
        </a:p>
      </dgm:t>
    </dgm:pt>
    <dgm:pt modelId="{4A89FE33-19F8-4255-B062-422711168DCE}" type="sibTrans" cxnId="{8595F819-EFA2-4431-B184-3EFAD9213A83}">
      <dgm:prSet/>
      <dgm:spPr/>
      <dgm:t>
        <a:bodyPr/>
        <a:lstStyle/>
        <a:p>
          <a:pPr>
            <a:lnSpc>
              <a:spcPct val="100000"/>
            </a:lnSpc>
          </a:pPr>
          <a:endParaRPr lang="en-US"/>
        </a:p>
      </dgm:t>
    </dgm:pt>
    <dgm:pt modelId="{065AAD53-86C2-4F1E-A1D9-532FC786D833}">
      <dgm:prSet/>
      <dgm:spPr/>
      <dgm:t>
        <a:bodyPr/>
        <a:lstStyle/>
        <a:p>
          <a:pPr>
            <a:lnSpc>
              <a:spcPct val="100000"/>
            </a:lnSpc>
          </a:pPr>
          <a:r>
            <a:rPr lang="en-US"/>
            <a:t>Automatic scaling: Applications can scale based on demand, eliminating the need for manual scaling.</a:t>
          </a:r>
        </a:p>
      </dgm:t>
    </dgm:pt>
    <dgm:pt modelId="{96D09505-8CC9-43AD-8913-9D042C5ED8BB}" type="parTrans" cxnId="{9A7A5E10-E239-4672-8E5B-17F9CB61B892}">
      <dgm:prSet/>
      <dgm:spPr/>
      <dgm:t>
        <a:bodyPr/>
        <a:lstStyle/>
        <a:p>
          <a:endParaRPr lang="en-US"/>
        </a:p>
      </dgm:t>
    </dgm:pt>
    <dgm:pt modelId="{C6F839B0-D8E9-425F-AA6B-C7216D74290C}" type="sibTrans" cxnId="{9A7A5E10-E239-4672-8E5B-17F9CB61B892}">
      <dgm:prSet/>
      <dgm:spPr/>
      <dgm:t>
        <a:bodyPr/>
        <a:lstStyle/>
        <a:p>
          <a:pPr>
            <a:lnSpc>
              <a:spcPct val="100000"/>
            </a:lnSpc>
          </a:pPr>
          <a:endParaRPr lang="en-US"/>
        </a:p>
      </dgm:t>
    </dgm:pt>
    <dgm:pt modelId="{3D39B255-5BF1-4E5E-BAE7-0FE2DD495EA8}">
      <dgm:prSet/>
      <dgm:spPr/>
      <dgm:t>
        <a:bodyPr/>
        <a:lstStyle/>
        <a:p>
          <a:pPr>
            <a:lnSpc>
              <a:spcPct val="100000"/>
            </a:lnSpc>
          </a:pPr>
          <a:r>
            <a:rPr lang="en-US"/>
            <a:t>Pay-per-use pricing: You only pay for the resources consumed during the execution of your functions.</a:t>
          </a:r>
        </a:p>
      </dgm:t>
    </dgm:pt>
    <dgm:pt modelId="{C060C557-4989-4917-9742-EAFCD6D5E174}" type="parTrans" cxnId="{709A9DC1-B555-4052-95CE-AFD7166A7719}">
      <dgm:prSet/>
      <dgm:spPr/>
      <dgm:t>
        <a:bodyPr/>
        <a:lstStyle/>
        <a:p>
          <a:endParaRPr lang="en-US"/>
        </a:p>
      </dgm:t>
    </dgm:pt>
    <dgm:pt modelId="{093207E9-76DA-475D-A582-894C8EC16766}" type="sibTrans" cxnId="{709A9DC1-B555-4052-95CE-AFD7166A7719}">
      <dgm:prSet/>
      <dgm:spPr/>
      <dgm:t>
        <a:bodyPr/>
        <a:lstStyle/>
        <a:p>
          <a:pPr>
            <a:lnSpc>
              <a:spcPct val="100000"/>
            </a:lnSpc>
          </a:pPr>
          <a:endParaRPr lang="en-US"/>
        </a:p>
      </dgm:t>
    </dgm:pt>
    <dgm:pt modelId="{6924C550-0C32-4E40-AA5F-B828E748354F}">
      <dgm:prSet/>
      <dgm:spPr/>
      <dgm:t>
        <a:bodyPr/>
        <a:lstStyle/>
        <a:p>
          <a:pPr>
            <a:lnSpc>
              <a:spcPct val="100000"/>
            </a:lnSpc>
          </a:pPr>
          <a:r>
            <a:rPr lang="en-US"/>
            <a:t>Event-driven: Applications respond to specific events or triggers, enabling efficient and event-based communication.</a:t>
          </a:r>
        </a:p>
      </dgm:t>
    </dgm:pt>
    <dgm:pt modelId="{64404BEE-83AF-4258-8438-A07946C4BFE2}" type="parTrans" cxnId="{C9913401-389F-495A-940F-6EB81EF556B0}">
      <dgm:prSet/>
      <dgm:spPr/>
      <dgm:t>
        <a:bodyPr/>
        <a:lstStyle/>
        <a:p>
          <a:endParaRPr lang="en-US"/>
        </a:p>
      </dgm:t>
    </dgm:pt>
    <dgm:pt modelId="{2A77781B-626C-47AF-885E-90999794EEAC}" type="sibTrans" cxnId="{C9913401-389F-495A-940F-6EB81EF556B0}">
      <dgm:prSet/>
      <dgm:spPr/>
      <dgm:t>
        <a:bodyPr/>
        <a:lstStyle/>
        <a:p>
          <a:endParaRPr lang="en-US"/>
        </a:p>
      </dgm:t>
    </dgm:pt>
    <dgm:pt modelId="{6498C44B-9E9B-453B-959F-232E867AFAB2}" type="pres">
      <dgm:prSet presAssocID="{C60396B8-C580-4435-BDCC-D338F9A83222}" presName="root" presStyleCnt="0">
        <dgm:presLayoutVars>
          <dgm:dir/>
          <dgm:resizeHandles val="exact"/>
        </dgm:presLayoutVars>
      </dgm:prSet>
      <dgm:spPr/>
    </dgm:pt>
    <dgm:pt modelId="{FC066ACE-0890-4B15-ADBA-99D8127B332C}" type="pres">
      <dgm:prSet presAssocID="{C60396B8-C580-4435-BDCC-D338F9A83222}" presName="container" presStyleCnt="0">
        <dgm:presLayoutVars>
          <dgm:dir/>
          <dgm:resizeHandles val="exact"/>
        </dgm:presLayoutVars>
      </dgm:prSet>
      <dgm:spPr/>
    </dgm:pt>
    <dgm:pt modelId="{C52B9755-04F0-4004-BB68-5A4C4FECA67B}" type="pres">
      <dgm:prSet presAssocID="{E41D202C-0AD2-466B-9FE6-A543DD22EA62}" presName="compNode" presStyleCnt="0"/>
      <dgm:spPr/>
    </dgm:pt>
    <dgm:pt modelId="{87B03D75-2A87-496E-BC34-3AAFC6FCA678}" type="pres">
      <dgm:prSet presAssocID="{E41D202C-0AD2-466B-9FE6-A543DD22EA62}" presName="iconBgRect" presStyleLbl="bgShp" presStyleIdx="0" presStyleCnt="4"/>
      <dgm:spPr/>
    </dgm:pt>
    <dgm:pt modelId="{D747ACDE-62CC-4551-8788-79BF90709624}" type="pres">
      <dgm:prSet presAssocID="{E41D202C-0AD2-466B-9FE6-A543DD22EA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53311344-1F1D-4EB0-8FFD-1535A29BE91C}" type="pres">
      <dgm:prSet presAssocID="{E41D202C-0AD2-466B-9FE6-A543DD22EA62}" presName="spaceRect" presStyleCnt="0"/>
      <dgm:spPr/>
    </dgm:pt>
    <dgm:pt modelId="{1648A4A9-69F3-40D7-96AC-A0A0D9C00F54}" type="pres">
      <dgm:prSet presAssocID="{E41D202C-0AD2-466B-9FE6-A543DD22EA62}" presName="textRect" presStyleLbl="revTx" presStyleIdx="0" presStyleCnt="4">
        <dgm:presLayoutVars>
          <dgm:chMax val="1"/>
          <dgm:chPref val="1"/>
        </dgm:presLayoutVars>
      </dgm:prSet>
      <dgm:spPr/>
    </dgm:pt>
    <dgm:pt modelId="{8AA49224-556E-4DBC-B90D-786ED31608A4}" type="pres">
      <dgm:prSet presAssocID="{4A89FE33-19F8-4255-B062-422711168DCE}" presName="sibTrans" presStyleLbl="sibTrans2D1" presStyleIdx="0" presStyleCnt="0"/>
      <dgm:spPr/>
    </dgm:pt>
    <dgm:pt modelId="{3FE32800-193F-4BCB-A50D-28CBDC6D391D}" type="pres">
      <dgm:prSet presAssocID="{065AAD53-86C2-4F1E-A1D9-532FC786D833}" presName="compNode" presStyleCnt="0"/>
      <dgm:spPr/>
    </dgm:pt>
    <dgm:pt modelId="{1EB71CC3-A2A8-4398-B8C3-4322CDB6CD58}" type="pres">
      <dgm:prSet presAssocID="{065AAD53-86C2-4F1E-A1D9-532FC786D833}" presName="iconBgRect" presStyleLbl="bgShp" presStyleIdx="1" presStyleCnt="4"/>
      <dgm:spPr/>
    </dgm:pt>
    <dgm:pt modelId="{DFE7772B-2B55-4A58-8C7E-7B821EDC0673}" type="pres">
      <dgm:prSet presAssocID="{065AAD53-86C2-4F1E-A1D9-532FC786D8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F193FA7-D028-4897-805C-27CFE9401FB8}" type="pres">
      <dgm:prSet presAssocID="{065AAD53-86C2-4F1E-A1D9-532FC786D833}" presName="spaceRect" presStyleCnt="0"/>
      <dgm:spPr/>
    </dgm:pt>
    <dgm:pt modelId="{2768DFA1-208D-482E-B48C-01CBE15DF265}" type="pres">
      <dgm:prSet presAssocID="{065AAD53-86C2-4F1E-A1D9-532FC786D833}" presName="textRect" presStyleLbl="revTx" presStyleIdx="1" presStyleCnt="4">
        <dgm:presLayoutVars>
          <dgm:chMax val="1"/>
          <dgm:chPref val="1"/>
        </dgm:presLayoutVars>
      </dgm:prSet>
      <dgm:spPr/>
    </dgm:pt>
    <dgm:pt modelId="{9C063991-4DF2-4D62-8D5C-58F157FA40C2}" type="pres">
      <dgm:prSet presAssocID="{C6F839B0-D8E9-425F-AA6B-C7216D74290C}" presName="sibTrans" presStyleLbl="sibTrans2D1" presStyleIdx="0" presStyleCnt="0"/>
      <dgm:spPr/>
    </dgm:pt>
    <dgm:pt modelId="{E560FBC9-2328-426A-A6D3-B979794A6816}" type="pres">
      <dgm:prSet presAssocID="{3D39B255-5BF1-4E5E-BAE7-0FE2DD495EA8}" presName="compNode" presStyleCnt="0"/>
      <dgm:spPr/>
    </dgm:pt>
    <dgm:pt modelId="{7D92D49C-4962-483D-9440-A0AFD03180AF}" type="pres">
      <dgm:prSet presAssocID="{3D39B255-5BF1-4E5E-BAE7-0FE2DD495EA8}" presName="iconBgRect" presStyleLbl="bgShp" presStyleIdx="2" presStyleCnt="4"/>
      <dgm:spPr/>
    </dgm:pt>
    <dgm:pt modelId="{33A4E501-4CD6-4C58-ADC6-7574F471DE0B}" type="pres">
      <dgm:prSet presAssocID="{3D39B255-5BF1-4E5E-BAE7-0FE2DD495E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AD76E408-218A-4FE7-81C8-1B905862145C}" type="pres">
      <dgm:prSet presAssocID="{3D39B255-5BF1-4E5E-BAE7-0FE2DD495EA8}" presName="spaceRect" presStyleCnt="0"/>
      <dgm:spPr/>
    </dgm:pt>
    <dgm:pt modelId="{65D90DEC-16AD-4526-A7F9-642D0744D5AF}" type="pres">
      <dgm:prSet presAssocID="{3D39B255-5BF1-4E5E-BAE7-0FE2DD495EA8}" presName="textRect" presStyleLbl="revTx" presStyleIdx="2" presStyleCnt="4">
        <dgm:presLayoutVars>
          <dgm:chMax val="1"/>
          <dgm:chPref val="1"/>
        </dgm:presLayoutVars>
      </dgm:prSet>
      <dgm:spPr/>
    </dgm:pt>
    <dgm:pt modelId="{1D59BC4C-E8B9-46AC-B9A7-EB11A471FA9B}" type="pres">
      <dgm:prSet presAssocID="{093207E9-76DA-475D-A582-894C8EC16766}" presName="sibTrans" presStyleLbl="sibTrans2D1" presStyleIdx="0" presStyleCnt="0"/>
      <dgm:spPr/>
    </dgm:pt>
    <dgm:pt modelId="{EBE84080-F6FF-4E46-A974-8844B51BBD05}" type="pres">
      <dgm:prSet presAssocID="{6924C550-0C32-4E40-AA5F-B828E748354F}" presName="compNode" presStyleCnt="0"/>
      <dgm:spPr/>
    </dgm:pt>
    <dgm:pt modelId="{A34E2939-CB5A-4E91-801D-C571DEAC59F8}" type="pres">
      <dgm:prSet presAssocID="{6924C550-0C32-4E40-AA5F-B828E748354F}" presName="iconBgRect" presStyleLbl="bgShp" presStyleIdx="3" presStyleCnt="4"/>
      <dgm:spPr/>
    </dgm:pt>
    <dgm:pt modelId="{A70DE25C-9079-4768-87F7-C0C7A4C4B59F}" type="pres">
      <dgm:prSet presAssocID="{6924C550-0C32-4E40-AA5F-B828E74835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ning"/>
        </a:ext>
      </dgm:extLst>
    </dgm:pt>
    <dgm:pt modelId="{1B4E6A94-1AE6-4EB2-AD99-05CAB88D3E73}" type="pres">
      <dgm:prSet presAssocID="{6924C550-0C32-4E40-AA5F-B828E748354F}" presName="spaceRect" presStyleCnt="0"/>
      <dgm:spPr/>
    </dgm:pt>
    <dgm:pt modelId="{FA35D759-0C89-4F48-A0F2-44BFF5204B11}" type="pres">
      <dgm:prSet presAssocID="{6924C550-0C32-4E40-AA5F-B828E748354F}" presName="textRect" presStyleLbl="revTx" presStyleIdx="3" presStyleCnt="4">
        <dgm:presLayoutVars>
          <dgm:chMax val="1"/>
          <dgm:chPref val="1"/>
        </dgm:presLayoutVars>
      </dgm:prSet>
      <dgm:spPr/>
    </dgm:pt>
  </dgm:ptLst>
  <dgm:cxnLst>
    <dgm:cxn modelId="{C9913401-389F-495A-940F-6EB81EF556B0}" srcId="{C60396B8-C580-4435-BDCC-D338F9A83222}" destId="{6924C550-0C32-4E40-AA5F-B828E748354F}" srcOrd="3" destOrd="0" parTransId="{64404BEE-83AF-4258-8438-A07946C4BFE2}" sibTransId="{2A77781B-626C-47AF-885E-90999794EEAC}"/>
    <dgm:cxn modelId="{9B711E0B-E484-4D9C-816F-D5B57903BF81}" type="presOf" srcId="{093207E9-76DA-475D-A582-894C8EC16766}" destId="{1D59BC4C-E8B9-46AC-B9A7-EB11A471FA9B}" srcOrd="0" destOrd="0" presId="urn:microsoft.com/office/officeart/2018/2/layout/IconCircleList"/>
    <dgm:cxn modelId="{9A7A5E10-E239-4672-8E5B-17F9CB61B892}" srcId="{C60396B8-C580-4435-BDCC-D338F9A83222}" destId="{065AAD53-86C2-4F1E-A1D9-532FC786D833}" srcOrd="1" destOrd="0" parTransId="{96D09505-8CC9-43AD-8913-9D042C5ED8BB}" sibTransId="{C6F839B0-D8E9-425F-AA6B-C7216D74290C}"/>
    <dgm:cxn modelId="{8595F819-EFA2-4431-B184-3EFAD9213A83}" srcId="{C60396B8-C580-4435-BDCC-D338F9A83222}" destId="{E41D202C-0AD2-466B-9FE6-A543DD22EA62}" srcOrd="0" destOrd="0" parTransId="{6CEF7EFC-A21C-4334-A1A3-D9A9F49D3EC9}" sibTransId="{4A89FE33-19F8-4255-B062-422711168DCE}"/>
    <dgm:cxn modelId="{972E9C5C-606C-42E0-AAD4-07CE8578804B}" type="presOf" srcId="{C6F839B0-D8E9-425F-AA6B-C7216D74290C}" destId="{9C063991-4DF2-4D62-8D5C-58F157FA40C2}" srcOrd="0" destOrd="0" presId="urn:microsoft.com/office/officeart/2018/2/layout/IconCircleList"/>
    <dgm:cxn modelId="{C5DB6744-C86C-44FD-BCA1-C84AED5E595A}" type="presOf" srcId="{E41D202C-0AD2-466B-9FE6-A543DD22EA62}" destId="{1648A4A9-69F3-40D7-96AC-A0A0D9C00F54}" srcOrd="0" destOrd="0" presId="urn:microsoft.com/office/officeart/2018/2/layout/IconCircleList"/>
    <dgm:cxn modelId="{7FE3C269-5EDC-419B-9212-CD579CCC67F4}" type="presOf" srcId="{065AAD53-86C2-4F1E-A1D9-532FC786D833}" destId="{2768DFA1-208D-482E-B48C-01CBE15DF265}" srcOrd="0" destOrd="0" presId="urn:microsoft.com/office/officeart/2018/2/layout/IconCircleList"/>
    <dgm:cxn modelId="{874F566C-C2A6-4350-B123-5A3AAE707901}" type="presOf" srcId="{6924C550-0C32-4E40-AA5F-B828E748354F}" destId="{FA35D759-0C89-4F48-A0F2-44BFF5204B11}" srcOrd="0" destOrd="0" presId="urn:microsoft.com/office/officeart/2018/2/layout/IconCircleList"/>
    <dgm:cxn modelId="{709A9DC1-B555-4052-95CE-AFD7166A7719}" srcId="{C60396B8-C580-4435-BDCC-D338F9A83222}" destId="{3D39B255-5BF1-4E5E-BAE7-0FE2DD495EA8}" srcOrd="2" destOrd="0" parTransId="{C060C557-4989-4917-9742-EAFCD6D5E174}" sibTransId="{093207E9-76DA-475D-A582-894C8EC16766}"/>
    <dgm:cxn modelId="{716289C7-419F-441D-8A30-2AD1301E36FD}" type="presOf" srcId="{3D39B255-5BF1-4E5E-BAE7-0FE2DD495EA8}" destId="{65D90DEC-16AD-4526-A7F9-642D0744D5AF}" srcOrd="0" destOrd="0" presId="urn:microsoft.com/office/officeart/2018/2/layout/IconCircleList"/>
    <dgm:cxn modelId="{A9E0CFE4-262D-4A44-9FBC-79FC9AD48284}" type="presOf" srcId="{4A89FE33-19F8-4255-B062-422711168DCE}" destId="{8AA49224-556E-4DBC-B90D-786ED31608A4}" srcOrd="0" destOrd="0" presId="urn:microsoft.com/office/officeart/2018/2/layout/IconCircleList"/>
    <dgm:cxn modelId="{14B2F9F2-3C81-4B36-AB46-7641ABA92869}" type="presOf" srcId="{C60396B8-C580-4435-BDCC-D338F9A83222}" destId="{6498C44B-9E9B-453B-959F-232E867AFAB2}" srcOrd="0" destOrd="0" presId="urn:microsoft.com/office/officeart/2018/2/layout/IconCircleList"/>
    <dgm:cxn modelId="{C5DE328F-23BB-4F8D-805C-9AF9BEB22499}" type="presParOf" srcId="{6498C44B-9E9B-453B-959F-232E867AFAB2}" destId="{FC066ACE-0890-4B15-ADBA-99D8127B332C}" srcOrd="0" destOrd="0" presId="urn:microsoft.com/office/officeart/2018/2/layout/IconCircleList"/>
    <dgm:cxn modelId="{03A60BCA-6485-4EED-A998-30FFE4225D86}" type="presParOf" srcId="{FC066ACE-0890-4B15-ADBA-99D8127B332C}" destId="{C52B9755-04F0-4004-BB68-5A4C4FECA67B}" srcOrd="0" destOrd="0" presId="urn:microsoft.com/office/officeart/2018/2/layout/IconCircleList"/>
    <dgm:cxn modelId="{2FF98B9A-E048-4BF6-A333-FBF2B72E9479}" type="presParOf" srcId="{C52B9755-04F0-4004-BB68-5A4C4FECA67B}" destId="{87B03D75-2A87-496E-BC34-3AAFC6FCA678}" srcOrd="0" destOrd="0" presId="urn:microsoft.com/office/officeart/2018/2/layout/IconCircleList"/>
    <dgm:cxn modelId="{EB78F741-4A20-464E-A63F-DD84A4F6485F}" type="presParOf" srcId="{C52B9755-04F0-4004-BB68-5A4C4FECA67B}" destId="{D747ACDE-62CC-4551-8788-79BF90709624}" srcOrd="1" destOrd="0" presId="urn:microsoft.com/office/officeart/2018/2/layout/IconCircleList"/>
    <dgm:cxn modelId="{25AF59FD-589F-41ED-AD93-EFD8AE104A1A}" type="presParOf" srcId="{C52B9755-04F0-4004-BB68-5A4C4FECA67B}" destId="{53311344-1F1D-4EB0-8FFD-1535A29BE91C}" srcOrd="2" destOrd="0" presId="urn:microsoft.com/office/officeart/2018/2/layout/IconCircleList"/>
    <dgm:cxn modelId="{B969E541-0BAA-4C3E-87C9-B0A6B5E198CF}" type="presParOf" srcId="{C52B9755-04F0-4004-BB68-5A4C4FECA67B}" destId="{1648A4A9-69F3-40D7-96AC-A0A0D9C00F54}" srcOrd="3" destOrd="0" presId="urn:microsoft.com/office/officeart/2018/2/layout/IconCircleList"/>
    <dgm:cxn modelId="{A6496014-C524-4DAE-8BC6-F59F21DE1BF3}" type="presParOf" srcId="{FC066ACE-0890-4B15-ADBA-99D8127B332C}" destId="{8AA49224-556E-4DBC-B90D-786ED31608A4}" srcOrd="1" destOrd="0" presId="urn:microsoft.com/office/officeart/2018/2/layout/IconCircleList"/>
    <dgm:cxn modelId="{70089AB0-7D92-42EB-A8C3-2A04EC60059D}" type="presParOf" srcId="{FC066ACE-0890-4B15-ADBA-99D8127B332C}" destId="{3FE32800-193F-4BCB-A50D-28CBDC6D391D}" srcOrd="2" destOrd="0" presId="urn:microsoft.com/office/officeart/2018/2/layout/IconCircleList"/>
    <dgm:cxn modelId="{7AE88DC5-FB24-48F5-9ECF-D932761650DE}" type="presParOf" srcId="{3FE32800-193F-4BCB-A50D-28CBDC6D391D}" destId="{1EB71CC3-A2A8-4398-B8C3-4322CDB6CD58}" srcOrd="0" destOrd="0" presId="urn:microsoft.com/office/officeart/2018/2/layout/IconCircleList"/>
    <dgm:cxn modelId="{5BA6937E-0875-406F-B8F2-74DD0FCBAB06}" type="presParOf" srcId="{3FE32800-193F-4BCB-A50D-28CBDC6D391D}" destId="{DFE7772B-2B55-4A58-8C7E-7B821EDC0673}" srcOrd="1" destOrd="0" presId="urn:microsoft.com/office/officeart/2018/2/layout/IconCircleList"/>
    <dgm:cxn modelId="{14A08D7C-E408-40EB-8389-1DA512F5A4D3}" type="presParOf" srcId="{3FE32800-193F-4BCB-A50D-28CBDC6D391D}" destId="{6F193FA7-D028-4897-805C-27CFE9401FB8}" srcOrd="2" destOrd="0" presId="urn:microsoft.com/office/officeart/2018/2/layout/IconCircleList"/>
    <dgm:cxn modelId="{1A97DDA6-A2D8-4F34-B491-5647AD82A66C}" type="presParOf" srcId="{3FE32800-193F-4BCB-A50D-28CBDC6D391D}" destId="{2768DFA1-208D-482E-B48C-01CBE15DF265}" srcOrd="3" destOrd="0" presId="urn:microsoft.com/office/officeart/2018/2/layout/IconCircleList"/>
    <dgm:cxn modelId="{24FD603F-C1E2-490D-9786-CECF2A99A5CB}" type="presParOf" srcId="{FC066ACE-0890-4B15-ADBA-99D8127B332C}" destId="{9C063991-4DF2-4D62-8D5C-58F157FA40C2}" srcOrd="3" destOrd="0" presId="urn:microsoft.com/office/officeart/2018/2/layout/IconCircleList"/>
    <dgm:cxn modelId="{9D692E55-5A0A-4AEB-9CDF-4C1DC373C773}" type="presParOf" srcId="{FC066ACE-0890-4B15-ADBA-99D8127B332C}" destId="{E560FBC9-2328-426A-A6D3-B979794A6816}" srcOrd="4" destOrd="0" presId="urn:microsoft.com/office/officeart/2018/2/layout/IconCircleList"/>
    <dgm:cxn modelId="{92DC8C0F-3298-4E3B-8696-CA7F918CBDF0}" type="presParOf" srcId="{E560FBC9-2328-426A-A6D3-B979794A6816}" destId="{7D92D49C-4962-483D-9440-A0AFD03180AF}" srcOrd="0" destOrd="0" presId="urn:microsoft.com/office/officeart/2018/2/layout/IconCircleList"/>
    <dgm:cxn modelId="{40AE4B60-2212-4959-A6DA-2D8F2E11F1A0}" type="presParOf" srcId="{E560FBC9-2328-426A-A6D3-B979794A6816}" destId="{33A4E501-4CD6-4C58-ADC6-7574F471DE0B}" srcOrd="1" destOrd="0" presId="urn:microsoft.com/office/officeart/2018/2/layout/IconCircleList"/>
    <dgm:cxn modelId="{6542F47A-B589-4C88-8105-CEF0A7DDBD27}" type="presParOf" srcId="{E560FBC9-2328-426A-A6D3-B979794A6816}" destId="{AD76E408-218A-4FE7-81C8-1B905862145C}" srcOrd="2" destOrd="0" presId="urn:microsoft.com/office/officeart/2018/2/layout/IconCircleList"/>
    <dgm:cxn modelId="{6E714A05-34B1-432D-A566-B30362F03951}" type="presParOf" srcId="{E560FBC9-2328-426A-A6D3-B979794A6816}" destId="{65D90DEC-16AD-4526-A7F9-642D0744D5AF}" srcOrd="3" destOrd="0" presId="urn:microsoft.com/office/officeart/2018/2/layout/IconCircleList"/>
    <dgm:cxn modelId="{FFA58FD0-FB07-4E09-8889-8C2FB42ED212}" type="presParOf" srcId="{FC066ACE-0890-4B15-ADBA-99D8127B332C}" destId="{1D59BC4C-E8B9-46AC-B9A7-EB11A471FA9B}" srcOrd="5" destOrd="0" presId="urn:microsoft.com/office/officeart/2018/2/layout/IconCircleList"/>
    <dgm:cxn modelId="{7B488155-9B1D-4E1B-95FF-A049C454BF09}" type="presParOf" srcId="{FC066ACE-0890-4B15-ADBA-99D8127B332C}" destId="{EBE84080-F6FF-4E46-A974-8844B51BBD05}" srcOrd="6" destOrd="0" presId="urn:microsoft.com/office/officeart/2018/2/layout/IconCircleList"/>
    <dgm:cxn modelId="{9399F644-45F4-4446-861C-C0EC38097390}" type="presParOf" srcId="{EBE84080-F6FF-4E46-A974-8844B51BBD05}" destId="{A34E2939-CB5A-4E91-801D-C571DEAC59F8}" srcOrd="0" destOrd="0" presId="urn:microsoft.com/office/officeart/2018/2/layout/IconCircleList"/>
    <dgm:cxn modelId="{97B848A5-E602-494F-9D21-6E0159CD1BCE}" type="presParOf" srcId="{EBE84080-F6FF-4E46-A974-8844B51BBD05}" destId="{A70DE25C-9079-4768-87F7-C0C7A4C4B59F}" srcOrd="1" destOrd="0" presId="urn:microsoft.com/office/officeart/2018/2/layout/IconCircleList"/>
    <dgm:cxn modelId="{70CA5BA4-4C8C-4598-A316-AB0112943F3A}" type="presParOf" srcId="{EBE84080-F6FF-4E46-A974-8844B51BBD05}" destId="{1B4E6A94-1AE6-4EB2-AD99-05CAB88D3E73}" srcOrd="2" destOrd="0" presId="urn:microsoft.com/office/officeart/2018/2/layout/IconCircleList"/>
    <dgm:cxn modelId="{DD4065CB-DCB7-4C90-9FDD-78B2B46ABFD5}" type="presParOf" srcId="{EBE84080-F6FF-4E46-A974-8844B51BBD05}" destId="{FA35D759-0C89-4F48-A0F2-44BFF5204B1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438FE6A-5C15-4E36-BEC9-E225873A469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445183C-E659-4F78-A3C0-CC2D60ABBD64}">
      <dgm:prSet/>
      <dgm:spPr/>
      <dgm:t>
        <a:bodyPr/>
        <a:lstStyle/>
        <a:p>
          <a:r>
            <a:rPr lang="en-US"/>
            <a:t>In the microservices that need to consume the events or messages, subscribe to the SNS topic.</a:t>
          </a:r>
        </a:p>
      </dgm:t>
    </dgm:pt>
    <dgm:pt modelId="{59C64589-B2EA-4078-9967-92AF2C7CAAD8}" type="parTrans" cxnId="{68895DF4-2AD8-47A5-98C9-EDCAE105B804}">
      <dgm:prSet/>
      <dgm:spPr/>
      <dgm:t>
        <a:bodyPr/>
        <a:lstStyle/>
        <a:p>
          <a:endParaRPr lang="en-US"/>
        </a:p>
      </dgm:t>
    </dgm:pt>
    <dgm:pt modelId="{819436BB-83DD-4493-AEDF-629D8B0A2768}" type="sibTrans" cxnId="{68895DF4-2AD8-47A5-98C9-EDCAE105B804}">
      <dgm:prSet/>
      <dgm:spPr/>
      <dgm:t>
        <a:bodyPr/>
        <a:lstStyle/>
        <a:p>
          <a:endParaRPr lang="en-US"/>
        </a:p>
      </dgm:t>
    </dgm:pt>
    <dgm:pt modelId="{D40B4DBD-20A0-4081-8724-51B6B9606B96}">
      <dgm:prSet/>
      <dgm:spPr/>
      <dgm:t>
        <a:bodyPr/>
        <a:lstStyle/>
        <a:p>
          <a:r>
            <a:rPr lang="en-US"/>
            <a:t>Configure the appropriate notification endpoint, such as an HTTP endpoint or an SQS queue, for each microservice.</a:t>
          </a:r>
        </a:p>
      </dgm:t>
    </dgm:pt>
    <dgm:pt modelId="{60BB9189-2E4E-486A-95AD-F1627EC4596B}" type="parTrans" cxnId="{57B035AA-5E34-408A-A1C5-4FB6F49560CA}">
      <dgm:prSet/>
      <dgm:spPr/>
      <dgm:t>
        <a:bodyPr/>
        <a:lstStyle/>
        <a:p>
          <a:endParaRPr lang="en-US"/>
        </a:p>
      </dgm:t>
    </dgm:pt>
    <dgm:pt modelId="{3F66342A-9D78-4FC9-9F55-1CD0CD82361E}" type="sibTrans" cxnId="{57B035AA-5E34-408A-A1C5-4FB6F49560CA}">
      <dgm:prSet/>
      <dgm:spPr/>
      <dgm:t>
        <a:bodyPr/>
        <a:lstStyle/>
        <a:p>
          <a:endParaRPr lang="en-US"/>
        </a:p>
      </dgm:t>
    </dgm:pt>
    <dgm:pt modelId="{7FFD8171-CC3B-434D-810B-D4B66AC06B73}">
      <dgm:prSet/>
      <dgm:spPr/>
      <dgm:t>
        <a:bodyPr/>
        <a:lstStyle/>
        <a:p>
          <a:r>
            <a:rPr lang="en-US"/>
            <a:t>Specify the required message filtering, if necessary, to receive only the relevant messages based on attributes or message structure.</a:t>
          </a:r>
        </a:p>
      </dgm:t>
    </dgm:pt>
    <dgm:pt modelId="{5DD1512B-E1B6-45B3-9599-E914A0AE01FF}" type="parTrans" cxnId="{7914B8F8-83FE-4F14-B705-F8C0EC7CA435}">
      <dgm:prSet/>
      <dgm:spPr/>
      <dgm:t>
        <a:bodyPr/>
        <a:lstStyle/>
        <a:p>
          <a:endParaRPr lang="en-US"/>
        </a:p>
      </dgm:t>
    </dgm:pt>
    <dgm:pt modelId="{A5F0BCA1-873C-4D77-BFB5-9E74489ED0C0}" type="sibTrans" cxnId="{7914B8F8-83FE-4F14-B705-F8C0EC7CA435}">
      <dgm:prSet/>
      <dgm:spPr/>
      <dgm:t>
        <a:bodyPr/>
        <a:lstStyle/>
        <a:p>
          <a:endParaRPr lang="en-US"/>
        </a:p>
      </dgm:t>
    </dgm:pt>
    <dgm:pt modelId="{7CC20618-D5E4-4000-A3AF-D78A906A5AC4}" type="pres">
      <dgm:prSet presAssocID="{B438FE6A-5C15-4E36-BEC9-E225873A4696}" presName="root" presStyleCnt="0">
        <dgm:presLayoutVars>
          <dgm:dir/>
          <dgm:resizeHandles val="exact"/>
        </dgm:presLayoutVars>
      </dgm:prSet>
      <dgm:spPr/>
    </dgm:pt>
    <dgm:pt modelId="{637AC551-CF43-4255-9D54-64C81A7E9211}" type="pres">
      <dgm:prSet presAssocID="{6445183C-E659-4F78-A3C0-CC2D60ABBD64}" presName="compNode" presStyleCnt="0"/>
      <dgm:spPr/>
    </dgm:pt>
    <dgm:pt modelId="{F6BEF915-87F1-40A3-8AED-DAF7BC550173}" type="pres">
      <dgm:prSet presAssocID="{6445183C-E659-4F78-A3C0-CC2D60ABBD64}" presName="bgRect" presStyleLbl="bgShp" presStyleIdx="0" presStyleCnt="3"/>
      <dgm:spPr/>
    </dgm:pt>
    <dgm:pt modelId="{C04F10BF-4504-49C7-ACF1-48000170DF11}" type="pres">
      <dgm:prSet presAssocID="{6445183C-E659-4F78-A3C0-CC2D60ABBD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B892B1B-20E1-4463-BFB2-939D77EDE58B}" type="pres">
      <dgm:prSet presAssocID="{6445183C-E659-4F78-A3C0-CC2D60ABBD64}" presName="spaceRect" presStyleCnt="0"/>
      <dgm:spPr/>
    </dgm:pt>
    <dgm:pt modelId="{08A9DC2C-D26D-431F-AB40-18A355B6B527}" type="pres">
      <dgm:prSet presAssocID="{6445183C-E659-4F78-A3C0-CC2D60ABBD64}" presName="parTx" presStyleLbl="revTx" presStyleIdx="0" presStyleCnt="3">
        <dgm:presLayoutVars>
          <dgm:chMax val="0"/>
          <dgm:chPref val="0"/>
        </dgm:presLayoutVars>
      </dgm:prSet>
      <dgm:spPr/>
    </dgm:pt>
    <dgm:pt modelId="{E3262115-4C8C-4758-AD5C-CE1B33B624F7}" type="pres">
      <dgm:prSet presAssocID="{819436BB-83DD-4493-AEDF-629D8B0A2768}" presName="sibTrans" presStyleCnt="0"/>
      <dgm:spPr/>
    </dgm:pt>
    <dgm:pt modelId="{5869704C-3ABD-4B5A-ACDC-BC5E82B78D1E}" type="pres">
      <dgm:prSet presAssocID="{D40B4DBD-20A0-4081-8724-51B6B9606B96}" presName="compNode" presStyleCnt="0"/>
      <dgm:spPr/>
    </dgm:pt>
    <dgm:pt modelId="{3F8A9A39-71A2-48F6-BCBA-9D2EB7CB892A}" type="pres">
      <dgm:prSet presAssocID="{D40B4DBD-20A0-4081-8724-51B6B9606B96}" presName="bgRect" presStyleLbl="bgShp" presStyleIdx="1" presStyleCnt="3"/>
      <dgm:spPr/>
    </dgm:pt>
    <dgm:pt modelId="{B5354E74-E5D4-48B1-871A-74D3E2ADB034}" type="pres">
      <dgm:prSet presAssocID="{D40B4DBD-20A0-4081-8724-51B6B9606B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CAB71AEB-5C62-45D8-8691-87E1F569DCC8}" type="pres">
      <dgm:prSet presAssocID="{D40B4DBD-20A0-4081-8724-51B6B9606B96}" presName="spaceRect" presStyleCnt="0"/>
      <dgm:spPr/>
    </dgm:pt>
    <dgm:pt modelId="{8A8D9697-4A1D-4D5C-B77D-00C6E0552D76}" type="pres">
      <dgm:prSet presAssocID="{D40B4DBD-20A0-4081-8724-51B6B9606B96}" presName="parTx" presStyleLbl="revTx" presStyleIdx="1" presStyleCnt="3">
        <dgm:presLayoutVars>
          <dgm:chMax val="0"/>
          <dgm:chPref val="0"/>
        </dgm:presLayoutVars>
      </dgm:prSet>
      <dgm:spPr/>
    </dgm:pt>
    <dgm:pt modelId="{351F8613-699A-4BCD-B534-91811E70B567}" type="pres">
      <dgm:prSet presAssocID="{3F66342A-9D78-4FC9-9F55-1CD0CD82361E}" presName="sibTrans" presStyleCnt="0"/>
      <dgm:spPr/>
    </dgm:pt>
    <dgm:pt modelId="{AD85709C-3A28-4139-ACE2-AD262D184815}" type="pres">
      <dgm:prSet presAssocID="{7FFD8171-CC3B-434D-810B-D4B66AC06B73}" presName="compNode" presStyleCnt="0"/>
      <dgm:spPr/>
    </dgm:pt>
    <dgm:pt modelId="{63672590-B7BD-4824-995B-987E39D8885D}" type="pres">
      <dgm:prSet presAssocID="{7FFD8171-CC3B-434D-810B-D4B66AC06B73}" presName="bgRect" presStyleLbl="bgShp" presStyleIdx="2" presStyleCnt="3"/>
      <dgm:spPr/>
    </dgm:pt>
    <dgm:pt modelId="{7C22EEFE-166F-4835-8E67-1D3246858FB8}" type="pres">
      <dgm:prSet presAssocID="{7FFD8171-CC3B-434D-810B-D4B66AC06B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33C9323B-8F72-4B47-B3C9-DC15BA8F6817}" type="pres">
      <dgm:prSet presAssocID="{7FFD8171-CC3B-434D-810B-D4B66AC06B73}" presName="spaceRect" presStyleCnt="0"/>
      <dgm:spPr/>
    </dgm:pt>
    <dgm:pt modelId="{4B45E99F-688A-4280-9D93-C29B13E706CA}" type="pres">
      <dgm:prSet presAssocID="{7FFD8171-CC3B-434D-810B-D4B66AC06B73}" presName="parTx" presStyleLbl="revTx" presStyleIdx="2" presStyleCnt="3">
        <dgm:presLayoutVars>
          <dgm:chMax val="0"/>
          <dgm:chPref val="0"/>
        </dgm:presLayoutVars>
      </dgm:prSet>
      <dgm:spPr/>
    </dgm:pt>
  </dgm:ptLst>
  <dgm:cxnLst>
    <dgm:cxn modelId="{CB03A727-6616-4C2F-B1A9-2BB0EDE49F74}" type="presOf" srcId="{D40B4DBD-20A0-4081-8724-51B6B9606B96}" destId="{8A8D9697-4A1D-4D5C-B77D-00C6E0552D76}" srcOrd="0" destOrd="0" presId="urn:microsoft.com/office/officeart/2018/2/layout/IconVerticalSolidList"/>
    <dgm:cxn modelId="{883D002E-2F81-4B54-9A2F-367BB214B053}" type="presOf" srcId="{B438FE6A-5C15-4E36-BEC9-E225873A4696}" destId="{7CC20618-D5E4-4000-A3AF-D78A906A5AC4}" srcOrd="0" destOrd="0" presId="urn:microsoft.com/office/officeart/2018/2/layout/IconVerticalSolidList"/>
    <dgm:cxn modelId="{426D4F96-2CEB-4513-A706-7963689010FD}" type="presOf" srcId="{7FFD8171-CC3B-434D-810B-D4B66AC06B73}" destId="{4B45E99F-688A-4280-9D93-C29B13E706CA}" srcOrd="0" destOrd="0" presId="urn:microsoft.com/office/officeart/2018/2/layout/IconVerticalSolidList"/>
    <dgm:cxn modelId="{45078F9A-D65F-4027-9819-1B3221D07F1C}" type="presOf" srcId="{6445183C-E659-4F78-A3C0-CC2D60ABBD64}" destId="{08A9DC2C-D26D-431F-AB40-18A355B6B527}" srcOrd="0" destOrd="0" presId="urn:microsoft.com/office/officeart/2018/2/layout/IconVerticalSolidList"/>
    <dgm:cxn modelId="{57B035AA-5E34-408A-A1C5-4FB6F49560CA}" srcId="{B438FE6A-5C15-4E36-BEC9-E225873A4696}" destId="{D40B4DBD-20A0-4081-8724-51B6B9606B96}" srcOrd="1" destOrd="0" parTransId="{60BB9189-2E4E-486A-95AD-F1627EC4596B}" sibTransId="{3F66342A-9D78-4FC9-9F55-1CD0CD82361E}"/>
    <dgm:cxn modelId="{68895DF4-2AD8-47A5-98C9-EDCAE105B804}" srcId="{B438FE6A-5C15-4E36-BEC9-E225873A4696}" destId="{6445183C-E659-4F78-A3C0-CC2D60ABBD64}" srcOrd="0" destOrd="0" parTransId="{59C64589-B2EA-4078-9967-92AF2C7CAAD8}" sibTransId="{819436BB-83DD-4493-AEDF-629D8B0A2768}"/>
    <dgm:cxn modelId="{7914B8F8-83FE-4F14-B705-F8C0EC7CA435}" srcId="{B438FE6A-5C15-4E36-BEC9-E225873A4696}" destId="{7FFD8171-CC3B-434D-810B-D4B66AC06B73}" srcOrd="2" destOrd="0" parTransId="{5DD1512B-E1B6-45B3-9599-E914A0AE01FF}" sibTransId="{A5F0BCA1-873C-4D77-BFB5-9E74489ED0C0}"/>
    <dgm:cxn modelId="{E6A3C9DB-5846-4665-A566-3B31D7F35E02}" type="presParOf" srcId="{7CC20618-D5E4-4000-A3AF-D78A906A5AC4}" destId="{637AC551-CF43-4255-9D54-64C81A7E9211}" srcOrd="0" destOrd="0" presId="urn:microsoft.com/office/officeart/2018/2/layout/IconVerticalSolidList"/>
    <dgm:cxn modelId="{B998F922-5E0C-4F6A-9696-6A608FF3E766}" type="presParOf" srcId="{637AC551-CF43-4255-9D54-64C81A7E9211}" destId="{F6BEF915-87F1-40A3-8AED-DAF7BC550173}" srcOrd="0" destOrd="0" presId="urn:microsoft.com/office/officeart/2018/2/layout/IconVerticalSolidList"/>
    <dgm:cxn modelId="{A03E6BA7-6879-4CB9-9C21-8B5C6A9F135B}" type="presParOf" srcId="{637AC551-CF43-4255-9D54-64C81A7E9211}" destId="{C04F10BF-4504-49C7-ACF1-48000170DF11}" srcOrd="1" destOrd="0" presId="urn:microsoft.com/office/officeart/2018/2/layout/IconVerticalSolidList"/>
    <dgm:cxn modelId="{93802AFA-514F-4C08-BF8E-6A58DA740CC2}" type="presParOf" srcId="{637AC551-CF43-4255-9D54-64C81A7E9211}" destId="{9B892B1B-20E1-4463-BFB2-939D77EDE58B}" srcOrd="2" destOrd="0" presId="urn:microsoft.com/office/officeart/2018/2/layout/IconVerticalSolidList"/>
    <dgm:cxn modelId="{598E9CF9-6466-4038-A8AC-0CACFF157D1C}" type="presParOf" srcId="{637AC551-CF43-4255-9D54-64C81A7E9211}" destId="{08A9DC2C-D26D-431F-AB40-18A355B6B527}" srcOrd="3" destOrd="0" presId="urn:microsoft.com/office/officeart/2018/2/layout/IconVerticalSolidList"/>
    <dgm:cxn modelId="{AF716E25-92B4-4435-91C2-629BD7ADCEA9}" type="presParOf" srcId="{7CC20618-D5E4-4000-A3AF-D78A906A5AC4}" destId="{E3262115-4C8C-4758-AD5C-CE1B33B624F7}" srcOrd="1" destOrd="0" presId="urn:microsoft.com/office/officeart/2018/2/layout/IconVerticalSolidList"/>
    <dgm:cxn modelId="{2C0EB6B9-4A47-40E3-8884-E23FFB3FC4F5}" type="presParOf" srcId="{7CC20618-D5E4-4000-A3AF-D78A906A5AC4}" destId="{5869704C-3ABD-4B5A-ACDC-BC5E82B78D1E}" srcOrd="2" destOrd="0" presId="urn:microsoft.com/office/officeart/2018/2/layout/IconVerticalSolidList"/>
    <dgm:cxn modelId="{76B4E35B-5283-4A1E-99DB-98D4F006F3A0}" type="presParOf" srcId="{5869704C-3ABD-4B5A-ACDC-BC5E82B78D1E}" destId="{3F8A9A39-71A2-48F6-BCBA-9D2EB7CB892A}" srcOrd="0" destOrd="0" presId="urn:microsoft.com/office/officeart/2018/2/layout/IconVerticalSolidList"/>
    <dgm:cxn modelId="{E7974CCA-080B-4CFC-9BA0-4903A75DFCD5}" type="presParOf" srcId="{5869704C-3ABD-4B5A-ACDC-BC5E82B78D1E}" destId="{B5354E74-E5D4-48B1-871A-74D3E2ADB034}" srcOrd="1" destOrd="0" presId="urn:microsoft.com/office/officeart/2018/2/layout/IconVerticalSolidList"/>
    <dgm:cxn modelId="{A0E52FE0-5F1E-45E3-BCBA-063936F7BCAC}" type="presParOf" srcId="{5869704C-3ABD-4B5A-ACDC-BC5E82B78D1E}" destId="{CAB71AEB-5C62-45D8-8691-87E1F569DCC8}" srcOrd="2" destOrd="0" presId="urn:microsoft.com/office/officeart/2018/2/layout/IconVerticalSolidList"/>
    <dgm:cxn modelId="{1FE75B64-D649-4CF1-8513-C0FBD81FF35A}" type="presParOf" srcId="{5869704C-3ABD-4B5A-ACDC-BC5E82B78D1E}" destId="{8A8D9697-4A1D-4D5C-B77D-00C6E0552D76}" srcOrd="3" destOrd="0" presId="urn:microsoft.com/office/officeart/2018/2/layout/IconVerticalSolidList"/>
    <dgm:cxn modelId="{7CFAED4C-E0F5-4011-ABAD-F70C536D287D}" type="presParOf" srcId="{7CC20618-D5E4-4000-A3AF-D78A906A5AC4}" destId="{351F8613-699A-4BCD-B534-91811E70B567}" srcOrd="3" destOrd="0" presId="urn:microsoft.com/office/officeart/2018/2/layout/IconVerticalSolidList"/>
    <dgm:cxn modelId="{CC5EA659-47AF-40B8-A166-22A5C6E66F94}" type="presParOf" srcId="{7CC20618-D5E4-4000-A3AF-D78A906A5AC4}" destId="{AD85709C-3A28-4139-ACE2-AD262D184815}" srcOrd="4" destOrd="0" presId="urn:microsoft.com/office/officeart/2018/2/layout/IconVerticalSolidList"/>
    <dgm:cxn modelId="{7CEBD9A6-8CEB-4DE8-8EBA-5ABE71BF6FEE}" type="presParOf" srcId="{AD85709C-3A28-4139-ACE2-AD262D184815}" destId="{63672590-B7BD-4824-995B-987E39D8885D}" srcOrd="0" destOrd="0" presId="urn:microsoft.com/office/officeart/2018/2/layout/IconVerticalSolidList"/>
    <dgm:cxn modelId="{BB06E94B-382D-40AD-86C5-80C248520C10}" type="presParOf" srcId="{AD85709C-3A28-4139-ACE2-AD262D184815}" destId="{7C22EEFE-166F-4835-8E67-1D3246858FB8}" srcOrd="1" destOrd="0" presId="urn:microsoft.com/office/officeart/2018/2/layout/IconVerticalSolidList"/>
    <dgm:cxn modelId="{A609365C-A13A-4D16-A673-1472E5D46281}" type="presParOf" srcId="{AD85709C-3A28-4139-ACE2-AD262D184815}" destId="{33C9323B-8F72-4B47-B3C9-DC15BA8F6817}" srcOrd="2" destOrd="0" presId="urn:microsoft.com/office/officeart/2018/2/layout/IconVerticalSolidList"/>
    <dgm:cxn modelId="{5602AB4C-43B4-4E0A-85BA-A6869B76A92D}" type="presParOf" srcId="{AD85709C-3A28-4139-ACE2-AD262D184815}" destId="{4B45E99F-688A-4280-9D93-C29B13E706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1772666-F813-4B3A-B08C-AC457E641EF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81D4094-E622-4231-8950-BFC7E4AB9BFE}">
      <dgm:prSet/>
      <dgm:spPr/>
      <dgm:t>
        <a:bodyPr/>
        <a:lstStyle/>
        <a:p>
          <a:r>
            <a:rPr lang="en-US"/>
            <a:t>Implement message handlers in your Spring Boot microservices to process the incoming messages.</a:t>
          </a:r>
        </a:p>
      </dgm:t>
    </dgm:pt>
    <dgm:pt modelId="{17CF4424-B468-4364-968D-4EF3558F78D5}" type="parTrans" cxnId="{2E247560-A278-4E8A-80EE-B55C2F255D2B}">
      <dgm:prSet/>
      <dgm:spPr/>
      <dgm:t>
        <a:bodyPr/>
        <a:lstStyle/>
        <a:p>
          <a:endParaRPr lang="en-US"/>
        </a:p>
      </dgm:t>
    </dgm:pt>
    <dgm:pt modelId="{BAABCDC2-317C-4568-90EE-D68883349F35}" type="sibTrans" cxnId="{2E247560-A278-4E8A-80EE-B55C2F255D2B}">
      <dgm:prSet/>
      <dgm:spPr/>
      <dgm:t>
        <a:bodyPr/>
        <a:lstStyle/>
        <a:p>
          <a:endParaRPr lang="en-US"/>
        </a:p>
      </dgm:t>
    </dgm:pt>
    <dgm:pt modelId="{6348A772-DF18-4C86-8D64-66BF920AD23C}">
      <dgm:prSet/>
      <dgm:spPr/>
      <dgm:t>
        <a:bodyPr/>
        <a:lstStyle/>
        <a:p>
          <a:r>
            <a:rPr lang="en-US"/>
            <a:t>Configure the appropriate listeners or message-driven beans to handle the messages received from the SNS topic.</a:t>
          </a:r>
        </a:p>
      </dgm:t>
    </dgm:pt>
    <dgm:pt modelId="{EF1782B1-D5BE-45F3-A1B0-66DDB3C592EC}" type="parTrans" cxnId="{0BA0C8E6-3F6F-4081-B842-9DCFBCAD9338}">
      <dgm:prSet/>
      <dgm:spPr/>
      <dgm:t>
        <a:bodyPr/>
        <a:lstStyle/>
        <a:p>
          <a:endParaRPr lang="en-US"/>
        </a:p>
      </dgm:t>
    </dgm:pt>
    <dgm:pt modelId="{5F0ED523-6CE8-4D4C-B4FE-2E464E7C5371}" type="sibTrans" cxnId="{0BA0C8E6-3F6F-4081-B842-9DCFBCAD9338}">
      <dgm:prSet/>
      <dgm:spPr/>
      <dgm:t>
        <a:bodyPr/>
        <a:lstStyle/>
        <a:p>
          <a:endParaRPr lang="en-US"/>
        </a:p>
      </dgm:t>
    </dgm:pt>
    <dgm:pt modelId="{349E8474-B242-4711-9D8B-9946F1F8556C}">
      <dgm:prSet/>
      <dgm:spPr/>
      <dgm:t>
        <a:bodyPr/>
        <a:lstStyle/>
        <a:p>
          <a:r>
            <a:rPr lang="en-US"/>
            <a:t>Perform the necessary processing, validation, and business logic based on the received messages.</a:t>
          </a:r>
        </a:p>
      </dgm:t>
    </dgm:pt>
    <dgm:pt modelId="{197B584D-CA45-418B-BF1E-F70C5CF3BC76}" type="parTrans" cxnId="{206A28A3-AFD3-4A75-856B-C8C569E54329}">
      <dgm:prSet/>
      <dgm:spPr/>
      <dgm:t>
        <a:bodyPr/>
        <a:lstStyle/>
        <a:p>
          <a:endParaRPr lang="en-US"/>
        </a:p>
      </dgm:t>
    </dgm:pt>
    <dgm:pt modelId="{C301AC87-21A9-4B62-AA17-2762DDC99AB2}" type="sibTrans" cxnId="{206A28A3-AFD3-4A75-856B-C8C569E54329}">
      <dgm:prSet/>
      <dgm:spPr/>
      <dgm:t>
        <a:bodyPr/>
        <a:lstStyle/>
        <a:p>
          <a:endParaRPr lang="en-US"/>
        </a:p>
      </dgm:t>
    </dgm:pt>
    <dgm:pt modelId="{7479FD71-1FFB-45F3-9722-121AD39750F8}" type="pres">
      <dgm:prSet presAssocID="{D1772666-F813-4B3A-B08C-AC457E641EFA}" presName="root" presStyleCnt="0">
        <dgm:presLayoutVars>
          <dgm:dir/>
          <dgm:resizeHandles val="exact"/>
        </dgm:presLayoutVars>
      </dgm:prSet>
      <dgm:spPr/>
    </dgm:pt>
    <dgm:pt modelId="{D3BDF00A-2F7B-4FD5-92F0-86DE3013D872}" type="pres">
      <dgm:prSet presAssocID="{181D4094-E622-4231-8950-BFC7E4AB9BFE}" presName="compNode" presStyleCnt="0"/>
      <dgm:spPr/>
    </dgm:pt>
    <dgm:pt modelId="{341E9FA7-8AC4-404F-B145-4EEDA2B68ADB}" type="pres">
      <dgm:prSet presAssocID="{181D4094-E622-4231-8950-BFC7E4AB9BFE}" presName="bgRect" presStyleLbl="bgShp" presStyleIdx="0" presStyleCnt="3"/>
      <dgm:spPr/>
    </dgm:pt>
    <dgm:pt modelId="{81C754D7-9320-4067-8811-E16F89F79A35}" type="pres">
      <dgm:prSet presAssocID="{181D4094-E622-4231-8950-BFC7E4AB9B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6383C06-3A2E-4ED0-A7C4-B2635489F701}" type="pres">
      <dgm:prSet presAssocID="{181D4094-E622-4231-8950-BFC7E4AB9BFE}" presName="spaceRect" presStyleCnt="0"/>
      <dgm:spPr/>
    </dgm:pt>
    <dgm:pt modelId="{8C4CD3DE-9F98-4F6B-9026-9CCBCFB9BF8F}" type="pres">
      <dgm:prSet presAssocID="{181D4094-E622-4231-8950-BFC7E4AB9BFE}" presName="parTx" presStyleLbl="revTx" presStyleIdx="0" presStyleCnt="3">
        <dgm:presLayoutVars>
          <dgm:chMax val="0"/>
          <dgm:chPref val="0"/>
        </dgm:presLayoutVars>
      </dgm:prSet>
      <dgm:spPr/>
    </dgm:pt>
    <dgm:pt modelId="{32A6C428-DB06-4DA1-B333-645132EFDDAC}" type="pres">
      <dgm:prSet presAssocID="{BAABCDC2-317C-4568-90EE-D68883349F35}" presName="sibTrans" presStyleCnt="0"/>
      <dgm:spPr/>
    </dgm:pt>
    <dgm:pt modelId="{A95DEDD9-E94F-4673-8CA9-D74D06879E12}" type="pres">
      <dgm:prSet presAssocID="{6348A772-DF18-4C86-8D64-66BF920AD23C}" presName="compNode" presStyleCnt="0"/>
      <dgm:spPr/>
    </dgm:pt>
    <dgm:pt modelId="{3FEC2ABB-4D48-4110-9698-B41868857090}" type="pres">
      <dgm:prSet presAssocID="{6348A772-DF18-4C86-8D64-66BF920AD23C}" presName="bgRect" presStyleLbl="bgShp" presStyleIdx="1" presStyleCnt="3"/>
      <dgm:spPr/>
    </dgm:pt>
    <dgm:pt modelId="{548CB889-A2F5-47A0-B7AB-005C1A55CA09}" type="pres">
      <dgm:prSet presAssocID="{6348A772-DF18-4C86-8D64-66BF920AD2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C649FAD0-6723-4B84-BF56-FB74A7C38CD8}" type="pres">
      <dgm:prSet presAssocID="{6348A772-DF18-4C86-8D64-66BF920AD23C}" presName="spaceRect" presStyleCnt="0"/>
      <dgm:spPr/>
    </dgm:pt>
    <dgm:pt modelId="{875688B9-2868-4EDD-BA3D-0A42F723EE0D}" type="pres">
      <dgm:prSet presAssocID="{6348A772-DF18-4C86-8D64-66BF920AD23C}" presName="parTx" presStyleLbl="revTx" presStyleIdx="1" presStyleCnt="3">
        <dgm:presLayoutVars>
          <dgm:chMax val="0"/>
          <dgm:chPref val="0"/>
        </dgm:presLayoutVars>
      </dgm:prSet>
      <dgm:spPr/>
    </dgm:pt>
    <dgm:pt modelId="{4336081B-E2B8-468E-B226-F41A018EB8DB}" type="pres">
      <dgm:prSet presAssocID="{5F0ED523-6CE8-4D4C-B4FE-2E464E7C5371}" presName="sibTrans" presStyleCnt="0"/>
      <dgm:spPr/>
    </dgm:pt>
    <dgm:pt modelId="{BBC49DD2-2A94-48ED-8EA5-97B05AA3E475}" type="pres">
      <dgm:prSet presAssocID="{349E8474-B242-4711-9D8B-9946F1F8556C}" presName="compNode" presStyleCnt="0"/>
      <dgm:spPr/>
    </dgm:pt>
    <dgm:pt modelId="{EB3D48FE-2174-4AAE-AC18-E9FC18CA8B66}" type="pres">
      <dgm:prSet presAssocID="{349E8474-B242-4711-9D8B-9946F1F8556C}" presName="bgRect" presStyleLbl="bgShp" presStyleIdx="2" presStyleCnt="3"/>
      <dgm:spPr/>
    </dgm:pt>
    <dgm:pt modelId="{75A334DC-CAE0-4599-AB4B-EF8495F49A6F}" type="pres">
      <dgm:prSet presAssocID="{349E8474-B242-4711-9D8B-9946F1F855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3F871C74-5378-4D73-9CEF-011AEEFCDD29}" type="pres">
      <dgm:prSet presAssocID="{349E8474-B242-4711-9D8B-9946F1F8556C}" presName="spaceRect" presStyleCnt="0"/>
      <dgm:spPr/>
    </dgm:pt>
    <dgm:pt modelId="{CB52A335-D7A6-4BED-AA26-61AF3F940194}" type="pres">
      <dgm:prSet presAssocID="{349E8474-B242-4711-9D8B-9946F1F8556C}" presName="parTx" presStyleLbl="revTx" presStyleIdx="2" presStyleCnt="3">
        <dgm:presLayoutVars>
          <dgm:chMax val="0"/>
          <dgm:chPref val="0"/>
        </dgm:presLayoutVars>
      </dgm:prSet>
      <dgm:spPr/>
    </dgm:pt>
  </dgm:ptLst>
  <dgm:cxnLst>
    <dgm:cxn modelId="{5C457E1D-39D6-45C6-88C7-E90EE55F9393}" type="presOf" srcId="{6348A772-DF18-4C86-8D64-66BF920AD23C}" destId="{875688B9-2868-4EDD-BA3D-0A42F723EE0D}" srcOrd="0" destOrd="0" presId="urn:microsoft.com/office/officeart/2018/2/layout/IconVerticalSolidList"/>
    <dgm:cxn modelId="{2E247560-A278-4E8A-80EE-B55C2F255D2B}" srcId="{D1772666-F813-4B3A-B08C-AC457E641EFA}" destId="{181D4094-E622-4231-8950-BFC7E4AB9BFE}" srcOrd="0" destOrd="0" parTransId="{17CF4424-B468-4364-968D-4EF3558F78D5}" sibTransId="{BAABCDC2-317C-4568-90EE-D68883349F35}"/>
    <dgm:cxn modelId="{BC8B0154-1275-4E27-ADFB-91C171B646C7}" type="presOf" srcId="{349E8474-B242-4711-9D8B-9946F1F8556C}" destId="{CB52A335-D7A6-4BED-AA26-61AF3F940194}" srcOrd="0" destOrd="0" presId="urn:microsoft.com/office/officeart/2018/2/layout/IconVerticalSolidList"/>
    <dgm:cxn modelId="{C0F1AF8A-53A4-443E-88AB-01614D011641}" type="presOf" srcId="{D1772666-F813-4B3A-B08C-AC457E641EFA}" destId="{7479FD71-1FFB-45F3-9722-121AD39750F8}" srcOrd="0" destOrd="0" presId="urn:microsoft.com/office/officeart/2018/2/layout/IconVerticalSolidList"/>
    <dgm:cxn modelId="{370BC28C-F8F0-45EF-89C7-2BAEB316C6E3}" type="presOf" srcId="{181D4094-E622-4231-8950-BFC7E4AB9BFE}" destId="{8C4CD3DE-9F98-4F6B-9026-9CCBCFB9BF8F}" srcOrd="0" destOrd="0" presId="urn:microsoft.com/office/officeart/2018/2/layout/IconVerticalSolidList"/>
    <dgm:cxn modelId="{206A28A3-AFD3-4A75-856B-C8C569E54329}" srcId="{D1772666-F813-4B3A-B08C-AC457E641EFA}" destId="{349E8474-B242-4711-9D8B-9946F1F8556C}" srcOrd="2" destOrd="0" parTransId="{197B584D-CA45-418B-BF1E-F70C5CF3BC76}" sibTransId="{C301AC87-21A9-4B62-AA17-2762DDC99AB2}"/>
    <dgm:cxn modelId="{0BA0C8E6-3F6F-4081-B842-9DCFBCAD9338}" srcId="{D1772666-F813-4B3A-B08C-AC457E641EFA}" destId="{6348A772-DF18-4C86-8D64-66BF920AD23C}" srcOrd="1" destOrd="0" parTransId="{EF1782B1-D5BE-45F3-A1B0-66DDB3C592EC}" sibTransId="{5F0ED523-6CE8-4D4C-B4FE-2E464E7C5371}"/>
    <dgm:cxn modelId="{A78EC327-174A-46E2-9EAC-3BA2639364DD}" type="presParOf" srcId="{7479FD71-1FFB-45F3-9722-121AD39750F8}" destId="{D3BDF00A-2F7B-4FD5-92F0-86DE3013D872}" srcOrd="0" destOrd="0" presId="urn:microsoft.com/office/officeart/2018/2/layout/IconVerticalSolidList"/>
    <dgm:cxn modelId="{FF899525-8395-4D49-9CFD-2A9DD3F8BDC8}" type="presParOf" srcId="{D3BDF00A-2F7B-4FD5-92F0-86DE3013D872}" destId="{341E9FA7-8AC4-404F-B145-4EEDA2B68ADB}" srcOrd="0" destOrd="0" presId="urn:microsoft.com/office/officeart/2018/2/layout/IconVerticalSolidList"/>
    <dgm:cxn modelId="{30CEE945-7DB0-434A-8CF2-0415DF43DA61}" type="presParOf" srcId="{D3BDF00A-2F7B-4FD5-92F0-86DE3013D872}" destId="{81C754D7-9320-4067-8811-E16F89F79A35}" srcOrd="1" destOrd="0" presId="urn:microsoft.com/office/officeart/2018/2/layout/IconVerticalSolidList"/>
    <dgm:cxn modelId="{0E7A96DC-9460-4945-A746-09BFC482064E}" type="presParOf" srcId="{D3BDF00A-2F7B-4FD5-92F0-86DE3013D872}" destId="{D6383C06-3A2E-4ED0-A7C4-B2635489F701}" srcOrd="2" destOrd="0" presId="urn:microsoft.com/office/officeart/2018/2/layout/IconVerticalSolidList"/>
    <dgm:cxn modelId="{B25062C2-DF79-4E3A-B2A6-D9A7E1A9CD6B}" type="presParOf" srcId="{D3BDF00A-2F7B-4FD5-92F0-86DE3013D872}" destId="{8C4CD3DE-9F98-4F6B-9026-9CCBCFB9BF8F}" srcOrd="3" destOrd="0" presId="urn:microsoft.com/office/officeart/2018/2/layout/IconVerticalSolidList"/>
    <dgm:cxn modelId="{73A06F5F-2535-4941-8CD7-8F99E2FBB14C}" type="presParOf" srcId="{7479FD71-1FFB-45F3-9722-121AD39750F8}" destId="{32A6C428-DB06-4DA1-B333-645132EFDDAC}" srcOrd="1" destOrd="0" presId="urn:microsoft.com/office/officeart/2018/2/layout/IconVerticalSolidList"/>
    <dgm:cxn modelId="{8EE83900-A8FD-4C2A-8EE7-06C3ADB3B346}" type="presParOf" srcId="{7479FD71-1FFB-45F3-9722-121AD39750F8}" destId="{A95DEDD9-E94F-4673-8CA9-D74D06879E12}" srcOrd="2" destOrd="0" presId="urn:microsoft.com/office/officeart/2018/2/layout/IconVerticalSolidList"/>
    <dgm:cxn modelId="{1C0BA160-A189-4E5A-998D-E1CC2C5AA2B8}" type="presParOf" srcId="{A95DEDD9-E94F-4673-8CA9-D74D06879E12}" destId="{3FEC2ABB-4D48-4110-9698-B41868857090}" srcOrd="0" destOrd="0" presId="urn:microsoft.com/office/officeart/2018/2/layout/IconVerticalSolidList"/>
    <dgm:cxn modelId="{59E228F7-7060-4747-9C05-798212FD67C2}" type="presParOf" srcId="{A95DEDD9-E94F-4673-8CA9-D74D06879E12}" destId="{548CB889-A2F5-47A0-B7AB-005C1A55CA09}" srcOrd="1" destOrd="0" presId="urn:microsoft.com/office/officeart/2018/2/layout/IconVerticalSolidList"/>
    <dgm:cxn modelId="{CD54B137-E649-4E5D-99DB-021A0DAC73BD}" type="presParOf" srcId="{A95DEDD9-E94F-4673-8CA9-D74D06879E12}" destId="{C649FAD0-6723-4B84-BF56-FB74A7C38CD8}" srcOrd="2" destOrd="0" presId="urn:microsoft.com/office/officeart/2018/2/layout/IconVerticalSolidList"/>
    <dgm:cxn modelId="{5077DA63-C5AA-487D-97CA-B4B9587850DB}" type="presParOf" srcId="{A95DEDD9-E94F-4673-8CA9-D74D06879E12}" destId="{875688B9-2868-4EDD-BA3D-0A42F723EE0D}" srcOrd="3" destOrd="0" presId="urn:microsoft.com/office/officeart/2018/2/layout/IconVerticalSolidList"/>
    <dgm:cxn modelId="{0CE50E57-3605-47E0-8223-856C612BE6FB}" type="presParOf" srcId="{7479FD71-1FFB-45F3-9722-121AD39750F8}" destId="{4336081B-E2B8-468E-B226-F41A018EB8DB}" srcOrd="3" destOrd="0" presId="urn:microsoft.com/office/officeart/2018/2/layout/IconVerticalSolidList"/>
    <dgm:cxn modelId="{BCE0E07B-F630-4D73-8B37-352047D32C4A}" type="presParOf" srcId="{7479FD71-1FFB-45F3-9722-121AD39750F8}" destId="{BBC49DD2-2A94-48ED-8EA5-97B05AA3E475}" srcOrd="4" destOrd="0" presId="urn:microsoft.com/office/officeart/2018/2/layout/IconVerticalSolidList"/>
    <dgm:cxn modelId="{DC51278C-0BFB-447A-A21D-CA7291C187AD}" type="presParOf" srcId="{BBC49DD2-2A94-48ED-8EA5-97B05AA3E475}" destId="{EB3D48FE-2174-4AAE-AC18-E9FC18CA8B66}" srcOrd="0" destOrd="0" presId="urn:microsoft.com/office/officeart/2018/2/layout/IconVerticalSolidList"/>
    <dgm:cxn modelId="{CC39CA02-AE02-4FE3-AD99-B21660443A46}" type="presParOf" srcId="{BBC49DD2-2A94-48ED-8EA5-97B05AA3E475}" destId="{75A334DC-CAE0-4599-AB4B-EF8495F49A6F}" srcOrd="1" destOrd="0" presId="urn:microsoft.com/office/officeart/2018/2/layout/IconVerticalSolidList"/>
    <dgm:cxn modelId="{5B884511-30E7-4C02-97A8-F50E07264FBD}" type="presParOf" srcId="{BBC49DD2-2A94-48ED-8EA5-97B05AA3E475}" destId="{3F871C74-5378-4D73-9CEF-011AEEFCDD29}" srcOrd="2" destOrd="0" presId="urn:microsoft.com/office/officeart/2018/2/layout/IconVerticalSolidList"/>
    <dgm:cxn modelId="{DCB0D42C-3CC3-401C-8F5F-6F46C6F97DC0}" type="presParOf" srcId="{BBC49DD2-2A94-48ED-8EA5-97B05AA3E475}" destId="{CB52A335-D7A6-4BED-AA26-61AF3F9401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806BDE-FC4A-4345-A94F-BDDF71B4D42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BBABD4C-AE48-48F1-AAFC-1FE39BC2A326}">
      <dgm:prSet/>
      <dgm:spPr/>
      <dgm:t>
        <a:bodyPr/>
        <a:lstStyle/>
        <a:p>
          <a:r>
            <a:rPr lang="en-US"/>
            <a:t>Leverage SNS's fanout capabilities by subscribing multiple instances of a microservice to the same SNS topic.</a:t>
          </a:r>
        </a:p>
      </dgm:t>
    </dgm:pt>
    <dgm:pt modelId="{C7DBB659-35BD-4269-B69D-5DD0D066206C}" type="parTrans" cxnId="{0D275627-CDB2-497C-9AEA-A95BF0C05507}">
      <dgm:prSet/>
      <dgm:spPr/>
      <dgm:t>
        <a:bodyPr/>
        <a:lstStyle/>
        <a:p>
          <a:endParaRPr lang="en-US"/>
        </a:p>
      </dgm:t>
    </dgm:pt>
    <dgm:pt modelId="{D2D0DA24-389F-4E35-B360-234B40F9DDAF}" type="sibTrans" cxnId="{0D275627-CDB2-497C-9AEA-A95BF0C05507}">
      <dgm:prSet/>
      <dgm:spPr/>
      <dgm:t>
        <a:bodyPr/>
        <a:lstStyle/>
        <a:p>
          <a:endParaRPr lang="en-US"/>
        </a:p>
      </dgm:t>
    </dgm:pt>
    <dgm:pt modelId="{79D20023-C958-4E2C-8B60-2D4C508D5AF4}">
      <dgm:prSet/>
      <dgm:spPr/>
      <dgm:t>
        <a:bodyPr/>
        <a:lstStyle/>
        <a:p>
          <a:r>
            <a:rPr lang="en-US"/>
            <a:t>This allows for better scalability and fault tolerance as multiple instances can handle message processing concurrently.</a:t>
          </a:r>
        </a:p>
      </dgm:t>
    </dgm:pt>
    <dgm:pt modelId="{EE72A54A-285F-4011-BDA3-8C33A1DFA4E7}" type="parTrans" cxnId="{CFFCCB8E-B35B-4AE8-8B8F-45429AD8B1FD}">
      <dgm:prSet/>
      <dgm:spPr/>
      <dgm:t>
        <a:bodyPr/>
        <a:lstStyle/>
        <a:p>
          <a:endParaRPr lang="en-US"/>
        </a:p>
      </dgm:t>
    </dgm:pt>
    <dgm:pt modelId="{6AE23F85-6615-421D-AFE3-B459F99ECB3F}" type="sibTrans" cxnId="{CFFCCB8E-B35B-4AE8-8B8F-45429AD8B1FD}">
      <dgm:prSet/>
      <dgm:spPr/>
      <dgm:t>
        <a:bodyPr/>
        <a:lstStyle/>
        <a:p>
          <a:endParaRPr lang="en-US"/>
        </a:p>
      </dgm:t>
    </dgm:pt>
    <dgm:pt modelId="{24657FD4-91E6-42FE-9612-57F9003ACBFF}">
      <dgm:prSet/>
      <dgm:spPr/>
      <dgm:t>
        <a:bodyPr/>
        <a:lstStyle/>
        <a:p>
          <a:r>
            <a:rPr lang="en-US"/>
            <a:t>Implement appropriate retry mechanisms and error handling strategies to handle any failures during message processing.</a:t>
          </a:r>
        </a:p>
      </dgm:t>
    </dgm:pt>
    <dgm:pt modelId="{E3363B8D-A415-4E42-BF46-ADBBE5AB733F}" type="parTrans" cxnId="{6396C6D0-A577-482D-B156-55A2F7449F04}">
      <dgm:prSet/>
      <dgm:spPr/>
      <dgm:t>
        <a:bodyPr/>
        <a:lstStyle/>
        <a:p>
          <a:endParaRPr lang="en-US"/>
        </a:p>
      </dgm:t>
    </dgm:pt>
    <dgm:pt modelId="{09671667-0FD8-4075-A2F2-CD5E37F7CFFA}" type="sibTrans" cxnId="{6396C6D0-A577-482D-B156-55A2F7449F04}">
      <dgm:prSet/>
      <dgm:spPr/>
      <dgm:t>
        <a:bodyPr/>
        <a:lstStyle/>
        <a:p>
          <a:endParaRPr lang="en-US"/>
        </a:p>
      </dgm:t>
    </dgm:pt>
    <dgm:pt modelId="{904B9301-2F11-45E6-AD7F-799CC4100410}" type="pres">
      <dgm:prSet presAssocID="{D7806BDE-FC4A-4345-A94F-BDDF71B4D422}" presName="root" presStyleCnt="0">
        <dgm:presLayoutVars>
          <dgm:dir/>
          <dgm:resizeHandles val="exact"/>
        </dgm:presLayoutVars>
      </dgm:prSet>
      <dgm:spPr/>
    </dgm:pt>
    <dgm:pt modelId="{E69AC956-EF96-413C-A779-3715D774B0CB}" type="pres">
      <dgm:prSet presAssocID="{4BBABD4C-AE48-48F1-AAFC-1FE39BC2A326}" presName="compNode" presStyleCnt="0"/>
      <dgm:spPr/>
    </dgm:pt>
    <dgm:pt modelId="{51BFA928-F44F-41D1-A9FF-D0086A720AED}" type="pres">
      <dgm:prSet presAssocID="{4BBABD4C-AE48-48F1-AAFC-1FE39BC2A326}" presName="bgRect" presStyleLbl="bgShp" presStyleIdx="0" presStyleCnt="3"/>
      <dgm:spPr/>
    </dgm:pt>
    <dgm:pt modelId="{6BE123B5-310B-4A3D-B629-C698DD564499}" type="pres">
      <dgm:prSet presAssocID="{4BBABD4C-AE48-48F1-AAFC-1FE39BC2A3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B244277E-CDD0-4301-9DEF-D1A9E77656A8}" type="pres">
      <dgm:prSet presAssocID="{4BBABD4C-AE48-48F1-AAFC-1FE39BC2A326}" presName="spaceRect" presStyleCnt="0"/>
      <dgm:spPr/>
    </dgm:pt>
    <dgm:pt modelId="{0A4C2540-8DE1-4A6A-8C23-86E8076046D7}" type="pres">
      <dgm:prSet presAssocID="{4BBABD4C-AE48-48F1-AAFC-1FE39BC2A326}" presName="parTx" presStyleLbl="revTx" presStyleIdx="0" presStyleCnt="3">
        <dgm:presLayoutVars>
          <dgm:chMax val="0"/>
          <dgm:chPref val="0"/>
        </dgm:presLayoutVars>
      </dgm:prSet>
      <dgm:spPr/>
    </dgm:pt>
    <dgm:pt modelId="{F6FD6A62-B39A-4B2D-8BB1-1709A015B391}" type="pres">
      <dgm:prSet presAssocID="{D2D0DA24-389F-4E35-B360-234B40F9DDAF}" presName="sibTrans" presStyleCnt="0"/>
      <dgm:spPr/>
    </dgm:pt>
    <dgm:pt modelId="{EBD51A93-6508-4319-BBAF-A0A35B2461FF}" type="pres">
      <dgm:prSet presAssocID="{79D20023-C958-4E2C-8B60-2D4C508D5AF4}" presName="compNode" presStyleCnt="0"/>
      <dgm:spPr/>
    </dgm:pt>
    <dgm:pt modelId="{0EC1B3DB-0DCD-40D8-9F13-67E4B1ACA33C}" type="pres">
      <dgm:prSet presAssocID="{79D20023-C958-4E2C-8B60-2D4C508D5AF4}" presName="bgRect" presStyleLbl="bgShp" presStyleIdx="1" presStyleCnt="3"/>
      <dgm:spPr/>
    </dgm:pt>
    <dgm:pt modelId="{A99247AF-6F75-4BD5-B340-4A6C17BB515E}" type="pres">
      <dgm:prSet presAssocID="{79D20023-C958-4E2C-8B60-2D4C508D5A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C06E9A9D-996A-479F-B86F-A4F3FBE8349E}" type="pres">
      <dgm:prSet presAssocID="{79D20023-C958-4E2C-8B60-2D4C508D5AF4}" presName="spaceRect" presStyleCnt="0"/>
      <dgm:spPr/>
    </dgm:pt>
    <dgm:pt modelId="{7133959F-515E-46DC-ADC7-51F4F25F4EF2}" type="pres">
      <dgm:prSet presAssocID="{79D20023-C958-4E2C-8B60-2D4C508D5AF4}" presName="parTx" presStyleLbl="revTx" presStyleIdx="1" presStyleCnt="3">
        <dgm:presLayoutVars>
          <dgm:chMax val="0"/>
          <dgm:chPref val="0"/>
        </dgm:presLayoutVars>
      </dgm:prSet>
      <dgm:spPr/>
    </dgm:pt>
    <dgm:pt modelId="{00027F87-3F58-468A-AB0C-DE6D2178CBA6}" type="pres">
      <dgm:prSet presAssocID="{6AE23F85-6615-421D-AFE3-B459F99ECB3F}" presName="sibTrans" presStyleCnt="0"/>
      <dgm:spPr/>
    </dgm:pt>
    <dgm:pt modelId="{76EFD1B0-959A-42A5-B879-A93E7DAF3346}" type="pres">
      <dgm:prSet presAssocID="{24657FD4-91E6-42FE-9612-57F9003ACBFF}" presName="compNode" presStyleCnt="0"/>
      <dgm:spPr/>
    </dgm:pt>
    <dgm:pt modelId="{60CDE010-A718-476C-B224-B593C4635A75}" type="pres">
      <dgm:prSet presAssocID="{24657FD4-91E6-42FE-9612-57F9003ACBFF}" presName="bgRect" presStyleLbl="bgShp" presStyleIdx="2" presStyleCnt="3"/>
      <dgm:spPr/>
    </dgm:pt>
    <dgm:pt modelId="{1ECCECDA-8455-44FA-B086-EEA6D32DC572}" type="pres">
      <dgm:prSet presAssocID="{24657FD4-91E6-42FE-9612-57F9003ACB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291A7BA8-2252-41E2-B62E-BFD0C1457175}" type="pres">
      <dgm:prSet presAssocID="{24657FD4-91E6-42FE-9612-57F9003ACBFF}" presName="spaceRect" presStyleCnt="0"/>
      <dgm:spPr/>
    </dgm:pt>
    <dgm:pt modelId="{4E141334-8B25-434D-BB3E-7E5876B67AC5}" type="pres">
      <dgm:prSet presAssocID="{24657FD4-91E6-42FE-9612-57F9003ACBFF}" presName="parTx" presStyleLbl="revTx" presStyleIdx="2" presStyleCnt="3">
        <dgm:presLayoutVars>
          <dgm:chMax val="0"/>
          <dgm:chPref val="0"/>
        </dgm:presLayoutVars>
      </dgm:prSet>
      <dgm:spPr/>
    </dgm:pt>
  </dgm:ptLst>
  <dgm:cxnLst>
    <dgm:cxn modelId="{0D275627-CDB2-497C-9AEA-A95BF0C05507}" srcId="{D7806BDE-FC4A-4345-A94F-BDDF71B4D422}" destId="{4BBABD4C-AE48-48F1-AAFC-1FE39BC2A326}" srcOrd="0" destOrd="0" parTransId="{C7DBB659-35BD-4269-B69D-5DD0D066206C}" sibTransId="{D2D0DA24-389F-4E35-B360-234B40F9DDAF}"/>
    <dgm:cxn modelId="{4AD50D2A-B1D3-4447-B7E2-6B020E9F47E1}" type="presOf" srcId="{24657FD4-91E6-42FE-9612-57F9003ACBFF}" destId="{4E141334-8B25-434D-BB3E-7E5876B67AC5}" srcOrd="0" destOrd="0" presId="urn:microsoft.com/office/officeart/2018/2/layout/IconVerticalSolidList"/>
    <dgm:cxn modelId="{1BE3A533-2A47-4102-A677-72E7D392B26C}" type="presOf" srcId="{D7806BDE-FC4A-4345-A94F-BDDF71B4D422}" destId="{904B9301-2F11-45E6-AD7F-799CC4100410}" srcOrd="0" destOrd="0" presId="urn:microsoft.com/office/officeart/2018/2/layout/IconVerticalSolidList"/>
    <dgm:cxn modelId="{3BD6F644-1D9F-46B2-86C3-85DF80428355}" type="presOf" srcId="{4BBABD4C-AE48-48F1-AAFC-1FE39BC2A326}" destId="{0A4C2540-8DE1-4A6A-8C23-86E8076046D7}" srcOrd="0" destOrd="0" presId="urn:microsoft.com/office/officeart/2018/2/layout/IconVerticalSolidList"/>
    <dgm:cxn modelId="{728AD653-DCB4-4ABE-9134-A7F32BA1A1F6}" type="presOf" srcId="{79D20023-C958-4E2C-8B60-2D4C508D5AF4}" destId="{7133959F-515E-46DC-ADC7-51F4F25F4EF2}" srcOrd="0" destOrd="0" presId="urn:microsoft.com/office/officeart/2018/2/layout/IconVerticalSolidList"/>
    <dgm:cxn modelId="{CFFCCB8E-B35B-4AE8-8B8F-45429AD8B1FD}" srcId="{D7806BDE-FC4A-4345-A94F-BDDF71B4D422}" destId="{79D20023-C958-4E2C-8B60-2D4C508D5AF4}" srcOrd="1" destOrd="0" parTransId="{EE72A54A-285F-4011-BDA3-8C33A1DFA4E7}" sibTransId="{6AE23F85-6615-421D-AFE3-B459F99ECB3F}"/>
    <dgm:cxn modelId="{6396C6D0-A577-482D-B156-55A2F7449F04}" srcId="{D7806BDE-FC4A-4345-A94F-BDDF71B4D422}" destId="{24657FD4-91E6-42FE-9612-57F9003ACBFF}" srcOrd="2" destOrd="0" parTransId="{E3363B8D-A415-4E42-BF46-ADBBE5AB733F}" sibTransId="{09671667-0FD8-4075-A2F2-CD5E37F7CFFA}"/>
    <dgm:cxn modelId="{430BC475-3484-4256-8135-496725383DE4}" type="presParOf" srcId="{904B9301-2F11-45E6-AD7F-799CC4100410}" destId="{E69AC956-EF96-413C-A779-3715D774B0CB}" srcOrd="0" destOrd="0" presId="urn:microsoft.com/office/officeart/2018/2/layout/IconVerticalSolidList"/>
    <dgm:cxn modelId="{CFFF0ACA-8837-4266-92AA-C3F85D8945AA}" type="presParOf" srcId="{E69AC956-EF96-413C-A779-3715D774B0CB}" destId="{51BFA928-F44F-41D1-A9FF-D0086A720AED}" srcOrd="0" destOrd="0" presId="urn:microsoft.com/office/officeart/2018/2/layout/IconVerticalSolidList"/>
    <dgm:cxn modelId="{7FDDFE97-B100-4CA6-93B6-60DD205B7702}" type="presParOf" srcId="{E69AC956-EF96-413C-A779-3715D774B0CB}" destId="{6BE123B5-310B-4A3D-B629-C698DD564499}" srcOrd="1" destOrd="0" presId="urn:microsoft.com/office/officeart/2018/2/layout/IconVerticalSolidList"/>
    <dgm:cxn modelId="{9D17D5A2-C2EA-4BAB-BD84-2123F2B5E2DD}" type="presParOf" srcId="{E69AC956-EF96-413C-A779-3715D774B0CB}" destId="{B244277E-CDD0-4301-9DEF-D1A9E77656A8}" srcOrd="2" destOrd="0" presId="urn:microsoft.com/office/officeart/2018/2/layout/IconVerticalSolidList"/>
    <dgm:cxn modelId="{7BF224DD-2BEF-4E2E-BBB7-5872230524D3}" type="presParOf" srcId="{E69AC956-EF96-413C-A779-3715D774B0CB}" destId="{0A4C2540-8DE1-4A6A-8C23-86E8076046D7}" srcOrd="3" destOrd="0" presId="urn:microsoft.com/office/officeart/2018/2/layout/IconVerticalSolidList"/>
    <dgm:cxn modelId="{67EE020B-DFF7-4713-A18E-9B61CBB72A0F}" type="presParOf" srcId="{904B9301-2F11-45E6-AD7F-799CC4100410}" destId="{F6FD6A62-B39A-4B2D-8BB1-1709A015B391}" srcOrd="1" destOrd="0" presId="urn:microsoft.com/office/officeart/2018/2/layout/IconVerticalSolidList"/>
    <dgm:cxn modelId="{93344014-A84C-4E86-8122-6FED6C72565D}" type="presParOf" srcId="{904B9301-2F11-45E6-AD7F-799CC4100410}" destId="{EBD51A93-6508-4319-BBAF-A0A35B2461FF}" srcOrd="2" destOrd="0" presId="urn:microsoft.com/office/officeart/2018/2/layout/IconVerticalSolidList"/>
    <dgm:cxn modelId="{59AF1937-B1AD-4051-A957-3FB2F29E3690}" type="presParOf" srcId="{EBD51A93-6508-4319-BBAF-A0A35B2461FF}" destId="{0EC1B3DB-0DCD-40D8-9F13-67E4B1ACA33C}" srcOrd="0" destOrd="0" presId="urn:microsoft.com/office/officeart/2018/2/layout/IconVerticalSolidList"/>
    <dgm:cxn modelId="{E1363BEF-3C3D-472E-B80E-CA804A44995D}" type="presParOf" srcId="{EBD51A93-6508-4319-BBAF-A0A35B2461FF}" destId="{A99247AF-6F75-4BD5-B340-4A6C17BB515E}" srcOrd="1" destOrd="0" presId="urn:microsoft.com/office/officeart/2018/2/layout/IconVerticalSolidList"/>
    <dgm:cxn modelId="{07A0FC90-28C4-47B8-9265-B686329E5DAB}" type="presParOf" srcId="{EBD51A93-6508-4319-BBAF-A0A35B2461FF}" destId="{C06E9A9D-996A-479F-B86F-A4F3FBE8349E}" srcOrd="2" destOrd="0" presId="urn:microsoft.com/office/officeart/2018/2/layout/IconVerticalSolidList"/>
    <dgm:cxn modelId="{EBDB2202-AA18-4031-8805-4A8701511867}" type="presParOf" srcId="{EBD51A93-6508-4319-BBAF-A0A35B2461FF}" destId="{7133959F-515E-46DC-ADC7-51F4F25F4EF2}" srcOrd="3" destOrd="0" presId="urn:microsoft.com/office/officeart/2018/2/layout/IconVerticalSolidList"/>
    <dgm:cxn modelId="{8A3A25C8-6CEF-4ECF-81B2-30BC1B1AAEEB}" type="presParOf" srcId="{904B9301-2F11-45E6-AD7F-799CC4100410}" destId="{00027F87-3F58-468A-AB0C-DE6D2178CBA6}" srcOrd="3" destOrd="0" presId="urn:microsoft.com/office/officeart/2018/2/layout/IconVerticalSolidList"/>
    <dgm:cxn modelId="{465E123D-696D-4F67-A65C-954881EC7D40}" type="presParOf" srcId="{904B9301-2F11-45E6-AD7F-799CC4100410}" destId="{76EFD1B0-959A-42A5-B879-A93E7DAF3346}" srcOrd="4" destOrd="0" presId="urn:microsoft.com/office/officeart/2018/2/layout/IconVerticalSolidList"/>
    <dgm:cxn modelId="{30ECF232-F84E-404B-919B-36D0613C4DE8}" type="presParOf" srcId="{76EFD1B0-959A-42A5-B879-A93E7DAF3346}" destId="{60CDE010-A718-476C-B224-B593C4635A75}" srcOrd="0" destOrd="0" presId="urn:microsoft.com/office/officeart/2018/2/layout/IconVerticalSolidList"/>
    <dgm:cxn modelId="{D32B4801-652E-45B0-AA8F-146910FA63C5}" type="presParOf" srcId="{76EFD1B0-959A-42A5-B879-A93E7DAF3346}" destId="{1ECCECDA-8455-44FA-B086-EEA6D32DC572}" srcOrd="1" destOrd="0" presId="urn:microsoft.com/office/officeart/2018/2/layout/IconVerticalSolidList"/>
    <dgm:cxn modelId="{9BE7BFAA-6C2B-4B52-B635-67F82842C963}" type="presParOf" srcId="{76EFD1B0-959A-42A5-B879-A93E7DAF3346}" destId="{291A7BA8-2252-41E2-B62E-BFD0C1457175}" srcOrd="2" destOrd="0" presId="urn:microsoft.com/office/officeart/2018/2/layout/IconVerticalSolidList"/>
    <dgm:cxn modelId="{A8677901-D101-4943-B4BC-C1783FEEA30D}" type="presParOf" srcId="{76EFD1B0-959A-42A5-B879-A93E7DAF3346}" destId="{4E141334-8B25-434D-BB3E-7E5876B67A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D5086F7-07BD-4661-899B-BC6F05D2A2ED}" type="doc">
      <dgm:prSet loTypeId="urn:microsoft.com/office/officeart/2016/7/layout/BasicLinearProcessNumbered" loCatId="process" qsTypeId="urn:microsoft.com/office/officeart/2005/8/quickstyle/simple1" qsCatId="simple" csTypeId="urn:microsoft.com/office/officeart/2005/8/colors/accent2_2" csCatId="accent2"/>
      <dgm:spPr/>
      <dgm:t>
        <a:bodyPr/>
        <a:lstStyle/>
        <a:p>
          <a:endParaRPr lang="en-US"/>
        </a:p>
      </dgm:t>
    </dgm:pt>
    <dgm:pt modelId="{8248A1D6-B614-4061-B3F4-5867A484B541}">
      <dgm:prSet/>
      <dgm:spPr/>
      <dgm:t>
        <a:bodyPr/>
        <a:lstStyle/>
        <a:p>
          <a:r>
            <a:rPr lang="en-US"/>
            <a:t>Design and execute comprehensive testing scenarios to ensure proper message publication and consumption.</a:t>
          </a:r>
        </a:p>
      </dgm:t>
    </dgm:pt>
    <dgm:pt modelId="{B81899E6-F98E-4D56-ABCB-288F382321AE}" type="parTrans" cxnId="{A6AF1280-9AAF-419B-89D1-924CB0DFA32D}">
      <dgm:prSet/>
      <dgm:spPr/>
      <dgm:t>
        <a:bodyPr/>
        <a:lstStyle/>
        <a:p>
          <a:endParaRPr lang="en-US"/>
        </a:p>
      </dgm:t>
    </dgm:pt>
    <dgm:pt modelId="{8585FD26-1440-48D5-B062-01166EFDE2C1}" type="sibTrans" cxnId="{A6AF1280-9AAF-419B-89D1-924CB0DFA32D}">
      <dgm:prSet phldrT="1" phldr="0"/>
      <dgm:spPr/>
      <dgm:t>
        <a:bodyPr/>
        <a:lstStyle/>
        <a:p>
          <a:r>
            <a:rPr lang="en-US"/>
            <a:t>1</a:t>
          </a:r>
        </a:p>
      </dgm:t>
    </dgm:pt>
    <dgm:pt modelId="{852590A2-5149-4441-9428-4C6752505667}">
      <dgm:prSet/>
      <dgm:spPr/>
      <dgm:t>
        <a:bodyPr/>
        <a:lstStyle/>
        <a:p>
          <a:r>
            <a:rPr lang="en-US"/>
            <a:t>Monitor the SNS topic for message traffic, delays, and potential errors using AWS CloudWatch or other monitoring tools.</a:t>
          </a:r>
        </a:p>
      </dgm:t>
    </dgm:pt>
    <dgm:pt modelId="{73D32D14-C9BD-4D74-9F82-D0F60775BC25}" type="parTrans" cxnId="{34851F2B-E3B3-45FE-96E8-8631CB1AC704}">
      <dgm:prSet/>
      <dgm:spPr/>
      <dgm:t>
        <a:bodyPr/>
        <a:lstStyle/>
        <a:p>
          <a:endParaRPr lang="en-US"/>
        </a:p>
      </dgm:t>
    </dgm:pt>
    <dgm:pt modelId="{298611C4-73A5-416F-AE3D-155F7F875FC9}" type="sibTrans" cxnId="{34851F2B-E3B3-45FE-96E8-8631CB1AC704}">
      <dgm:prSet phldrT="2" phldr="0"/>
      <dgm:spPr/>
      <dgm:t>
        <a:bodyPr/>
        <a:lstStyle/>
        <a:p>
          <a:r>
            <a:rPr lang="en-US"/>
            <a:t>2</a:t>
          </a:r>
        </a:p>
      </dgm:t>
    </dgm:pt>
    <dgm:pt modelId="{078E241E-3232-4111-9EF2-016EA094ECFA}">
      <dgm:prSet/>
      <dgm:spPr/>
      <dgm:t>
        <a:bodyPr/>
        <a:lstStyle/>
        <a:p>
          <a:r>
            <a:rPr lang="en-US"/>
            <a:t>Set up appropriate alerts and notifications to proactively detect and address any issues related to message handling.</a:t>
          </a:r>
        </a:p>
      </dgm:t>
    </dgm:pt>
    <dgm:pt modelId="{BDB125F0-B5A6-4A60-A603-2E6CAFF6D6E2}" type="parTrans" cxnId="{9B5E6C22-1153-4FA2-BDB4-06055C4D111E}">
      <dgm:prSet/>
      <dgm:spPr/>
      <dgm:t>
        <a:bodyPr/>
        <a:lstStyle/>
        <a:p>
          <a:endParaRPr lang="en-US"/>
        </a:p>
      </dgm:t>
    </dgm:pt>
    <dgm:pt modelId="{9E19EBC9-975B-400E-A4EE-91753F990BCC}" type="sibTrans" cxnId="{9B5E6C22-1153-4FA2-BDB4-06055C4D111E}">
      <dgm:prSet phldrT="3" phldr="0"/>
      <dgm:spPr/>
      <dgm:t>
        <a:bodyPr/>
        <a:lstStyle/>
        <a:p>
          <a:r>
            <a:rPr lang="en-US"/>
            <a:t>3</a:t>
          </a:r>
        </a:p>
      </dgm:t>
    </dgm:pt>
    <dgm:pt modelId="{826894EF-A98C-41B8-8CDB-C9E9B2963389}" type="pres">
      <dgm:prSet presAssocID="{AD5086F7-07BD-4661-899B-BC6F05D2A2ED}" presName="Name0" presStyleCnt="0">
        <dgm:presLayoutVars>
          <dgm:animLvl val="lvl"/>
          <dgm:resizeHandles val="exact"/>
        </dgm:presLayoutVars>
      </dgm:prSet>
      <dgm:spPr/>
    </dgm:pt>
    <dgm:pt modelId="{B28AAC87-2BAE-4423-9414-FB00583AD1BA}" type="pres">
      <dgm:prSet presAssocID="{8248A1D6-B614-4061-B3F4-5867A484B541}" presName="compositeNode" presStyleCnt="0">
        <dgm:presLayoutVars>
          <dgm:bulletEnabled val="1"/>
        </dgm:presLayoutVars>
      </dgm:prSet>
      <dgm:spPr/>
    </dgm:pt>
    <dgm:pt modelId="{06BAFBAE-7A60-43A0-95F3-B7C0580ECA2D}" type="pres">
      <dgm:prSet presAssocID="{8248A1D6-B614-4061-B3F4-5867A484B541}" presName="bgRect" presStyleLbl="bgAccFollowNode1" presStyleIdx="0" presStyleCnt="3"/>
      <dgm:spPr/>
    </dgm:pt>
    <dgm:pt modelId="{BA393A47-FF68-4171-9E30-D4FCEAA78BA3}" type="pres">
      <dgm:prSet presAssocID="{8585FD26-1440-48D5-B062-01166EFDE2C1}" presName="sibTransNodeCircle" presStyleLbl="alignNode1" presStyleIdx="0" presStyleCnt="6">
        <dgm:presLayoutVars>
          <dgm:chMax val="0"/>
          <dgm:bulletEnabled/>
        </dgm:presLayoutVars>
      </dgm:prSet>
      <dgm:spPr/>
    </dgm:pt>
    <dgm:pt modelId="{99439464-C79A-4E90-83DA-2A07E4198F2E}" type="pres">
      <dgm:prSet presAssocID="{8248A1D6-B614-4061-B3F4-5867A484B541}" presName="bottomLine" presStyleLbl="alignNode1" presStyleIdx="1" presStyleCnt="6">
        <dgm:presLayoutVars/>
      </dgm:prSet>
      <dgm:spPr/>
    </dgm:pt>
    <dgm:pt modelId="{809C1259-206F-44D6-A325-B194395FA2BB}" type="pres">
      <dgm:prSet presAssocID="{8248A1D6-B614-4061-B3F4-5867A484B541}" presName="nodeText" presStyleLbl="bgAccFollowNode1" presStyleIdx="0" presStyleCnt="3">
        <dgm:presLayoutVars>
          <dgm:bulletEnabled val="1"/>
        </dgm:presLayoutVars>
      </dgm:prSet>
      <dgm:spPr/>
    </dgm:pt>
    <dgm:pt modelId="{B22835A7-84AD-4A6D-92A5-12E92EF7F7B5}" type="pres">
      <dgm:prSet presAssocID="{8585FD26-1440-48D5-B062-01166EFDE2C1}" presName="sibTrans" presStyleCnt="0"/>
      <dgm:spPr/>
    </dgm:pt>
    <dgm:pt modelId="{789B32C3-5A76-4920-B7E5-E89F1F05F1DD}" type="pres">
      <dgm:prSet presAssocID="{852590A2-5149-4441-9428-4C6752505667}" presName="compositeNode" presStyleCnt="0">
        <dgm:presLayoutVars>
          <dgm:bulletEnabled val="1"/>
        </dgm:presLayoutVars>
      </dgm:prSet>
      <dgm:spPr/>
    </dgm:pt>
    <dgm:pt modelId="{503B7470-A592-4D22-B711-A78CAB426CAF}" type="pres">
      <dgm:prSet presAssocID="{852590A2-5149-4441-9428-4C6752505667}" presName="bgRect" presStyleLbl="bgAccFollowNode1" presStyleIdx="1" presStyleCnt="3"/>
      <dgm:spPr/>
    </dgm:pt>
    <dgm:pt modelId="{D9A5C61E-9268-4F69-91E3-E8E478EA7771}" type="pres">
      <dgm:prSet presAssocID="{298611C4-73A5-416F-AE3D-155F7F875FC9}" presName="sibTransNodeCircle" presStyleLbl="alignNode1" presStyleIdx="2" presStyleCnt="6">
        <dgm:presLayoutVars>
          <dgm:chMax val="0"/>
          <dgm:bulletEnabled/>
        </dgm:presLayoutVars>
      </dgm:prSet>
      <dgm:spPr/>
    </dgm:pt>
    <dgm:pt modelId="{F178A632-4050-4B38-8513-0252323F717C}" type="pres">
      <dgm:prSet presAssocID="{852590A2-5149-4441-9428-4C6752505667}" presName="bottomLine" presStyleLbl="alignNode1" presStyleIdx="3" presStyleCnt="6">
        <dgm:presLayoutVars/>
      </dgm:prSet>
      <dgm:spPr/>
    </dgm:pt>
    <dgm:pt modelId="{70897DAC-AD6F-437A-A810-045B59028AEA}" type="pres">
      <dgm:prSet presAssocID="{852590A2-5149-4441-9428-4C6752505667}" presName="nodeText" presStyleLbl="bgAccFollowNode1" presStyleIdx="1" presStyleCnt="3">
        <dgm:presLayoutVars>
          <dgm:bulletEnabled val="1"/>
        </dgm:presLayoutVars>
      </dgm:prSet>
      <dgm:spPr/>
    </dgm:pt>
    <dgm:pt modelId="{7A6FF2B6-1D38-4F5A-AADF-68E5912C44ED}" type="pres">
      <dgm:prSet presAssocID="{298611C4-73A5-416F-AE3D-155F7F875FC9}" presName="sibTrans" presStyleCnt="0"/>
      <dgm:spPr/>
    </dgm:pt>
    <dgm:pt modelId="{12D3715C-C338-4583-A84F-456218F2A900}" type="pres">
      <dgm:prSet presAssocID="{078E241E-3232-4111-9EF2-016EA094ECFA}" presName="compositeNode" presStyleCnt="0">
        <dgm:presLayoutVars>
          <dgm:bulletEnabled val="1"/>
        </dgm:presLayoutVars>
      </dgm:prSet>
      <dgm:spPr/>
    </dgm:pt>
    <dgm:pt modelId="{D3FDF6F5-377E-480F-979A-9047713234A4}" type="pres">
      <dgm:prSet presAssocID="{078E241E-3232-4111-9EF2-016EA094ECFA}" presName="bgRect" presStyleLbl="bgAccFollowNode1" presStyleIdx="2" presStyleCnt="3"/>
      <dgm:spPr/>
    </dgm:pt>
    <dgm:pt modelId="{97815AF8-C42D-48E1-AAB2-2A0D0074129B}" type="pres">
      <dgm:prSet presAssocID="{9E19EBC9-975B-400E-A4EE-91753F990BCC}" presName="sibTransNodeCircle" presStyleLbl="alignNode1" presStyleIdx="4" presStyleCnt="6">
        <dgm:presLayoutVars>
          <dgm:chMax val="0"/>
          <dgm:bulletEnabled/>
        </dgm:presLayoutVars>
      </dgm:prSet>
      <dgm:spPr/>
    </dgm:pt>
    <dgm:pt modelId="{20AE03BF-D082-4725-8A21-BDB38AB94B70}" type="pres">
      <dgm:prSet presAssocID="{078E241E-3232-4111-9EF2-016EA094ECFA}" presName="bottomLine" presStyleLbl="alignNode1" presStyleIdx="5" presStyleCnt="6">
        <dgm:presLayoutVars/>
      </dgm:prSet>
      <dgm:spPr/>
    </dgm:pt>
    <dgm:pt modelId="{BE6DA12A-5F53-42D6-B87D-BE33E6B0DD5B}" type="pres">
      <dgm:prSet presAssocID="{078E241E-3232-4111-9EF2-016EA094ECFA}" presName="nodeText" presStyleLbl="bgAccFollowNode1" presStyleIdx="2" presStyleCnt="3">
        <dgm:presLayoutVars>
          <dgm:bulletEnabled val="1"/>
        </dgm:presLayoutVars>
      </dgm:prSet>
      <dgm:spPr/>
    </dgm:pt>
  </dgm:ptLst>
  <dgm:cxnLst>
    <dgm:cxn modelId="{0C8D670C-F1F1-40AB-92ED-179A43D9AB87}" type="presOf" srcId="{078E241E-3232-4111-9EF2-016EA094ECFA}" destId="{BE6DA12A-5F53-42D6-B87D-BE33E6B0DD5B}" srcOrd="1" destOrd="0" presId="urn:microsoft.com/office/officeart/2016/7/layout/BasicLinearProcessNumbered"/>
    <dgm:cxn modelId="{9B5E6C22-1153-4FA2-BDB4-06055C4D111E}" srcId="{AD5086F7-07BD-4661-899B-BC6F05D2A2ED}" destId="{078E241E-3232-4111-9EF2-016EA094ECFA}" srcOrd="2" destOrd="0" parTransId="{BDB125F0-B5A6-4A60-A603-2E6CAFF6D6E2}" sibTransId="{9E19EBC9-975B-400E-A4EE-91753F990BCC}"/>
    <dgm:cxn modelId="{34851F2B-E3B3-45FE-96E8-8631CB1AC704}" srcId="{AD5086F7-07BD-4661-899B-BC6F05D2A2ED}" destId="{852590A2-5149-4441-9428-4C6752505667}" srcOrd="1" destOrd="0" parTransId="{73D32D14-C9BD-4D74-9F82-D0F60775BC25}" sibTransId="{298611C4-73A5-416F-AE3D-155F7F875FC9}"/>
    <dgm:cxn modelId="{5F0B255F-2F34-42EA-95E3-CFB1F8E88720}" type="presOf" srcId="{852590A2-5149-4441-9428-4C6752505667}" destId="{503B7470-A592-4D22-B711-A78CAB426CAF}" srcOrd="0" destOrd="0" presId="urn:microsoft.com/office/officeart/2016/7/layout/BasicLinearProcessNumbered"/>
    <dgm:cxn modelId="{54C29B6C-8279-4FD4-8D31-1E1A013E620F}" type="presOf" srcId="{8585FD26-1440-48D5-B062-01166EFDE2C1}" destId="{BA393A47-FF68-4171-9E30-D4FCEAA78BA3}" srcOrd="0" destOrd="0" presId="urn:microsoft.com/office/officeart/2016/7/layout/BasicLinearProcessNumbered"/>
    <dgm:cxn modelId="{9F36136F-ED1F-4B66-B78D-CE4877F0E594}" type="presOf" srcId="{9E19EBC9-975B-400E-A4EE-91753F990BCC}" destId="{97815AF8-C42D-48E1-AAB2-2A0D0074129B}" srcOrd="0" destOrd="0" presId="urn:microsoft.com/office/officeart/2016/7/layout/BasicLinearProcessNumbered"/>
    <dgm:cxn modelId="{74A2BB53-4A54-4F3D-ACD0-19A3C38825C7}" type="presOf" srcId="{078E241E-3232-4111-9EF2-016EA094ECFA}" destId="{D3FDF6F5-377E-480F-979A-9047713234A4}" srcOrd="0" destOrd="0" presId="urn:microsoft.com/office/officeart/2016/7/layout/BasicLinearProcessNumbered"/>
    <dgm:cxn modelId="{A6AF1280-9AAF-419B-89D1-924CB0DFA32D}" srcId="{AD5086F7-07BD-4661-899B-BC6F05D2A2ED}" destId="{8248A1D6-B614-4061-B3F4-5867A484B541}" srcOrd="0" destOrd="0" parTransId="{B81899E6-F98E-4D56-ABCB-288F382321AE}" sibTransId="{8585FD26-1440-48D5-B062-01166EFDE2C1}"/>
    <dgm:cxn modelId="{FB5C3589-9579-404F-915F-0A477E9A3488}" type="presOf" srcId="{8248A1D6-B614-4061-B3F4-5867A484B541}" destId="{809C1259-206F-44D6-A325-B194395FA2BB}" srcOrd="1" destOrd="0" presId="urn:microsoft.com/office/officeart/2016/7/layout/BasicLinearProcessNumbered"/>
    <dgm:cxn modelId="{266DF695-20ED-423B-AE36-F3A49C3CACA1}" type="presOf" srcId="{AD5086F7-07BD-4661-899B-BC6F05D2A2ED}" destId="{826894EF-A98C-41B8-8CDB-C9E9B2963389}" srcOrd="0" destOrd="0" presId="urn:microsoft.com/office/officeart/2016/7/layout/BasicLinearProcessNumbered"/>
    <dgm:cxn modelId="{F76AFBC8-C75D-435A-9CE5-9A9137170649}" type="presOf" srcId="{298611C4-73A5-416F-AE3D-155F7F875FC9}" destId="{D9A5C61E-9268-4F69-91E3-E8E478EA7771}" srcOrd="0" destOrd="0" presId="urn:microsoft.com/office/officeart/2016/7/layout/BasicLinearProcessNumbered"/>
    <dgm:cxn modelId="{7F8E40F0-E045-4577-8DA6-F6C512A8544C}" type="presOf" srcId="{8248A1D6-B614-4061-B3F4-5867A484B541}" destId="{06BAFBAE-7A60-43A0-95F3-B7C0580ECA2D}" srcOrd="0" destOrd="0" presId="urn:microsoft.com/office/officeart/2016/7/layout/BasicLinearProcessNumbered"/>
    <dgm:cxn modelId="{8D1F3CF2-BEA6-423C-BAEB-2FF91C17A35D}" type="presOf" srcId="{852590A2-5149-4441-9428-4C6752505667}" destId="{70897DAC-AD6F-437A-A810-045B59028AEA}" srcOrd="1" destOrd="0" presId="urn:microsoft.com/office/officeart/2016/7/layout/BasicLinearProcessNumbered"/>
    <dgm:cxn modelId="{0C33CC7D-DD4C-464A-8FE2-25246B9EC5E5}" type="presParOf" srcId="{826894EF-A98C-41B8-8CDB-C9E9B2963389}" destId="{B28AAC87-2BAE-4423-9414-FB00583AD1BA}" srcOrd="0" destOrd="0" presId="urn:microsoft.com/office/officeart/2016/7/layout/BasicLinearProcessNumbered"/>
    <dgm:cxn modelId="{BFE61939-131F-4D2D-97F9-FE58BAE8BE26}" type="presParOf" srcId="{B28AAC87-2BAE-4423-9414-FB00583AD1BA}" destId="{06BAFBAE-7A60-43A0-95F3-B7C0580ECA2D}" srcOrd="0" destOrd="0" presId="urn:microsoft.com/office/officeart/2016/7/layout/BasicLinearProcessNumbered"/>
    <dgm:cxn modelId="{580F04B9-B15B-46DB-A178-03205DDA6A99}" type="presParOf" srcId="{B28AAC87-2BAE-4423-9414-FB00583AD1BA}" destId="{BA393A47-FF68-4171-9E30-D4FCEAA78BA3}" srcOrd="1" destOrd="0" presId="urn:microsoft.com/office/officeart/2016/7/layout/BasicLinearProcessNumbered"/>
    <dgm:cxn modelId="{B9F59EB0-994B-433E-B0EB-897AF272F6C8}" type="presParOf" srcId="{B28AAC87-2BAE-4423-9414-FB00583AD1BA}" destId="{99439464-C79A-4E90-83DA-2A07E4198F2E}" srcOrd="2" destOrd="0" presId="urn:microsoft.com/office/officeart/2016/7/layout/BasicLinearProcessNumbered"/>
    <dgm:cxn modelId="{8B46A340-7DFE-424A-A67D-BE4C85315F86}" type="presParOf" srcId="{B28AAC87-2BAE-4423-9414-FB00583AD1BA}" destId="{809C1259-206F-44D6-A325-B194395FA2BB}" srcOrd="3" destOrd="0" presId="urn:microsoft.com/office/officeart/2016/7/layout/BasicLinearProcessNumbered"/>
    <dgm:cxn modelId="{8F8EAC67-A562-4F3B-B459-A61B3799F620}" type="presParOf" srcId="{826894EF-A98C-41B8-8CDB-C9E9B2963389}" destId="{B22835A7-84AD-4A6D-92A5-12E92EF7F7B5}" srcOrd="1" destOrd="0" presId="urn:microsoft.com/office/officeart/2016/7/layout/BasicLinearProcessNumbered"/>
    <dgm:cxn modelId="{E6100088-D6A7-466B-8ADA-37F0F9EAF9E2}" type="presParOf" srcId="{826894EF-A98C-41B8-8CDB-C9E9B2963389}" destId="{789B32C3-5A76-4920-B7E5-E89F1F05F1DD}" srcOrd="2" destOrd="0" presId="urn:microsoft.com/office/officeart/2016/7/layout/BasicLinearProcessNumbered"/>
    <dgm:cxn modelId="{42ED449C-21F1-474E-8ACB-09F2C2D57DB9}" type="presParOf" srcId="{789B32C3-5A76-4920-B7E5-E89F1F05F1DD}" destId="{503B7470-A592-4D22-B711-A78CAB426CAF}" srcOrd="0" destOrd="0" presId="urn:microsoft.com/office/officeart/2016/7/layout/BasicLinearProcessNumbered"/>
    <dgm:cxn modelId="{B469A8F0-A773-4756-BE9A-4571A64D53F1}" type="presParOf" srcId="{789B32C3-5A76-4920-B7E5-E89F1F05F1DD}" destId="{D9A5C61E-9268-4F69-91E3-E8E478EA7771}" srcOrd="1" destOrd="0" presId="urn:microsoft.com/office/officeart/2016/7/layout/BasicLinearProcessNumbered"/>
    <dgm:cxn modelId="{E734E4CE-978F-41AC-8109-5A3061DBB895}" type="presParOf" srcId="{789B32C3-5A76-4920-B7E5-E89F1F05F1DD}" destId="{F178A632-4050-4B38-8513-0252323F717C}" srcOrd="2" destOrd="0" presId="urn:microsoft.com/office/officeart/2016/7/layout/BasicLinearProcessNumbered"/>
    <dgm:cxn modelId="{A79FE996-8800-4D2B-963A-E0DDD4D19E7A}" type="presParOf" srcId="{789B32C3-5A76-4920-B7E5-E89F1F05F1DD}" destId="{70897DAC-AD6F-437A-A810-045B59028AEA}" srcOrd="3" destOrd="0" presId="urn:microsoft.com/office/officeart/2016/7/layout/BasicLinearProcessNumbered"/>
    <dgm:cxn modelId="{49F0C9FD-2761-404C-B5DD-AE1E676C68F6}" type="presParOf" srcId="{826894EF-A98C-41B8-8CDB-C9E9B2963389}" destId="{7A6FF2B6-1D38-4F5A-AADF-68E5912C44ED}" srcOrd="3" destOrd="0" presId="urn:microsoft.com/office/officeart/2016/7/layout/BasicLinearProcessNumbered"/>
    <dgm:cxn modelId="{7234C669-1DF7-488D-B4AD-3CBEEECF56FA}" type="presParOf" srcId="{826894EF-A98C-41B8-8CDB-C9E9B2963389}" destId="{12D3715C-C338-4583-A84F-456218F2A900}" srcOrd="4" destOrd="0" presId="urn:microsoft.com/office/officeart/2016/7/layout/BasicLinearProcessNumbered"/>
    <dgm:cxn modelId="{ED514E62-26D6-497B-9364-F9AD5EF6A48E}" type="presParOf" srcId="{12D3715C-C338-4583-A84F-456218F2A900}" destId="{D3FDF6F5-377E-480F-979A-9047713234A4}" srcOrd="0" destOrd="0" presId="urn:microsoft.com/office/officeart/2016/7/layout/BasicLinearProcessNumbered"/>
    <dgm:cxn modelId="{3D3F7928-44BE-4FE7-BD06-C61A222D873B}" type="presParOf" srcId="{12D3715C-C338-4583-A84F-456218F2A900}" destId="{97815AF8-C42D-48E1-AAB2-2A0D0074129B}" srcOrd="1" destOrd="0" presId="urn:microsoft.com/office/officeart/2016/7/layout/BasicLinearProcessNumbered"/>
    <dgm:cxn modelId="{3D148166-C417-4800-81DD-5BFC77C6F273}" type="presParOf" srcId="{12D3715C-C338-4583-A84F-456218F2A900}" destId="{20AE03BF-D082-4725-8A21-BDB38AB94B70}" srcOrd="2" destOrd="0" presId="urn:microsoft.com/office/officeart/2016/7/layout/BasicLinearProcessNumbered"/>
    <dgm:cxn modelId="{AEC53A3C-4EF8-4656-98F8-A5FD5C7C1A0F}" type="presParOf" srcId="{12D3715C-C338-4583-A84F-456218F2A900}" destId="{BE6DA12A-5F53-42D6-B87D-BE33E6B0DD5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0D1F996-4B90-4A20-8168-24B3A46869F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D64C05C-6D9B-453A-B8E3-E978C3955514}">
      <dgm:prSet/>
      <dgm:spPr/>
      <dgm:t>
        <a:bodyPr/>
        <a:lstStyle/>
        <a:p>
          <a:r>
            <a:rPr lang="en-US"/>
            <a:t>Implement security measures to protect the confidentiality, integrity, and availability of messages exchanged through SNS.</a:t>
          </a:r>
        </a:p>
      </dgm:t>
    </dgm:pt>
    <dgm:pt modelId="{4F277A2E-1A9F-47E4-9A16-721EF1A2440D}" type="parTrans" cxnId="{E9E9CA4A-4341-41D8-8DDE-716EB74EFCA2}">
      <dgm:prSet/>
      <dgm:spPr/>
      <dgm:t>
        <a:bodyPr/>
        <a:lstStyle/>
        <a:p>
          <a:endParaRPr lang="en-US"/>
        </a:p>
      </dgm:t>
    </dgm:pt>
    <dgm:pt modelId="{DA61E5C2-8B81-459B-92B3-6D72B58D60BE}" type="sibTrans" cxnId="{E9E9CA4A-4341-41D8-8DDE-716EB74EFCA2}">
      <dgm:prSet/>
      <dgm:spPr/>
      <dgm:t>
        <a:bodyPr/>
        <a:lstStyle/>
        <a:p>
          <a:endParaRPr lang="en-US"/>
        </a:p>
      </dgm:t>
    </dgm:pt>
    <dgm:pt modelId="{BA3B7023-65FB-43D1-A2C4-0208FDD82DA8}">
      <dgm:prSet/>
      <dgm:spPr/>
      <dgm:t>
        <a:bodyPr/>
        <a:lstStyle/>
        <a:p>
          <a:r>
            <a:rPr lang="en-US"/>
            <a:t>Use AWS Identity and Access Management (IAM) roles to restrict access to SNS topics and limit permissions.</a:t>
          </a:r>
        </a:p>
      </dgm:t>
    </dgm:pt>
    <dgm:pt modelId="{EB67F475-FA5B-40E3-A7DD-CB6DB0AA34B7}" type="parTrans" cxnId="{1820AA53-61B6-4AC1-BA9C-B76B8A287CA2}">
      <dgm:prSet/>
      <dgm:spPr/>
      <dgm:t>
        <a:bodyPr/>
        <a:lstStyle/>
        <a:p>
          <a:endParaRPr lang="en-US"/>
        </a:p>
      </dgm:t>
    </dgm:pt>
    <dgm:pt modelId="{046A5A8A-1C4D-4C09-B8B2-0BCB5814B91F}" type="sibTrans" cxnId="{1820AA53-61B6-4AC1-BA9C-B76B8A287CA2}">
      <dgm:prSet/>
      <dgm:spPr/>
      <dgm:t>
        <a:bodyPr/>
        <a:lstStyle/>
        <a:p>
          <a:endParaRPr lang="en-US"/>
        </a:p>
      </dgm:t>
    </dgm:pt>
    <dgm:pt modelId="{7A2451F8-AF30-4B8D-8236-20BAF985C623}">
      <dgm:prSet/>
      <dgm:spPr/>
      <dgm:t>
        <a:bodyPr/>
        <a:lstStyle/>
        <a:p>
          <a:r>
            <a:rPr lang="en-US"/>
            <a:t>Consider implementing encryption at rest and in transit for sensitive message payloads.</a:t>
          </a:r>
        </a:p>
      </dgm:t>
    </dgm:pt>
    <dgm:pt modelId="{760C452B-53A3-4A9D-8B2B-F4DF93E78C48}" type="parTrans" cxnId="{42DC93AC-C271-45E1-AEA4-25EBD2AE8261}">
      <dgm:prSet/>
      <dgm:spPr/>
      <dgm:t>
        <a:bodyPr/>
        <a:lstStyle/>
        <a:p>
          <a:endParaRPr lang="en-US"/>
        </a:p>
      </dgm:t>
    </dgm:pt>
    <dgm:pt modelId="{117375C3-BB80-49AE-8944-83E039055C59}" type="sibTrans" cxnId="{42DC93AC-C271-45E1-AEA4-25EBD2AE8261}">
      <dgm:prSet/>
      <dgm:spPr/>
      <dgm:t>
        <a:bodyPr/>
        <a:lstStyle/>
        <a:p>
          <a:endParaRPr lang="en-US"/>
        </a:p>
      </dgm:t>
    </dgm:pt>
    <dgm:pt modelId="{A880E88C-9108-41BB-A943-C46833CC39F0}" type="pres">
      <dgm:prSet presAssocID="{B0D1F996-4B90-4A20-8168-24B3A46869F3}" presName="root" presStyleCnt="0">
        <dgm:presLayoutVars>
          <dgm:dir/>
          <dgm:resizeHandles val="exact"/>
        </dgm:presLayoutVars>
      </dgm:prSet>
      <dgm:spPr/>
    </dgm:pt>
    <dgm:pt modelId="{25E7AB09-1383-4530-9B78-0941E97481BA}" type="pres">
      <dgm:prSet presAssocID="{6D64C05C-6D9B-453A-B8E3-E978C3955514}" presName="compNode" presStyleCnt="0"/>
      <dgm:spPr/>
    </dgm:pt>
    <dgm:pt modelId="{A80A67E6-3261-4501-BF9A-3E1D8C78F45F}" type="pres">
      <dgm:prSet presAssocID="{6D64C05C-6D9B-453A-B8E3-E978C3955514}" presName="bgRect" presStyleLbl="bgShp" presStyleIdx="0" presStyleCnt="3"/>
      <dgm:spPr/>
    </dgm:pt>
    <dgm:pt modelId="{EA24516A-88D3-4C98-A6ED-3E4AB6E4772D}" type="pres">
      <dgm:prSet presAssocID="{6D64C05C-6D9B-453A-B8E3-E978C39555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F0208A6D-D548-4AA2-A46E-919B4145379A}" type="pres">
      <dgm:prSet presAssocID="{6D64C05C-6D9B-453A-B8E3-E978C3955514}" presName="spaceRect" presStyleCnt="0"/>
      <dgm:spPr/>
    </dgm:pt>
    <dgm:pt modelId="{1E06F518-C12D-43B8-92AF-9DBB7C3604A9}" type="pres">
      <dgm:prSet presAssocID="{6D64C05C-6D9B-453A-B8E3-E978C3955514}" presName="parTx" presStyleLbl="revTx" presStyleIdx="0" presStyleCnt="3">
        <dgm:presLayoutVars>
          <dgm:chMax val="0"/>
          <dgm:chPref val="0"/>
        </dgm:presLayoutVars>
      </dgm:prSet>
      <dgm:spPr/>
    </dgm:pt>
    <dgm:pt modelId="{744807C2-0FDF-47D9-A73F-D663DEDF1936}" type="pres">
      <dgm:prSet presAssocID="{DA61E5C2-8B81-459B-92B3-6D72B58D60BE}" presName="sibTrans" presStyleCnt="0"/>
      <dgm:spPr/>
    </dgm:pt>
    <dgm:pt modelId="{331EE179-BE3C-41DE-AEEC-7A3AC5A39F1C}" type="pres">
      <dgm:prSet presAssocID="{BA3B7023-65FB-43D1-A2C4-0208FDD82DA8}" presName="compNode" presStyleCnt="0"/>
      <dgm:spPr/>
    </dgm:pt>
    <dgm:pt modelId="{8733CE71-7C89-4902-9993-D62DECAAC106}" type="pres">
      <dgm:prSet presAssocID="{BA3B7023-65FB-43D1-A2C4-0208FDD82DA8}" presName="bgRect" presStyleLbl="bgShp" presStyleIdx="1" presStyleCnt="3"/>
      <dgm:spPr/>
    </dgm:pt>
    <dgm:pt modelId="{99FCDF71-1CAB-44AE-BF18-16B498D6617E}" type="pres">
      <dgm:prSet presAssocID="{BA3B7023-65FB-43D1-A2C4-0208FDD82D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470443A9-B597-405A-9C60-7A49259D8ECA}" type="pres">
      <dgm:prSet presAssocID="{BA3B7023-65FB-43D1-A2C4-0208FDD82DA8}" presName="spaceRect" presStyleCnt="0"/>
      <dgm:spPr/>
    </dgm:pt>
    <dgm:pt modelId="{E8B4C8C8-5C85-4E8A-B26D-941558DDB0D9}" type="pres">
      <dgm:prSet presAssocID="{BA3B7023-65FB-43D1-A2C4-0208FDD82DA8}" presName="parTx" presStyleLbl="revTx" presStyleIdx="1" presStyleCnt="3">
        <dgm:presLayoutVars>
          <dgm:chMax val="0"/>
          <dgm:chPref val="0"/>
        </dgm:presLayoutVars>
      </dgm:prSet>
      <dgm:spPr/>
    </dgm:pt>
    <dgm:pt modelId="{3009622F-7FFB-4326-ADAC-C1C6AE49E73F}" type="pres">
      <dgm:prSet presAssocID="{046A5A8A-1C4D-4C09-B8B2-0BCB5814B91F}" presName="sibTrans" presStyleCnt="0"/>
      <dgm:spPr/>
    </dgm:pt>
    <dgm:pt modelId="{31E5F9CA-293F-43BA-B9DD-5A147433257E}" type="pres">
      <dgm:prSet presAssocID="{7A2451F8-AF30-4B8D-8236-20BAF985C623}" presName="compNode" presStyleCnt="0"/>
      <dgm:spPr/>
    </dgm:pt>
    <dgm:pt modelId="{86605D13-07A8-437F-B271-408AB5E251C3}" type="pres">
      <dgm:prSet presAssocID="{7A2451F8-AF30-4B8D-8236-20BAF985C623}" presName="bgRect" presStyleLbl="bgShp" presStyleIdx="2" presStyleCnt="3"/>
      <dgm:spPr/>
    </dgm:pt>
    <dgm:pt modelId="{A3CBAD37-59D6-4E03-9837-CFAC5E98D4AA}" type="pres">
      <dgm:prSet presAssocID="{7A2451F8-AF30-4B8D-8236-20BAF985C6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FD9302F0-2CF7-4EC2-8E3A-3EF4A82E0521}" type="pres">
      <dgm:prSet presAssocID="{7A2451F8-AF30-4B8D-8236-20BAF985C623}" presName="spaceRect" presStyleCnt="0"/>
      <dgm:spPr/>
    </dgm:pt>
    <dgm:pt modelId="{896BFC3F-7DEC-48C5-BFAC-7B42713343C8}" type="pres">
      <dgm:prSet presAssocID="{7A2451F8-AF30-4B8D-8236-20BAF985C623}" presName="parTx" presStyleLbl="revTx" presStyleIdx="2" presStyleCnt="3">
        <dgm:presLayoutVars>
          <dgm:chMax val="0"/>
          <dgm:chPref val="0"/>
        </dgm:presLayoutVars>
      </dgm:prSet>
      <dgm:spPr/>
    </dgm:pt>
  </dgm:ptLst>
  <dgm:cxnLst>
    <dgm:cxn modelId="{E9E9CA4A-4341-41D8-8DDE-716EB74EFCA2}" srcId="{B0D1F996-4B90-4A20-8168-24B3A46869F3}" destId="{6D64C05C-6D9B-453A-B8E3-E978C3955514}" srcOrd="0" destOrd="0" parTransId="{4F277A2E-1A9F-47E4-9A16-721EF1A2440D}" sibTransId="{DA61E5C2-8B81-459B-92B3-6D72B58D60BE}"/>
    <dgm:cxn modelId="{1820AA53-61B6-4AC1-BA9C-B76B8A287CA2}" srcId="{B0D1F996-4B90-4A20-8168-24B3A46869F3}" destId="{BA3B7023-65FB-43D1-A2C4-0208FDD82DA8}" srcOrd="1" destOrd="0" parTransId="{EB67F475-FA5B-40E3-A7DD-CB6DB0AA34B7}" sibTransId="{046A5A8A-1C4D-4C09-B8B2-0BCB5814B91F}"/>
    <dgm:cxn modelId="{4917EC85-5D3F-4091-B14A-69299E7B79CA}" type="presOf" srcId="{7A2451F8-AF30-4B8D-8236-20BAF985C623}" destId="{896BFC3F-7DEC-48C5-BFAC-7B42713343C8}" srcOrd="0" destOrd="0" presId="urn:microsoft.com/office/officeart/2018/2/layout/IconVerticalSolidList"/>
    <dgm:cxn modelId="{B2D041A1-D810-4F08-905F-9330B14F1CD9}" type="presOf" srcId="{6D64C05C-6D9B-453A-B8E3-E978C3955514}" destId="{1E06F518-C12D-43B8-92AF-9DBB7C3604A9}" srcOrd="0" destOrd="0" presId="urn:microsoft.com/office/officeart/2018/2/layout/IconVerticalSolidList"/>
    <dgm:cxn modelId="{16FA56A3-E169-4CAA-95E4-360979D64B53}" type="presOf" srcId="{B0D1F996-4B90-4A20-8168-24B3A46869F3}" destId="{A880E88C-9108-41BB-A943-C46833CC39F0}" srcOrd="0" destOrd="0" presId="urn:microsoft.com/office/officeart/2018/2/layout/IconVerticalSolidList"/>
    <dgm:cxn modelId="{42DC93AC-C271-45E1-AEA4-25EBD2AE8261}" srcId="{B0D1F996-4B90-4A20-8168-24B3A46869F3}" destId="{7A2451F8-AF30-4B8D-8236-20BAF985C623}" srcOrd="2" destOrd="0" parTransId="{760C452B-53A3-4A9D-8B2B-F4DF93E78C48}" sibTransId="{117375C3-BB80-49AE-8944-83E039055C59}"/>
    <dgm:cxn modelId="{AB881DDA-8D67-4EBC-8AB4-5F84B713EC29}" type="presOf" srcId="{BA3B7023-65FB-43D1-A2C4-0208FDD82DA8}" destId="{E8B4C8C8-5C85-4E8A-B26D-941558DDB0D9}" srcOrd="0" destOrd="0" presId="urn:microsoft.com/office/officeart/2018/2/layout/IconVerticalSolidList"/>
    <dgm:cxn modelId="{760C5331-4B6B-4B54-9291-6C32CF0B56C2}" type="presParOf" srcId="{A880E88C-9108-41BB-A943-C46833CC39F0}" destId="{25E7AB09-1383-4530-9B78-0941E97481BA}" srcOrd="0" destOrd="0" presId="urn:microsoft.com/office/officeart/2018/2/layout/IconVerticalSolidList"/>
    <dgm:cxn modelId="{E7AA97B7-BEF5-4A92-8FDE-926C22A31B1E}" type="presParOf" srcId="{25E7AB09-1383-4530-9B78-0941E97481BA}" destId="{A80A67E6-3261-4501-BF9A-3E1D8C78F45F}" srcOrd="0" destOrd="0" presId="urn:microsoft.com/office/officeart/2018/2/layout/IconVerticalSolidList"/>
    <dgm:cxn modelId="{0168109A-9D9F-4A77-BEF7-829871C0E619}" type="presParOf" srcId="{25E7AB09-1383-4530-9B78-0941E97481BA}" destId="{EA24516A-88D3-4C98-A6ED-3E4AB6E4772D}" srcOrd="1" destOrd="0" presId="urn:microsoft.com/office/officeart/2018/2/layout/IconVerticalSolidList"/>
    <dgm:cxn modelId="{63C5C826-9314-4005-9D93-A3461A5B8231}" type="presParOf" srcId="{25E7AB09-1383-4530-9B78-0941E97481BA}" destId="{F0208A6D-D548-4AA2-A46E-919B4145379A}" srcOrd="2" destOrd="0" presId="urn:microsoft.com/office/officeart/2018/2/layout/IconVerticalSolidList"/>
    <dgm:cxn modelId="{5ADCD1C2-E236-448A-92BA-AE97B5F25409}" type="presParOf" srcId="{25E7AB09-1383-4530-9B78-0941E97481BA}" destId="{1E06F518-C12D-43B8-92AF-9DBB7C3604A9}" srcOrd="3" destOrd="0" presId="urn:microsoft.com/office/officeart/2018/2/layout/IconVerticalSolidList"/>
    <dgm:cxn modelId="{99DB19F7-437B-4FDA-A333-4732CE05A1F7}" type="presParOf" srcId="{A880E88C-9108-41BB-A943-C46833CC39F0}" destId="{744807C2-0FDF-47D9-A73F-D663DEDF1936}" srcOrd="1" destOrd="0" presId="urn:microsoft.com/office/officeart/2018/2/layout/IconVerticalSolidList"/>
    <dgm:cxn modelId="{FCB27E67-E178-45B9-A7F4-29FFE19562CF}" type="presParOf" srcId="{A880E88C-9108-41BB-A943-C46833CC39F0}" destId="{331EE179-BE3C-41DE-AEEC-7A3AC5A39F1C}" srcOrd="2" destOrd="0" presId="urn:microsoft.com/office/officeart/2018/2/layout/IconVerticalSolidList"/>
    <dgm:cxn modelId="{5BB91836-3E85-4986-8267-380E1945558C}" type="presParOf" srcId="{331EE179-BE3C-41DE-AEEC-7A3AC5A39F1C}" destId="{8733CE71-7C89-4902-9993-D62DECAAC106}" srcOrd="0" destOrd="0" presId="urn:microsoft.com/office/officeart/2018/2/layout/IconVerticalSolidList"/>
    <dgm:cxn modelId="{AC15A9AF-6567-4437-85F8-BF4A089AC01F}" type="presParOf" srcId="{331EE179-BE3C-41DE-AEEC-7A3AC5A39F1C}" destId="{99FCDF71-1CAB-44AE-BF18-16B498D6617E}" srcOrd="1" destOrd="0" presId="urn:microsoft.com/office/officeart/2018/2/layout/IconVerticalSolidList"/>
    <dgm:cxn modelId="{253B3FE0-74B5-43C8-B8EB-14C31DB45EA1}" type="presParOf" srcId="{331EE179-BE3C-41DE-AEEC-7A3AC5A39F1C}" destId="{470443A9-B597-405A-9C60-7A49259D8ECA}" srcOrd="2" destOrd="0" presId="urn:microsoft.com/office/officeart/2018/2/layout/IconVerticalSolidList"/>
    <dgm:cxn modelId="{ED2BA799-678B-470E-9C2B-416E60CB3B37}" type="presParOf" srcId="{331EE179-BE3C-41DE-AEEC-7A3AC5A39F1C}" destId="{E8B4C8C8-5C85-4E8A-B26D-941558DDB0D9}" srcOrd="3" destOrd="0" presId="urn:microsoft.com/office/officeart/2018/2/layout/IconVerticalSolidList"/>
    <dgm:cxn modelId="{74D867CD-1E8D-44EC-B35D-4C32FD709109}" type="presParOf" srcId="{A880E88C-9108-41BB-A943-C46833CC39F0}" destId="{3009622F-7FFB-4326-ADAC-C1C6AE49E73F}" srcOrd="3" destOrd="0" presId="urn:microsoft.com/office/officeart/2018/2/layout/IconVerticalSolidList"/>
    <dgm:cxn modelId="{D07D08C5-684D-40DB-8459-D8F8F053ACE1}" type="presParOf" srcId="{A880E88C-9108-41BB-A943-C46833CC39F0}" destId="{31E5F9CA-293F-43BA-B9DD-5A147433257E}" srcOrd="4" destOrd="0" presId="urn:microsoft.com/office/officeart/2018/2/layout/IconVerticalSolidList"/>
    <dgm:cxn modelId="{6BE86F11-C116-48D9-B09B-6222D0578C2B}" type="presParOf" srcId="{31E5F9CA-293F-43BA-B9DD-5A147433257E}" destId="{86605D13-07A8-437F-B271-408AB5E251C3}" srcOrd="0" destOrd="0" presId="urn:microsoft.com/office/officeart/2018/2/layout/IconVerticalSolidList"/>
    <dgm:cxn modelId="{B218D1BB-95F1-4080-8CF3-3A36FDC3F62C}" type="presParOf" srcId="{31E5F9CA-293F-43BA-B9DD-5A147433257E}" destId="{A3CBAD37-59D6-4E03-9837-CFAC5E98D4AA}" srcOrd="1" destOrd="0" presId="urn:microsoft.com/office/officeart/2018/2/layout/IconVerticalSolidList"/>
    <dgm:cxn modelId="{2634237F-8CDB-4A13-AFAF-22E16C682724}" type="presParOf" srcId="{31E5F9CA-293F-43BA-B9DD-5A147433257E}" destId="{FD9302F0-2CF7-4EC2-8E3A-3EF4A82E0521}" srcOrd="2" destOrd="0" presId="urn:microsoft.com/office/officeart/2018/2/layout/IconVerticalSolidList"/>
    <dgm:cxn modelId="{6E7A43CC-C11D-4865-B880-1BBAD985F8D3}" type="presParOf" srcId="{31E5F9CA-293F-43BA-B9DD-5A147433257E}" destId="{896BFC3F-7DEC-48C5-BFAC-7B42713343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94F665-8133-4E84-8C03-C7A88AFFFE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34804E-3811-4AA3-8A41-BA2AD78909C6}">
      <dgm:prSet/>
      <dgm:spPr/>
      <dgm:t>
        <a:bodyPr/>
        <a:lstStyle/>
        <a:p>
          <a:pPr>
            <a:lnSpc>
              <a:spcPct val="100000"/>
            </a:lnSpc>
          </a:pPr>
          <a:r>
            <a:rPr lang="en-US"/>
            <a:t>SQS (Simple Queue Service) is a fully managed message queuing service provided by AWS.</a:t>
          </a:r>
        </a:p>
      </dgm:t>
    </dgm:pt>
    <dgm:pt modelId="{ED9594A1-C54E-4488-ADB7-6A111F6ADA5C}" type="parTrans" cxnId="{6A514B7C-1649-4BBC-A8AB-E8D276C58368}">
      <dgm:prSet/>
      <dgm:spPr/>
      <dgm:t>
        <a:bodyPr/>
        <a:lstStyle/>
        <a:p>
          <a:endParaRPr lang="en-US"/>
        </a:p>
      </dgm:t>
    </dgm:pt>
    <dgm:pt modelId="{FCEF29BA-43FF-4619-9FB2-1A12DA3C3663}" type="sibTrans" cxnId="{6A514B7C-1649-4BBC-A8AB-E8D276C58368}">
      <dgm:prSet phldrT="01"/>
      <dgm:spPr/>
      <dgm:t>
        <a:bodyPr/>
        <a:lstStyle/>
        <a:p>
          <a:endParaRPr lang="en-US"/>
        </a:p>
      </dgm:t>
    </dgm:pt>
    <dgm:pt modelId="{7CB6458B-1C60-48B9-8F92-770F869DE234}">
      <dgm:prSet/>
      <dgm:spPr/>
      <dgm:t>
        <a:bodyPr/>
        <a:lstStyle/>
        <a:p>
          <a:pPr>
            <a:lnSpc>
              <a:spcPct val="100000"/>
            </a:lnSpc>
          </a:pPr>
          <a:r>
            <a:rPr lang="en-US"/>
            <a:t>SQS allows decoupled and reliable communication between components in a distributed system.</a:t>
          </a:r>
        </a:p>
      </dgm:t>
    </dgm:pt>
    <dgm:pt modelId="{2FCC074D-B807-4AC2-9027-6D9AFF255C6B}" type="parTrans" cxnId="{88AE3B9C-3D53-4116-8255-C28B58B36706}">
      <dgm:prSet/>
      <dgm:spPr/>
      <dgm:t>
        <a:bodyPr/>
        <a:lstStyle/>
        <a:p>
          <a:endParaRPr lang="en-US"/>
        </a:p>
      </dgm:t>
    </dgm:pt>
    <dgm:pt modelId="{491C40AE-2652-4CB3-963E-8712CC779889}" type="sibTrans" cxnId="{88AE3B9C-3D53-4116-8255-C28B58B36706}">
      <dgm:prSet phldrT="02"/>
      <dgm:spPr/>
      <dgm:t>
        <a:bodyPr/>
        <a:lstStyle/>
        <a:p>
          <a:endParaRPr lang="en-US"/>
        </a:p>
      </dgm:t>
    </dgm:pt>
    <dgm:pt modelId="{E31C9DC8-14E4-454D-A3ED-644EE4F99C03}">
      <dgm:prSet/>
      <dgm:spPr/>
      <dgm:t>
        <a:bodyPr/>
        <a:lstStyle/>
        <a:p>
          <a:pPr>
            <a:lnSpc>
              <a:spcPct val="100000"/>
            </a:lnSpc>
          </a:pPr>
          <a:r>
            <a:rPr lang="en-US"/>
            <a:t>Key features of SQS include scalability, durability, and the ability to handle high message throughput.</a:t>
          </a:r>
        </a:p>
      </dgm:t>
    </dgm:pt>
    <dgm:pt modelId="{DF3DE03D-745B-4CA1-8A4D-C9902B392294}" type="parTrans" cxnId="{E1E1F737-4A95-4637-8906-4A8CC5E2FEB0}">
      <dgm:prSet/>
      <dgm:spPr/>
      <dgm:t>
        <a:bodyPr/>
        <a:lstStyle/>
        <a:p>
          <a:endParaRPr lang="en-US"/>
        </a:p>
      </dgm:t>
    </dgm:pt>
    <dgm:pt modelId="{EBEB43E9-B044-4194-81D0-F5112A538A83}" type="sibTrans" cxnId="{E1E1F737-4A95-4637-8906-4A8CC5E2FEB0}">
      <dgm:prSet phldrT="03"/>
      <dgm:spPr/>
      <dgm:t>
        <a:bodyPr/>
        <a:lstStyle/>
        <a:p>
          <a:endParaRPr lang="en-US"/>
        </a:p>
      </dgm:t>
    </dgm:pt>
    <dgm:pt modelId="{C0E35D7E-3F52-4639-85D0-ED1E7D54E8A9}" type="pres">
      <dgm:prSet presAssocID="{2894F665-8133-4E84-8C03-C7A88AFFFE5F}" presName="root" presStyleCnt="0">
        <dgm:presLayoutVars>
          <dgm:dir/>
          <dgm:resizeHandles val="exact"/>
        </dgm:presLayoutVars>
      </dgm:prSet>
      <dgm:spPr/>
    </dgm:pt>
    <dgm:pt modelId="{5DEC22C5-10D8-436C-9593-E024F293E114}" type="pres">
      <dgm:prSet presAssocID="{0534804E-3811-4AA3-8A41-BA2AD78909C6}" presName="compNode" presStyleCnt="0"/>
      <dgm:spPr/>
    </dgm:pt>
    <dgm:pt modelId="{AF31FF75-93A9-44EC-A169-1AADC00B32F9}" type="pres">
      <dgm:prSet presAssocID="{0534804E-3811-4AA3-8A41-BA2AD78909C6}" presName="bgRect" presStyleLbl="bgShp" presStyleIdx="0" presStyleCnt="3"/>
      <dgm:spPr/>
    </dgm:pt>
    <dgm:pt modelId="{FD39CEEF-2304-4FA3-A7FD-7416FB011A9F}" type="pres">
      <dgm:prSet presAssocID="{0534804E-3811-4AA3-8A41-BA2AD7890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D2C1C2F-9900-4F5B-B73A-466761168B69}" type="pres">
      <dgm:prSet presAssocID="{0534804E-3811-4AA3-8A41-BA2AD78909C6}" presName="spaceRect" presStyleCnt="0"/>
      <dgm:spPr/>
    </dgm:pt>
    <dgm:pt modelId="{A8003592-BC14-41BB-B64C-B80C5581A253}" type="pres">
      <dgm:prSet presAssocID="{0534804E-3811-4AA3-8A41-BA2AD78909C6}" presName="parTx" presStyleLbl="revTx" presStyleIdx="0" presStyleCnt="3">
        <dgm:presLayoutVars>
          <dgm:chMax val="0"/>
          <dgm:chPref val="0"/>
        </dgm:presLayoutVars>
      </dgm:prSet>
      <dgm:spPr/>
    </dgm:pt>
    <dgm:pt modelId="{7B25F671-3BDA-4066-8228-249D9D358FD2}" type="pres">
      <dgm:prSet presAssocID="{FCEF29BA-43FF-4619-9FB2-1A12DA3C3663}" presName="sibTrans" presStyleCnt="0"/>
      <dgm:spPr/>
    </dgm:pt>
    <dgm:pt modelId="{4B2C0480-1C50-48FE-BDD1-80A18F44C146}" type="pres">
      <dgm:prSet presAssocID="{7CB6458B-1C60-48B9-8F92-770F869DE234}" presName="compNode" presStyleCnt="0"/>
      <dgm:spPr/>
    </dgm:pt>
    <dgm:pt modelId="{3649F201-8847-4623-9281-AFA0E45D19BB}" type="pres">
      <dgm:prSet presAssocID="{7CB6458B-1C60-48B9-8F92-770F869DE234}" presName="bgRect" presStyleLbl="bgShp" presStyleIdx="1" presStyleCnt="3"/>
      <dgm:spPr/>
    </dgm:pt>
    <dgm:pt modelId="{637F2D53-659D-4C52-9DA4-D6DB3A0A3AFB}" type="pres">
      <dgm:prSet presAssocID="{7CB6458B-1C60-48B9-8F92-770F869DE2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5B4519E5-7DA4-4FB0-A4A1-61918595A9F6}" type="pres">
      <dgm:prSet presAssocID="{7CB6458B-1C60-48B9-8F92-770F869DE234}" presName="spaceRect" presStyleCnt="0"/>
      <dgm:spPr/>
    </dgm:pt>
    <dgm:pt modelId="{A7F8279A-AFA7-4A27-8AC2-01F8D4BE72DC}" type="pres">
      <dgm:prSet presAssocID="{7CB6458B-1C60-48B9-8F92-770F869DE234}" presName="parTx" presStyleLbl="revTx" presStyleIdx="1" presStyleCnt="3">
        <dgm:presLayoutVars>
          <dgm:chMax val="0"/>
          <dgm:chPref val="0"/>
        </dgm:presLayoutVars>
      </dgm:prSet>
      <dgm:spPr/>
    </dgm:pt>
    <dgm:pt modelId="{EBF238D3-0FEC-462A-83C1-5CC230ADF8BC}" type="pres">
      <dgm:prSet presAssocID="{491C40AE-2652-4CB3-963E-8712CC779889}" presName="sibTrans" presStyleCnt="0"/>
      <dgm:spPr/>
    </dgm:pt>
    <dgm:pt modelId="{4E18D46F-BD5E-485E-9A4A-882244F8B270}" type="pres">
      <dgm:prSet presAssocID="{E31C9DC8-14E4-454D-A3ED-644EE4F99C03}" presName="compNode" presStyleCnt="0"/>
      <dgm:spPr/>
    </dgm:pt>
    <dgm:pt modelId="{A6E494E8-3A1A-4115-8279-3781FB978685}" type="pres">
      <dgm:prSet presAssocID="{E31C9DC8-14E4-454D-A3ED-644EE4F99C03}" presName="bgRect" presStyleLbl="bgShp" presStyleIdx="2" presStyleCnt="3"/>
      <dgm:spPr/>
    </dgm:pt>
    <dgm:pt modelId="{B569351D-DA78-42FF-A112-C4EB433B1E74}" type="pres">
      <dgm:prSet presAssocID="{E31C9DC8-14E4-454D-A3ED-644EE4F99C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5910EF85-6394-47F3-B178-37E8C7EC8D52}" type="pres">
      <dgm:prSet presAssocID="{E31C9DC8-14E4-454D-A3ED-644EE4F99C03}" presName="spaceRect" presStyleCnt="0"/>
      <dgm:spPr/>
    </dgm:pt>
    <dgm:pt modelId="{BB8A6451-1B5F-40BF-B7E1-5FB38028ECD4}" type="pres">
      <dgm:prSet presAssocID="{E31C9DC8-14E4-454D-A3ED-644EE4F99C03}" presName="parTx" presStyleLbl="revTx" presStyleIdx="2" presStyleCnt="3">
        <dgm:presLayoutVars>
          <dgm:chMax val="0"/>
          <dgm:chPref val="0"/>
        </dgm:presLayoutVars>
      </dgm:prSet>
      <dgm:spPr/>
    </dgm:pt>
  </dgm:ptLst>
  <dgm:cxnLst>
    <dgm:cxn modelId="{E1E1F737-4A95-4637-8906-4A8CC5E2FEB0}" srcId="{2894F665-8133-4E84-8C03-C7A88AFFFE5F}" destId="{E31C9DC8-14E4-454D-A3ED-644EE4F99C03}" srcOrd="2" destOrd="0" parTransId="{DF3DE03D-745B-4CA1-8A4D-C9902B392294}" sibTransId="{EBEB43E9-B044-4194-81D0-F5112A538A83}"/>
    <dgm:cxn modelId="{77519A6C-6658-488D-B3B4-D4EE1F1B5480}" type="presOf" srcId="{E31C9DC8-14E4-454D-A3ED-644EE4F99C03}" destId="{BB8A6451-1B5F-40BF-B7E1-5FB38028ECD4}" srcOrd="0" destOrd="0" presId="urn:microsoft.com/office/officeart/2018/2/layout/IconVerticalSolidList"/>
    <dgm:cxn modelId="{6A514B7C-1649-4BBC-A8AB-E8D276C58368}" srcId="{2894F665-8133-4E84-8C03-C7A88AFFFE5F}" destId="{0534804E-3811-4AA3-8A41-BA2AD78909C6}" srcOrd="0" destOrd="0" parTransId="{ED9594A1-C54E-4488-ADB7-6A111F6ADA5C}" sibTransId="{FCEF29BA-43FF-4619-9FB2-1A12DA3C3663}"/>
    <dgm:cxn modelId="{88AE3B9C-3D53-4116-8255-C28B58B36706}" srcId="{2894F665-8133-4E84-8C03-C7A88AFFFE5F}" destId="{7CB6458B-1C60-48B9-8F92-770F869DE234}" srcOrd="1" destOrd="0" parTransId="{2FCC074D-B807-4AC2-9027-6D9AFF255C6B}" sibTransId="{491C40AE-2652-4CB3-963E-8712CC779889}"/>
    <dgm:cxn modelId="{33B262AA-1992-4B8E-93AA-B74942C47DD4}" type="presOf" srcId="{0534804E-3811-4AA3-8A41-BA2AD78909C6}" destId="{A8003592-BC14-41BB-B64C-B80C5581A253}" srcOrd="0" destOrd="0" presId="urn:microsoft.com/office/officeart/2018/2/layout/IconVerticalSolidList"/>
    <dgm:cxn modelId="{B7A8F2CF-D87B-43E2-892F-FED16B395DAB}" type="presOf" srcId="{2894F665-8133-4E84-8C03-C7A88AFFFE5F}" destId="{C0E35D7E-3F52-4639-85D0-ED1E7D54E8A9}" srcOrd="0" destOrd="0" presId="urn:microsoft.com/office/officeart/2018/2/layout/IconVerticalSolidList"/>
    <dgm:cxn modelId="{58F8AFED-FFBA-4E06-A2CF-852BD209D200}" type="presOf" srcId="{7CB6458B-1C60-48B9-8F92-770F869DE234}" destId="{A7F8279A-AFA7-4A27-8AC2-01F8D4BE72DC}" srcOrd="0" destOrd="0" presId="urn:microsoft.com/office/officeart/2018/2/layout/IconVerticalSolidList"/>
    <dgm:cxn modelId="{86530812-16AA-4CC4-84DD-345A02886C96}" type="presParOf" srcId="{C0E35D7E-3F52-4639-85D0-ED1E7D54E8A9}" destId="{5DEC22C5-10D8-436C-9593-E024F293E114}" srcOrd="0" destOrd="0" presId="urn:microsoft.com/office/officeart/2018/2/layout/IconVerticalSolidList"/>
    <dgm:cxn modelId="{57C031F2-8537-405D-B9A1-FFC8486531A1}" type="presParOf" srcId="{5DEC22C5-10D8-436C-9593-E024F293E114}" destId="{AF31FF75-93A9-44EC-A169-1AADC00B32F9}" srcOrd="0" destOrd="0" presId="urn:microsoft.com/office/officeart/2018/2/layout/IconVerticalSolidList"/>
    <dgm:cxn modelId="{7097A310-B78F-4053-BB2E-54AD671AB9EC}" type="presParOf" srcId="{5DEC22C5-10D8-436C-9593-E024F293E114}" destId="{FD39CEEF-2304-4FA3-A7FD-7416FB011A9F}" srcOrd="1" destOrd="0" presId="urn:microsoft.com/office/officeart/2018/2/layout/IconVerticalSolidList"/>
    <dgm:cxn modelId="{D218E729-28D6-48BB-9726-662377C1E52F}" type="presParOf" srcId="{5DEC22C5-10D8-436C-9593-E024F293E114}" destId="{0D2C1C2F-9900-4F5B-B73A-466761168B69}" srcOrd="2" destOrd="0" presId="urn:microsoft.com/office/officeart/2018/2/layout/IconVerticalSolidList"/>
    <dgm:cxn modelId="{52D9EF39-E08A-43D9-9FE1-AE15173E89BE}" type="presParOf" srcId="{5DEC22C5-10D8-436C-9593-E024F293E114}" destId="{A8003592-BC14-41BB-B64C-B80C5581A253}" srcOrd="3" destOrd="0" presId="urn:microsoft.com/office/officeart/2018/2/layout/IconVerticalSolidList"/>
    <dgm:cxn modelId="{1CD3A4F2-C2C6-4919-BA65-F85AB9179BAD}" type="presParOf" srcId="{C0E35D7E-3F52-4639-85D0-ED1E7D54E8A9}" destId="{7B25F671-3BDA-4066-8228-249D9D358FD2}" srcOrd="1" destOrd="0" presId="urn:microsoft.com/office/officeart/2018/2/layout/IconVerticalSolidList"/>
    <dgm:cxn modelId="{BC2B60A2-D094-441A-A0E8-8A7249EF3536}" type="presParOf" srcId="{C0E35D7E-3F52-4639-85D0-ED1E7D54E8A9}" destId="{4B2C0480-1C50-48FE-BDD1-80A18F44C146}" srcOrd="2" destOrd="0" presId="urn:microsoft.com/office/officeart/2018/2/layout/IconVerticalSolidList"/>
    <dgm:cxn modelId="{12913412-442C-4578-A35C-6FF28FBB92EB}" type="presParOf" srcId="{4B2C0480-1C50-48FE-BDD1-80A18F44C146}" destId="{3649F201-8847-4623-9281-AFA0E45D19BB}" srcOrd="0" destOrd="0" presId="urn:microsoft.com/office/officeart/2018/2/layout/IconVerticalSolidList"/>
    <dgm:cxn modelId="{551D1233-A85F-45A9-A911-CEDE8B57D3B6}" type="presParOf" srcId="{4B2C0480-1C50-48FE-BDD1-80A18F44C146}" destId="{637F2D53-659D-4C52-9DA4-D6DB3A0A3AFB}" srcOrd="1" destOrd="0" presId="urn:microsoft.com/office/officeart/2018/2/layout/IconVerticalSolidList"/>
    <dgm:cxn modelId="{F689407B-F1A9-4F53-AC2E-DF34E24A6093}" type="presParOf" srcId="{4B2C0480-1C50-48FE-BDD1-80A18F44C146}" destId="{5B4519E5-7DA4-4FB0-A4A1-61918595A9F6}" srcOrd="2" destOrd="0" presId="urn:microsoft.com/office/officeart/2018/2/layout/IconVerticalSolidList"/>
    <dgm:cxn modelId="{F9751081-8710-4961-9BDC-9AD78BB3927C}" type="presParOf" srcId="{4B2C0480-1C50-48FE-BDD1-80A18F44C146}" destId="{A7F8279A-AFA7-4A27-8AC2-01F8D4BE72DC}" srcOrd="3" destOrd="0" presId="urn:microsoft.com/office/officeart/2018/2/layout/IconVerticalSolidList"/>
    <dgm:cxn modelId="{558D5224-0D4F-4E3F-A519-5C502CE111CB}" type="presParOf" srcId="{C0E35D7E-3F52-4639-85D0-ED1E7D54E8A9}" destId="{EBF238D3-0FEC-462A-83C1-5CC230ADF8BC}" srcOrd="3" destOrd="0" presId="urn:microsoft.com/office/officeart/2018/2/layout/IconVerticalSolidList"/>
    <dgm:cxn modelId="{6AA5D377-8A40-424B-8B41-E7C38ED0758F}" type="presParOf" srcId="{C0E35D7E-3F52-4639-85D0-ED1E7D54E8A9}" destId="{4E18D46F-BD5E-485E-9A4A-882244F8B270}" srcOrd="4" destOrd="0" presId="urn:microsoft.com/office/officeart/2018/2/layout/IconVerticalSolidList"/>
    <dgm:cxn modelId="{AAAD41F9-C2B0-4EEC-8DD3-1FF843C1081E}" type="presParOf" srcId="{4E18D46F-BD5E-485E-9A4A-882244F8B270}" destId="{A6E494E8-3A1A-4115-8279-3781FB978685}" srcOrd="0" destOrd="0" presId="urn:microsoft.com/office/officeart/2018/2/layout/IconVerticalSolidList"/>
    <dgm:cxn modelId="{679EB937-3F37-4675-91F3-97336FCA4DE1}" type="presParOf" srcId="{4E18D46F-BD5E-485E-9A4A-882244F8B270}" destId="{B569351D-DA78-42FF-A112-C4EB433B1E74}" srcOrd="1" destOrd="0" presId="urn:microsoft.com/office/officeart/2018/2/layout/IconVerticalSolidList"/>
    <dgm:cxn modelId="{93150A25-5706-432E-85BA-3524F895B1EC}" type="presParOf" srcId="{4E18D46F-BD5E-485E-9A4A-882244F8B270}" destId="{5910EF85-6394-47F3-B178-37E8C7EC8D52}" srcOrd="2" destOrd="0" presId="urn:microsoft.com/office/officeart/2018/2/layout/IconVerticalSolidList"/>
    <dgm:cxn modelId="{5932FA12-D011-4206-ADD3-9E103DDEE1FF}" type="presParOf" srcId="{4E18D46F-BD5E-485E-9A4A-882244F8B270}" destId="{BB8A6451-1B5F-40BF-B7E1-5FB38028EC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E5FBE56-C0E5-4B5B-9809-C46A22DEAEAB}" type="doc">
      <dgm:prSet loTypeId="urn:microsoft.com/office/officeart/2016/7/layout/ChevronBlockProcess" loCatId="process" qsTypeId="urn:microsoft.com/office/officeart/2005/8/quickstyle/simple5" qsCatId="simple" csTypeId="urn:microsoft.com/office/officeart/2005/8/colors/accent1_2" csCatId="accent1"/>
      <dgm:spPr/>
      <dgm:t>
        <a:bodyPr/>
        <a:lstStyle/>
        <a:p>
          <a:endParaRPr lang="en-US"/>
        </a:p>
      </dgm:t>
    </dgm:pt>
    <dgm:pt modelId="{B307DABB-DC18-4A27-BFF0-E31D30230A2E}">
      <dgm:prSet/>
      <dgm:spPr/>
      <dgm:t>
        <a:bodyPr/>
        <a:lstStyle/>
        <a:p>
          <a:r>
            <a:rPr lang="en-US"/>
            <a:t>Identify</a:t>
          </a:r>
        </a:p>
      </dgm:t>
    </dgm:pt>
    <dgm:pt modelId="{3CC30821-B723-47E5-A109-121E21E496DB}" type="parTrans" cxnId="{97AAAE03-8582-4958-86FE-E91669704B24}">
      <dgm:prSet/>
      <dgm:spPr/>
      <dgm:t>
        <a:bodyPr/>
        <a:lstStyle/>
        <a:p>
          <a:endParaRPr lang="en-US"/>
        </a:p>
      </dgm:t>
    </dgm:pt>
    <dgm:pt modelId="{6B969BEB-2E90-44FB-8D3D-D5D10293E874}" type="sibTrans" cxnId="{97AAAE03-8582-4958-86FE-E91669704B24}">
      <dgm:prSet/>
      <dgm:spPr/>
      <dgm:t>
        <a:bodyPr/>
        <a:lstStyle/>
        <a:p>
          <a:endParaRPr lang="en-US"/>
        </a:p>
      </dgm:t>
    </dgm:pt>
    <dgm:pt modelId="{A6104BDB-6698-486A-991A-F59E9B5DE9F5}">
      <dgm:prSet/>
      <dgm:spPr/>
      <dgm:t>
        <a:bodyPr/>
        <a:lstStyle/>
        <a:p>
          <a:r>
            <a:rPr lang="en-US"/>
            <a:t>Identify the microservices in your architecture that require communication through SQS.</a:t>
          </a:r>
        </a:p>
      </dgm:t>
    </dgm:pt>
    <dgm:pt modelId="{A3284C33-9740-4D4B-909A-CBAAD77999DE}" type="parTrans" cxnId="{64DBCF75-DFB6-4B4C-931D-FB49CBC65361}">
      <dgm:prSet/>
      <dgm:spPr/>
      <dgm:t>
        <a:bodyPr/>
        <a:lstStyle/>
        <a:p>
          <a:endParaRPr lang="en-US"/>
        </a:p>
      </dgm:t>
    </dgm:pt>
    <dgm:pt modelId="{817332F0-3394-4650-80EB-A3CE5AE1F62E}" type="sibTrans" cxnId="{64DBCF75-DFB6-4B4C-931D-FB49CBC65361}">
      <dgm:prSet/>
      <dgm:spPr/>
      <dgm:t>
        <a:bodyPr/>
        <a:lstStyle/>
        <a:p>
          <a:endParaRPr lang="en-US"/>
        </a:p>
      </dgm:t>
    </dgm:pt>
    <dgm:pt modelId="{0C5C36E1-ED59-4F85-9CEC-B1AD53B9ECFB}">
      <dgm:prSet/>
      <dgm:spPr/>
      <dgm:t>
        <a:bodyPr/>
        <a:lstStyle/>
        <a:p>
          <a:r>
            <a:rPr lang="en-US"/>
            <a:t>Determine</a:t>
          </a:r>
        </a:p>
      </dgm:t>
    </dgm:pt>
    <dgm:pt modelId="{EFF30893-E205-45EB-93D1-3C91207AFE49}" type="parTrans" cxnId="{8AD3AEAE-916C-4949-BA38-BDBDC68612D5}">
      <dgm:prSet/>
      <dgm:spPr/>
      <dgm:t>
        <a:bodyPr/>
        <a:lstStyle/>
        <a:p>
          <a:endParaRPr lang="en-US"/>
        </a:p>
      </dgm:t>
    </dgm:pt>
    <dgm:pt modelId="{ED10D1F7-D684-490B-8BB1-6610BF1486C5}" type="sibTrans" cxnId="{8AD3AEAE-916C-4949-BA38-BDBDC68612D5}">
      <dgm:prSet/>
      <dgm:spPr/>
      <dgm:t>
        <a:bodyPr/>
        <a:lstStyle/>
        <a:p>
          <a:endParaRPr lang="en-US"/>
        </a:p>
      </dgm:t>
    </dgm:pt>
    <dgm:pt modelId="{C2913A6C-968C-42BF-8445-66FFFE28023F}">
      <dgm:prSet/>
      <dgm:spPr/>
      <dgm:t>
        <a:bodyPr/>
        <a:lstStyle/>
        <a:p>
          <a:r>
            <a:rPr lang="en-US"/>
            <a:t>Determine the types of messages or tasks that need to be exchanged between the microservices.</a:t>
          </a:r>
        </a:p>
      </dgm:t>
    </dgm:pt>
    <dgm:pt modelId="{549A30D0-0E1A-49FD-B4DD-272DCB01D982}" type="parTrans" cxnId="{19CA78EA-5291-45EB-87C2-E9716B452D70}">
      <dgm:prSet/>
      <dgm:spPr/>
      <dgm:t>
        <a:bodyPr/>
        <a:lstStyle/>
        <a:p>
          <a:endParaRPr lang="en-US"/>
        </a:p>
      </dgm:t>
    </dgm:pt>
    <dgm:pt modelId="{30203295-0B36-406D-A3A9-0B0429B9363C}" type="sibTrans" cxnId="{19CA78EA-5291-45EB-87C2-E9716B452D70}">
      <dgm:prSet/>
      <dgm:spPr/>
      <dgm:t>
        <a:bodyPr/>
        <a:lstStyle/>
        <a:p>
          <a:endParaRPr lang="en-US"/>
        </a:p>
      </dgm:t>
    </dgm:pt>
    <dgm:pt modelId="{AA9615EA-D2BC-4F1B-8EAE-A0DC18C13D66}">
      <dgm:prSet/>
      <dgm:spPr/>
      <dgm:t>
        <a:bodyPr/>
        <a:lstStyle/>
        <a:p>
          <a:r>
            <a:rPr lang="en-US"/>
            <a:t>Design</a:t>
          </a:r>
        </a:p>
      </dgm:t>
    </dgm:pt>
    <dgm:pt modelId="{9080326B-C270-4179-BE35-AF9F0E632DCE}" type="parTrans" cxnId="{ECD4C0FD-98A5-4280-8364-3F7F27DCAFEB}">
      <dgm:prSet/>
      <dgm:spPr/>
      <dgm:t>
        <a:bodyPr/>
        <a:lstStyle/>
        <a:p>
          <a:endParaRPr lang="en-US"/>
        </a:p>
      </dgm:t>
    </dgm:pt>
    <dgm:pt modelId="{957FCEC6-781C-4067-8B4D-724654A743FE}" type="sibTrans" cxnId="{ECD4C0FD-98A5-4280-8364-3F7F27DCAFEB}">
      <dgm:prSet/>
      <dgm:spPr/>
      <dgm:t>
        <a:bodyPr/>
        <a:lstStyle/>
        <a:p>
          <a:endParaRPr lang="en-US"/>
        </a:p>
      </dgm:t>
    </dgm:pt>
    <dgm:pt modelId="{2626ECD6-A985-41F6-97E3-EC9C301C65BA}">
      <dgm:prSet/>
      <dgm:spPr/>
      <dgm:t>
        <a:bodyPr/>
        <a:lstStyle/>
        <a:p>
          <a:r>
            <a:rPr lang="en-US"/>
            <a:t>Design a clear and consistent message schema or task format for effective communication.</a:t>
          </a:r>
        </a:p>
      </dgm:t>
    </dgm:pt>
    <dgm:pt modelId="{5C50A71A-8BF4-4543-9CDB-A12A71ED0556}" type="parTrans" cxnId="{5B334C72-E72D-4720-A671-EC13FD10A8BB}">
      <dgm:prSet/>
      <dgm:spPr/>
      <dgm:t>
        <a:bodyPr/>
        <a:lstStyle/>
        <a:p>
          <a:endParaRPr lang="en-US"/>
        </a:p>
      </dgm:t>
    </dgm:pt>
    <dgm:pt modelId="{4E8DA60A-F2F2-49B6-BB80-83B5884EC8A0}" type="sibTrans" cxnId="{5B334C72-E72D-4720-A671-EC13FD10A8BB}">
      <dgm:prSet/>
      <dgm:spPr/>
      <dgm:t>
        <a:bodyPr/>
        <a:lstStyle/>
        <a:p>
          <a:endParaRPr lang="en-US"/>
        </a:p>
      </dgm:t>
    </dgm:pt>
    <dgm:pt modelId="{EE40E7A6-B8DE-4D6B-8E15-80EADB842DF6}" type="pres">
      <dgm:prSet presAssocID="{EE5FBE56-C0E5-4B5B-9809-C46A22DEAEAB}" presName="Name0" presStyleCnt="0">
        <dgm:presLayoutVars>
          <dgm:dir/>
          <dgm:animLvl val="lvl"/>
          <dgm:resizeHandles val="exact"/>
        </dgm:presLayoutVars>
      </dgm:prSet>
      <dgm:spPr/>
    </dgm:pt>
    <dgm:pt modelId="{07C910AF-097F-42A5-8049-46D260E8BBDA}" type="pres">
      <dgm:prSet presAssocID="{B307DABB-DC18-4A27-BFF0-E31D30230A2E}" presName="composite" presStyleCnt="0"/>
      <dgm:spPr/>
    </dgm:pt>
    <dgm:pt modelId="{B8A92984-39B0-40FD-9C76-B1630903344B}" type="pres">
      <dgm:prSet presAssocID="{B307DABB-DC18-4A27-BFF0-E31D30230A2E}" presName="parTx" presStyleLbl="alignNode1" presStyleIdx="0" presStyleCnt="3">
        <dgm:presLayoutVars>
          <dgm:chMax val="0"/>
          <dgm:chPref val="0"/>
        </dgm:presLayoutVars>
      </dgm:prSet>
      <dgm:spPr/>
    </dgm:pt>
    <dgm:pt modelId="{ED33D3FE-2E53-4474-A078-568865F3AF20}" type="pres">
      <dgm:prSet presAssocID="{B307DABB-DC18-4A27-BFF0-E31D30230A2E}" presName="desTx" presStyleLbl="alignAccFollowNode1" presStyleIdx="0" presStyleCnt="3">
        <dgm:presLayoutVars/>
      </dgm:prSet>
      <dgm:spPr/>
    </dgm:pt>
    <dgm:pt modelId="{23AF746A-00A2-4D87-8687-C5E788181A21}" type="pres">
      <dgm:prSet presAssocID="{6B969BEB-2E90-44FB-8D3D-D5D10293E874}" presName="space" presStyleCnt="0"/>
      <dgm:spPr/>
    </dgm:pt>
    <dgm:pt modelId="{6E472A70-9BDE-482A-B070-13A87505EA2E}" type="pres">
      <dgm:prSet presAssocID="{0C5C36E1-ED59-4F85-9CEC-B1AD53B9ECFB}" presName="composite" presStyleCnt="0"/>
      <dgm:spPr/>
    </dgm:pt>
    <dgm:pt modelId="{342C726C-D69F-46C7-9337-8192B674C974}" type="pres">
      <dgm:prSet presAssocID="{0C5C36E1-ED59-4F85-9CEC-B1AD53B9ECFB}" presName="parTx" presStyleLbl="alignNode1" presStyleIdx="1" presStyleCnt="3">
        <dgm:presLayoutVars>
          <dgm:chMax val="0"/>
          <dgm:chPref val="0"/>
        </dgm:presLayoutVars>
      </dgm:prSet>
      <dgm:spPr/>
    </dgm:pt>
    <dgm:pt modelId="{BD0D031F-9749-477F-8473-7072CA5C7A57}" type="pres">
      <dgm:prSet presAssocID="{0C5C36E1-ED59-4F85-9CEC-B1AD53B9ECFB}" presName="desTx" presStyleLbl="alignAccFollowNode1" presStyleIdx="1" presStyleCnt="3">
        <dgm:presLayoutVars/>
      </dgm:prSet>
      <dgm:spPr/>
    </dgm:pt>
    <dgm:pt modelId="{706853A0-BADB-474C-AC58-28EC94BA2649}" type="pres">
      <dgm:prSet presAssocID="{ED10D1F7-D684-490B-8BB1-6610BF1486C5}" presName="space" presStyleCnt="0"/>
      <dgm:spPr/>
    </dgm:pt>
    <dgm:pt modelId="{ADF45F41-FB0B-407D-9EB1-E4C5AC50EF6F}" type="pres">
      <dgm:prSet presAssocID="{AA9615EA-D2BC-4F1B-8EAE-A0DC18C13D66}" presName="composite" presStyleCnt="0"/>
      <dgm:spPr/>
    </dgm:pt>
    <dgm:pt modelId="{F22EEF06-3658-426A-8DD8-9BB0D8F7E516}" type="pres">
      <dgm:prSet presAssocID="{AA9615EA-D2BC-4F1B-8EAE-A0DC18C13D66}" presName="parTx" presStyleLbl="alignNode1" presStyleIdx="2" presStyleCnt="3">
        <dgm:presLayoutVars>
          <dgm:chMax val="0"/>
          <dgm:chPref val="0"/>
        </dgm:presLayoutVars>
      </dgm:prSet>
      <dgm:spPr/>
    </dgm:pt>
    <dgm:pt modelId="{0CFC7815-DA72-4CBA-9A33-F11B1CC564AB}" type="pres">
      <dgm:prSet presAssocID="{AA9615EA-D2BC-4F1B-8EAE-A0DC18C13D66}" presName="desTx" presStyleLbl="alignAccFollowNode1" presStyleIdx="2" presStyleCnt="3">
        <dgm:presLayoutVars/>
      </dgm:prSet>
      <dgm:spPr/>
    </dgm:pt>
  </dgm:ptLst>
  <dgm:cxnLst>
    <dgm:cxn modelId="{7322FA00-7500-4EEB-B686-4827C9E59E4C}" type="presOf" srcId="{A6104BDB-6698-486A-991A-F59E9B5DE9F5}" destId="{ED33D3FE-2E53-4474-A078-568865F3AF20}" srcOrd="0" destOrd="0" presId="urn:microsoft.com/office/officeart/2016/7/layout/ChevronBlockProcess"/>
    <dgm:cxn modelId="{97AAAE03-8582-4958-86FE-E91669704B24}" srcId="{EE5FBE56-C0E5-4B5B-9809-C46A22DEAEAB}" destId="{B307DABB-DC18-4A27-BFF0-E31D30230A2E}" srcOrd="0" destOrd="0" parTransId="{3CC30821-B723-47E5-A109-121E21E496DB}" sibTransId="{6B969BEB-2E90-44FB-8D3D-D5D10293E874}"/>
    <dgm:cxn modelId="{5B334C72-E72D-4720-A671-EC13FD10A8BB}" srcId="{AA9615EA-D2BC-4F1B-8EAE-A0DC18C13D66}" destId="{2626ECD6-A985-41F6-97E3-EC9C301C65BA}" srcOrd="0" destOrd="0" parTransId="{5C50A71A-8BF4-4543-9CDB-A12A71ED0556}" sibTransId="{4E8DA60A-F2F2-49B6-BB80-83B5884EC8A0}"/>
    <dgm:cxn modelId="{385A9052-3B94-4139-AE93-33D7CBF0B186}" type="presOf" srcId="{EE5FBE56-C0E5-4B5B-9809-C46A22DEAEAB}" destId="{EE40E7A6-B8DE-4D6B-8E15-80EADB842DF6}" srcOrd="0" destOrd="0" presId="urn:microsoft.com/office/officeart/2016/7/layout/ChevronBlockProcess"/>
    <dgm:cxn modelId="{64DBCF75-DFB6-4B4C-931D-FB49CBC65361}" srcId="{B307DABB-DC18-4A27-BFF0-E31D30230A2E}" destId="{A6104BDB-6698-486A-991A-F59E9B5DE9F5}" srcOrd="0" destOrd="0" parTransId="{A3284C33-9740-4D4B-909A-CBAAD77999DE}" sibTransId="{817332F0-3394-4650-80EB-A3CE5AE1F62E}"/>
    <dgm:cxn modelId="{5BF02A88-9C25-4FF5-AC0D-1C6C116FA667}" type="presOf" srcId="{AA9615EA-D2BC-4F1B-8EAE-A0DC18C13D66}" destId="{F22EEF06-3658-426A-8DD8-9BB0D8F7E516}" srcOrd="0" destOrd="0" presId="urn:microsoft.com/office/officeart/2016/7/layout/ChevronBlockProcess"/>
    <dgm:cxn modelId="{8AAE9896-A378-451B-8715-45984AF83E5C}" type="presOf" srcId="{C2913A6C-968C-42BF-8445-66FFFE28023F}" destId="{BD0D031F-9749-477F-8473-7072CA5C7A57}" srcOrd="0" destOrd="0" presId="urn:microsoft.com/office/officeart/2016/7/layout/ChevronBlockProcess"/>
    <dgm:cxn modelId="{F7824CAC-FBD3-4692-AA3F-709BEDF21129}" type="presOf" srcId="{0C5C36E1-ED59-4F85-9CEC-B1AD53B9ECFB}" destId="{342C726C-D69F-46C7-9337-8192B674C974}" srcOrd="0" destOrd="0" presId="urn:microsoft.com/office/officeart/2016/7/layout/ChevronBlockProcess"/>
    <dgm:cxn modelId="{8AD3AEAE-916C-4949-BA38-BDBDC68612D5}" srcId="{EE5FBE56-C0E5-4B5B-9809-C46A22DEAEAB}" destId="{0C5C36E1-ED59-4F85-9CEC-B1AD53B9ECFB}" srcOrd="1" destOrd="0" parTransId="{EFF30893-E205-45EB-93D1-3C91207AFE49}" sibTransId="{ED10D1F7-D684-490B-8BB1-6610BF1486C5}"/>
    <dgm:cxn modelId="{381FCFBF-38AD-42BD-BAA1-7A3C57627C26}" type="presOf" srcId="{2626ECD6-A985-41F6-97E3-EC9C301C65BA}" destId="{0CFC7815-DA72-4CBA-9A33-F11B1CC564AB}" srcOrd="0" destOrd="0" presId="urn:microsoft.com/office/officeart/2016/7/layout/ChevronBlockProcess"/>
    <dgm:cxn modelId="{EFBE72E9-DBA7-45F5-B739-C1D8A330FD7C}" type="presOf" srcId="{B307DABB-DC18-4A27-BFF0-E31D30230A2E}" destId="{B8A92984-39B0-40FD-9C76-B1630903344B}" srcOrd="0" destOrd="0" presId="urn:microsoft.com/office/officeart/2016/7/layout/ChevronBlockProcess"/>
    <dgm:cxn modelId="{19CA78EA-5291-45EB-87C2-E9716B452D70}" srcId="{0C5C36E1-ED59-4F85-9CEC-B1AD53B9ECFB}" destId="{C2913A6C-968C-42BF-8445-66FFFE28023F}" srcOrd="0" destOrd="0" parTransId="{549A30D0-0E1A-49FD-B4DD-272DCB01D982}" sibTransId="{30203295-0B36-406D-A3A9-0B0429B9363C}"/>
    <dgm:cxn modelId="{ECD4C0FD-98A5-4280-8364-3F7F27DCAFEB}" srcId="{EE5FBE56-C0E5-4B5B-9809-C46A22DEAEAB}" destId="{AA9615EA-D2BC-4F1B-8EAE-A0DC18C13D66}" srcOrd="2" destOrd="0" parTransId="{9080326B-C270-4179-BE35-AF9F0E632DCE}" sibTransId="{957FCEC6-781C-4067-8B4D-724654A743FE}"/>
    <dgm:cxn modelId="{2CA6B2A5-9E6D-411F-BF3C-02461FD24AA8}" type="presParOf" srcId="{EE40E7A6-B8DE-4D6B-8E15-80EADB842DF6}" destId="{07C910AF-097F-42A5-8049-46D260E8BBDA}" srcOrd="0" destOrd="0" presId="urn:microsoft.com/office/officeart/2016/7/layout/ChevronBlockProcess"/>
    <dgm:cxn modelId="{23750D8E-7EE0-4D9A-BF7D-5926E5BE472C}" type="presParOf" srcId="{07C910AF-097F-42A5-8049-46D260E8BBDA}" destId="{B8A92984-39B0-40FD-9C76-B1630903344B}" srcOrd="0" destOrd="0" presId="urn:microsoft.com/office/officeart/2016/7/layout/ChevronBlockProcess"/>
    <dgm:cxn modelId="{41EEE215-33C8-4987-BC1D-019B86679555}" type="presParOf" srcId="{07C910AF-097F-42A5-8049-46D260E8BBDA}" destId="{ED33D3FE-2E53-4474-A078-568865F3AF20}" srcOrd="1" destOrd="0" presId="urn:microsoft.com/office/officeart/2016/7/layout/ChevronBlockProcess"/>
    <dgm:cxn modelId="{820F0202-B721-4A4B-8EE3-65459A9B9DC9}" type="presParOf" srcId="{EE40E7A6-B8DE-4D6B-8E15-80EADB842DF6}" destId="{23AF746A-00A2-4D87-8687-C5E788181A21}" srcOrd="1" destOrd="0" presId="urn:microsoft.com/office/officeart/2016/7/layout/ChevronBlockProcess"/>
    <dgm:cxn modelId="{1FDE73B9-22D1-4E63-901C-8EA91946D591}" type="presParOf" srcId="{EE40E7A6-B8DE-4D6B-8E15-80EADB842DF6}" destId="{6E472A70-9BDE-482A-B070-13A87505EA2E}" srcOrd="2" destOrd="0" presId="urn:microsoft.com/office/officeart/2016/7/layout/ChevronBlockProcess"/>
    <dgm:cxn modelId="{0B25B9C5-00F4-48CB-B278-3AFA0AF370DA}" type="presParOf" srcId="{6E472A70-9BDE-482A-B070-13A87505EA2E}" destId="{342C726C-D69F-46C7-9337-8192B674C974}" srcOrd="0" destOrd="0" presId="urn:microsoft.com/office/officeart/2016/7/layout/ChevronBlockProcess"/>
    <dgm:cxn modelId="{AEB62A1B-B217-43E5-B149-33AB6FBA9CC3}" type="presParOf" srcId="{6E472A70-9BDE-482A-B070-13A87505EA2E}" destId="{BD0D031F-9749-477F-8473-7072CA5C7A57}" srcOrd="1" destOrd="0" presId="urn:microsoft.com/office/officeart/2016/7/layout/ChevronBlockProcess"/>
    <dgm:cxn modelId="{736A6E0B-F164-4670-87A9-D7526E42943F}" type="presParOf" srcId="{EE40E7A6-B8DE-4D6B-8E15-80EADB842DF6}" destId="{706853A0-BADB-474C-AC58-28EC94BA2649}" srcOrd="3" destOrd="0" presId="urn:microsoft.com/office/officeart/2016/7/layout/ChevronBlockProcess"/>
    <dgm:cxn modelId="{69671B58-7E80-45EF-9E41-21347C2B5887}" type="presParOf" srcId="{EE40E7A6-B8DE-4D6B-8E15-80EADB842DF6}" destId="{ADF45F41-FB0B-407D-9EB1-E4C5AC50EF6F}" srcOrd="4" destOrd="0" presId="urn:microsoft.com/office/officeart/2016/7/layout/ChevronBlockProcess"/>
    <dgm:cxn modelId="{2CCCED13-14E1-4905-B06A-A45A11D215A8}" type="presParOf" srcId="{ADF45F41-FB0B-407D-9EB1-E4C5AC50EF6F}" destId="{F22EEF06-3658-426A-8DD8-9BB0D8F7E516}" srcOrd="0" destOrd="0" presId="urn:microsoft.com/office/officeart/2016/7/layout/ChevronBlockProcess"/>
    <dgm:cxn modelId="{A7F67CFF-6E5B-4F18-B896-48F5EFC0FF78}" type="presParOf" srcId="{ADF45F41-FB0B-407D-9EB1-E4C5AC50EF6F}" destId="{0CFC7815-DA72-4CBA-9A33-F11B1CC564AB}"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EA4C980-A9D5-495F-8DFF-E515A3A9E3B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D3EE6BD-8D29-4DAC-B866-598298F0E838}">
      <dgm:prSet/>
      <dgm:spPr/>
      <dgm:t>
        <a:bodyPr/>
        <a:lstStyle/>
        <a:p>
          <a:pPr>
            <a:lnSpc>
              <a:spcPct val="100000"/>
            </a:lnSpc>
          </a:pPr>
          <a:r>
            <a:rPr lang="en-US"/>
            <a:t>Create an SQS queue that acts as the central messaging component for your microservices.</a:t>
          </a:r>
        </a:p>
      </dgm:t>
    </dgm:pt>
    <dgm:pt modelId="{F3C830D9-204B-4A2B-99AE-FFCC7B185093}" type="parTrans" cxnId="{9BFB8A5A-DA7E-434D-95CA-54553C4A453A}">
      <dgm:prSet/>
      <dgm:spPr/>
      <dgm:t>
        <a:bodyPr/>
        <a:lstStyle/>
        <a:p>
          <a:endParaRPr lang="en-US"/>
        </a:p>
      </dgm:t>
    </dgm:pt>
    <dgm:pt modelId="{AC09C5EC-CDCC-4A14-8272-0018F27D1567}" type="sibTrans" cxnId="{9BFB8A5A-DA7E-434D-95CA-54553C4A453A}">
      <dgm:prSet/>
      <dgm:spPr/>
      <dgm:t>
        <a:bodyPr/>
        <a:lstStyle/>
        <a:p>
          <a:endParaRPr lang="en-US"/>
        </a:p>
      </dgm:t>
    </dgm:pt>
    <dgm:pt modelId="{8EDFD196-06BD-4F4B-BD3E-213336BFC2D1}">
      <dgm:prSet/>
      <dgm:spPr/>
      <dgm:t>
        <a:bodyPr/>
        <a:lstStyle/>
        <a:p>
          <a:pPr>
            <a:lnSpc>
              <a:spcPct val="100000"/>
            </a:lnSpc>
          </a:pPr>
          <a:r>
            <a:rPr lang="en-US"/>
            <a:t>Configure the queue attributes, such as the message retention period, visibility timeout, and access control policies.</a:t>
          </a:r>
        </a:p>
      </dgm:t>
    </dgm:pt>
    <dgm:pt modelId="{DE1C291F-E0A2-43FB-AF0B-D6CFF1911F29}" type="parTrans" cxnId="{A936F0DE-6A89-41C7-85C8-C0851A4B8716}">
      <dgm:prSet/>
      <dgm:spPr/>
      <dgm:t>
        <a:bodyPr/>
        <a:lstStyle/>
        <a:p>
          <a:endParaRPr lang="en-US"/>
        </a:p>
      </dgm:t>
    </dgm:pt>
    <dgm:pt modelId="{33F23016-FEB1-47E7-9E51-D3212AFC66EE}" type="sibTrans" cxnId="{A936F0DE-6A89-41C7-85C8-C0851A4B8716}">
      <dgm:prSet/>
      <dgm:spPr/>
      <dgm:t>
        <a:bodyPr/>
        <a:lstStyle/>
        <a:p>
          <a:endParaRPr lang="en-US"/>
        </a:p>
      </dgm:t>
    </dgm:pt>
    <dgm:pt modelId="{41D8FC69-4B9F-423F-87AB-FD4D55422BE2}">
      <dgm:prSet/>
      <dgm:spPr/>
      <dgm:t>
        <a:bodyPr/>
        <a:lstStyle/>
        <a:p>
          <a:pPr>
            <a:lnSpc>
              <a:spcPct val="100000"/>
            </a:lnSpc>
          </a:pPr>
          <a:r>
            <a:rPr lang="en-US"/>
            <a:t>Consider using separate queues for different types of messages or tasks to ensure better organization and manageability.</a:t>
          </a:r>
        </a:p>
      </dgm:t>
    </dgm:pt>
    <dgm:pt modelId="{1D7AACCE-6E42-42BA-A19C-78460C20CADD}" type="parTrans" cxnId="{B225D531-9525-42CC-83EE-6DF81F96AC56}">
      <dgm:prSet/>
      <dgm:spPr/>
      <dgm:t>
        <a:bodyPr/>
        <a:lstStyle/>
        <a:p>
          <a:endParaRPr lang="en-US"/>
        </a:p>
      </dgm:t>
    </dgm:pt>
    <dgm:pt modelId="{651ACC5E-D676-446F-9C30-9C815F01A468}" type="sibTrans" cxnId="{B225D531-9525-42CC-83EE-6DF81F96AC56}">
      <dgm:prSet/>
      <dgm:spPr/>
      <dgm:t>
        <a:bodyPr/>
        <a:lstStyle/>
        <a:p>
          <a:endParaRPr lang="en-US"/>
        </a:p>
      </dgm:t>
    </dgm:pt>
    <dgm:pt modelId="{F86D5EE8-B96C-4F35-8143-CB01FBE34E98}" type="pres">
      <dgm:prSet presAssocID="{CEA4C980-A9D5-495F-8DFF-E515A3A9E3BF}" presName="root" presStyleCnt="0">
        <dgm:presLayoutVars>
          <dgm:dir/>
          <dgm:resizeHandles val="exact"/>
        </dgm:presLayoutVars>
      </dgm:prSet>
      <dgm:spPr/>
    </dgm:pt>
    <dgm:pt modelId="{8448EDCA-7724-4FDD-AD3E-DD169F87A95B}" type="pres">
      <dgm:prSet presAssocID="{7D3EE6BD-8D29-4DAC-B866-598298F0E838}" presName="compNode" presStyleCnt="0"/>
      <dgm:spPr/>
    </dgm:pt>
    <dgm:pt modelId="{AEFBFC67-C7E6-41C5-9FBF-4A62CE57E664}" type="pres">
      <dgm:prSet presAssocID="{7D3EE6BD-8D29-4DAC-B866-598298F0E838}" presName="bgRect" presStyleLbl="bgShp" presStyleIdx="0" presStyleCnt="3"/>
      <dgm:spPr/>
    </dgm:pt>
    <dgm:pt modelId="{ED52CA4E-ABB1-4BC9-A4D1-F580A360B5ED}" type="pres">
      <dgm:prSet presAssocID="{7D3EE6BD-8D29-4DAC-B866-598298F0E8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50EC163-776D-45F4-982F-4717E47CAA2E}" type="pres">
      <dgm:prSet presAssocID="{7D3EE6BD-8D29-4DAC-B866-598298F0E838}" presName="spaceRect" presStyleCnt="0"/>
      <dgm:spPr/>
    </dgm:pt>
    <dgm:pt modelId="{E44A601B-FBB7-4866-BB10-6DC167122526}" type="pres">
      <dgm:prSet presAssocID="{7D3EE6BD-8D29-4DAC-B866-598298F0E838}" presName="parTx" presStyleLbl="revTx" presStyleIdx="0" presStyleCnt="3">
        <dgm:presLayoutVars>
          <dgm:chMax val="0"/>
          <dgm:chPref val="0"/>
        </dgm:presLayoutVars>
      </dgm:prSet>
      <dgm:spPr/>
    </dgm:pt>
    <dgm:pt modelId="{3467DF40-7EA0-4682-B224-3EA31720F1E5}" type="pres">
      <dgm:prSet presAssocID="{AC09C5EC-CDCC-4A14-8272-0018F27D1567}" presName="sibTrans" presStyleCnt="0"/>
      <dgm:spPr/>
    </dgm:pt>
    <dgm:pt modelId="{DC4951F1-4600-471F-9167-6D37E4C89F3B}" type="pres">
      <dgm:prSet presAssocID="{8EDFD196-06BD-4F4B-BD3E-213336BFC2D1}" presName="compNode" presStyleCnt="0"/>
      <dgm:spPr/>
    </dgm:pt>
    <dgm:pt modelId="{B7466737-745C-4C6A-818B-9B556B2D9735}" type="pres">
      <dgm:prSet presAssocID="{8EDFD196-06BD-4F4B-BD3E-213336BFC2D1}" presName="bgRect" presStyleLbl="bgShp" presStyleIdx="1" presStyleCnt="3"/>
      <dgm:spPr/>
    </dgm:pt>
    <dgm:pt modelId="{D8234012-8DBA-4FF5-88D0-992B9E4D75A5}" type="pres">
      <dgm:prSet presAssocID="{8EDFD196-06BD-4F4B-BD3E-213336BFC2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ECDCBE6-B4B7-46EC-8583-4278B9644ADC}" type="pres">
      <dgm:prSet presAssocID="{8EDFD196-06BD-4F4B-BD3E-213336BFC2D1}" presName="spaceRect" presStyleCnt="0"/>
      <dgm:spPr/>
    </dgm:pt>
    <dgm:pt modelId="{5E599C2A-3137-461F-9303-C805D18BD2AD}" type="pres">
      <dgm:prSet presAssocID="{8EDFD196-06BD-4F4B-BD3E-213336BFC2D1}" presName="parTx" presStyleLbl="revTx" presStyleIdx="1" presStyleCnt="3">
        <dgm:presLayoutVars>
          <dgm:chMax val="0"/>
          <dgm:chPref val="0"/>
        </dgm:presLayoutVars>
      </dgm:prSet>
      <dgm:spPr/>
    </dgm:pt>
    <dgm:pt modelId="{9C8C0905-8264-4D3B-975E-BF509D1067D9}" type="pres">
      <dgm:prSet presAssocID="{33F23016-FEB1-47E7-9E51-D3212AFC66EE}" presName="sibTrans" presStyleCnt="0"/>
      <dgm:spPr/>
    </dgm:pt>
    <dgm:pt modelId="{88999F1B-A805-4ACF-BF1F-EFDA5571CBBF}" type="pres">
      <dgm:prSet presAssocID="{41D8FC69-4B9F-423F-87AB-FD4D55422BE2}" presName="compNode" presStyleCnt="0"/>
      <dgm:spPr/>
    </dgm:pt>
    <dgm:pt modelId="{58A1ABBF-730F-4DDD-B5EE-CE14201F42CC}" type="pres">
      <dgm:prSet presAssocID="{41D8FC69-4B9F-423F-87AB-FD4D55422BE2}" presName="bgRect" presStyleLbl="bgShp" presStyleIdx="2" presStyleCnt="3"/>
      <dgm:spPr/>
    </dgm:pt>
    <dgm:pt modelId="{BA5FED38-79F6-4930-AB60-EC92B38737DE}" type="pres">
      <dgm:prSet presAssocID="{41D8FC69-4B9F-423F-87AB-FD4D55422B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0BA97A4-CC21-4DCF-8807-112119EB9C26}" type="pres">
      <dgm:prSet presAssocID="{41D8FC69-4B9F-423F-87AB-FD4D55422BE2}" presName="spaceRect" presStyleCnt="0"/>
      <dgm:spPr/>
    </dgm:pt>
    <dgm:pt modelId="{9A515A6B-3D47-412D-B76B-B6C7542F62FF}" type="pres">
      <dgm:prSet presAssocID="{41D8FC69-4B9F-423F-87AB-FD4D55422BE2}" presName="parTx" presStyleLbl="revTx" presStyleIdx="2" presStyleCnt="3">
        <dgm:presLayoutVars>
          <dgm:chMax val="0"/>
          <dgm:chPref val="0"/>
        </dgm:presLayoutVars>
      </dgm:prSet>
      <dgm:spPr/>
    </dgm:pt>
  </dgm:ptLst>
  <dgm:cxnLst>
    <dgm:cxn modelId="{B225D531-9525-42CC-83EE-6DF81F96AC56}" srcId="{CEA4C980-A9D5-495F-8DFF-E515A3A9E3BF}" destId="{41D8FC69-4B9F-423F-87AB-FD4D55422BE2}" srcOrd="2" destOrd="0" parTransId="{1D7AACCE-6E42-42BA-A19C-78460C20CADD}" sibTransId="{651ACC5E-D676-446F-9C30-9C815F01A468}"/>
    <dgm:cxn modelId="{54D7053B-0F3F-4C61-BBFB-6841F26C36C6}" type="presOf" srcId="{7D3EE6BD-8D29-4DAC-B866-598298F0E838}" destId="{E44A601B-FBB7-4866-BB10-6DC167122526}" srcOrd="0" destOrd="0" presId="urn:microsoft.com/office/officeart/2018/2/layout/IconVerticalSolidList"/>
    <dgm:cxn modelId="{12DE516B-E4F9-4D93-9E38-B5092DBBF101}" type="presOf" srcId="{41D8FC69-4B9F-423F-87AB-FD4D55422BE2}" destId="{9A515A6B-3D47-412D-B76B-B6C7542F62FF}" srcOrd="0" destOrd="0" presId="urn:microsoft.com/office/officeart/2018/2/layout/IconVerticalSolidList"/>
    <dgm:cxn modelId="{99729372-0424-4124-8605-603EC23A20EF}" type="presOf" srcId="{8EDFD196-06BD-4F4B-BD3E-213336BFC2D1}" destId="{5E599C2A-3137-461F-9303-C805D18BD2AD}" srcOrd="0" destOrd="0" presId="urn:microsoft.com/office/officeart/2018/2/layout/IconVerticalSolidList"/>
    <dgm:cxn modelId="{9BFB8A5A-DA7E-434D-95CA-54553C4A453A}" srcId="{CEA4C980-A9D5-495F-8DFF-E515A3A9E3BF}" destId="{7D3EE6BD-8D29-4DAC-B866-598298F0E838}" srcOrd="0" destOrd="0" parTransId="{F3C830D9-204B-4A2B-99AE-FFCC7B185093}" sibTransId="{AC09C5EC-CDCC-4A14-8272-0018F27D1567}"/>
    <dgm:cxn modelId="{4868A294-6C0F-4B4E-8686-E8D3D382B904}" type="presOf" srcId="{CEA4C980-A9D5-495F-8DFF-E515A3A9E3BF}" destId="{F86D5EE8-B96C-4F35-8143-CB01FBE34E98}" srcOrd="0" destOrd="0" presId="urn:microsoft.com/office/officeart/2018/2/layout/IconVerticalSolidList"/>
    <dgm:cxn modelId="{A936F0DE-6A89-41C7-85C8-C0851A4B8716}" srcId="{CEA4C980-A9D5-495F-8DFF-E515A3A9E3BF}" destId="{8EDFD196-06BD-4F4B-BD3E-213336BFC2D1}" srcOrd="1" destOrd="0" parTransId="{DE1C291F-E0A2-43FB-AF0B-D6CFF1911F29}" sibTransId="{33F23016-FEB1-47E7-9E51-D3212AFC66EE}"/>
    <dgm:cxn modelId="{565B42CC-6304-43F3-9A3A-09CEBFAC648A}" type="presParOf" srcId="{F86D5EE8-B96C-4F35-8143-CB01FBE34E98}" destId="{8448EDCA-7724-4FDD-AD3E-DD169F87A95B}" srcOrd="0" destOrd="0" presId="urn:microsoft.com/office/officeart/2018/2/layout/IconVerticalSolidList"/>
    <dgm:cxn modelId="{DC2A55C6-266B-40F6-BB27-B3A7F305E214}" type="presParOf" srcId="{8448EDCA-7724-4FDD-AD3E-DD169F87A95B}" destId="{AEFBFC67-C7E6-41C5-9FBF-4A62CE57E664}" srcOrd="0" destOrd="0" presId="urn:microsoft.com/office/officeart/2018/2/layout/IconVerticalSolidList"/>
    <dgm:cxn modelId="{1127C1EE-6BDD-4E73-B99E-F335723A7FF7}" type="presParOf" srcId="{8448EDCA-7724-4FDD-AD3E-DD169F87A95B}" destId="{ED52CA4E-ABB1-4BC9-A4D1-F580A360B5ED}" srcOrd="1" destOrd="0" presId="urn:microsoft.com/office/officeart/2018/2/layout/IconVerticalSolidList"/>
    <dgm:cxn modelId="{0DD58082-161C-4880-8ABC-83E25E43D447}" type="presParOf" srcId="{8448EDCA-7724-4FDD-AD3E-DD169F87A95B}" destId="{E50EC163-776D-45F4-982F-4717E47CAA2E}" srcOrd="2" destOrd="0" presId="urn:microsoft.com/office/officeart/2018/2/layout/IconVerticalSolidList"/>
    <dgm:cxn modelId="{6E8FEEFF-E357-4EC0-AC46-7E96EE4647A3}" type="presParOf" srcId="{8448EDCA-7724-4FDD-AD3E-DD169F87A95B}" destId="{E44A601B-FBB7-4866-BB10-6DC167122526}" srcOrd="3" destOrd="0" presId="urn:microsoft.com/office/officeart/2018/2/layout/IconVerticalSolidList"/>
    <dgm:cxn modelId="{C9F72D1D-6545-421C-9FA7-50B0EC8F37DA}" type="presParOf" srcId="{F86D5EE8-B96C-4F35-8143-CB01FBE34E98}" destId="{3467DF40-7EA0-4682-B224-3EA31720F1E5}" srcOrd="1" destOrd="0" presId="urn:microsoft.com/office/officeart/2018/2/layout/IconVerticalSolidList"/>
    <dgm:cxn modelId="{1DB579A4-AF5C-4543-A3B8-9C28180BBE86}" type="presParOf" srcId="{F86D5EE8-B96C-4F35-8143-CB01FBE34E98}" destId="{DC4951F1-4600-471F-9167-6D37E4C89F3B}" srcOrd="2" destOrd="0" presId="urn:microsoft.com/office/officeart/2018/2/layout/IconVerticalSolidList"/>
    <dgm:cxn modelId="{5ACE03BA-A024-43D8-99B9-92A5C20E0B2C}" type="presParOf" srcId="{DC4951F1-4600-471F-9167-6D37E4C89F3B}" destId="{B7466737-745C-4C6A-818B-9B556B2D9735}" srcOrd="0" destOrd="0" presId="urn:microsoft.com/office/officeart/2018/2/layout/IconVerticalSolidList"/>
    <dgm:cxn modelId="{4A09A2D8-5ED0-4705-A6F7-A93085A8BC7B}" type="presParOf" srcId="{DC4951F1-4600-471F-9167-6D37E4C89F3B}" destId="{D8234012-8DBA-4FF5-88D0-992B9E4D75A5}" srcOrd="1" destOrd="0" presId="urn:microsoft.com/office/officeart/2018/2/layout/IconVerticalSolidList"/>
    <dgm:cxn modelId="{B2A09B7D-ABB4-4AB6-9037-E7760A98B3B4}" type="presParOf" srcId="{DC4951F1-4600-471F-9167-6D37E4C89F3B}" destId="{FECDCBE6-B4B7-46EC-8583-4278B9644ADC}" srcOrd="2" destOrd="0" presId="urn:microsoft.com/office/officeart/2018/2/layout/IconVerticalSolidList"/>
    <dgm:cxn modelId="{DC79324A-7DD8-4BF2-87D7-891705D8BB6A}" type="presParOf" srcId="{DC4951F1-4600-471F-9167-6D37E4C89F3B}" destId="{5E599C2A-3137-461F-9303-C805D18BD2AD}" srcOrd="3" destOrd="0" presId="urn:microsoft.com/office/officeart/2018/2/layout/IconVerticalSolidList"/>
    <dgm:cxn modelId="{92931CCD-BD00-495F-96B6-C69D780DA268}" type="presParOf" srcId="{F86D5EE8-B96C-4F35-8143-CB01FBE34E98}" destId="{9C8C0905-8264-4D3B-975E-BF509D1067D9}" srcOrd="3" destOrd="0" presId="urn:microsoft.com/office/officeart/2018/2/layout/IconVerticalSolidList"/>
    <dgm:cxn modelId="{80BB3561-0A5C-485A-9AB6-C0771FCC2AC8}" type="presParOf" srcId="{F86D5EE8-B96C-4F35-8143-CB01FBE34E98}" destId="{88999F1B-A805-4ACF-BF1F-EFDA5571CBBF}" srcOrd="4" destOrd="0" presId="urn:microsoft.com/office/officeart/2018/2/layout/IconVerticalSolidList"/>
    <dgm:cxn modelId="{431D5BB4-1677-4CB3-BEC0-6D2D98C93C9C}" type="presParOf" srcId="{88999F1B-A805-4ACF-BF1F-EFDA5571CBBF}" destId="{58A1ABBF-730F-4DDD-B5EE-CE14201F42CC}" srcOrd="0" destOrd="0" presId="urn:microsoft.com/office/officeart/2018/2/layout/IconVerticalSolidList"/>
    <dgm:cxn modelId="{4578218D-058E-4DD7-83AE-ECB19351CF30}" type="presParOf" srcId="{88999F1B-A805-4ACF-BF1F-EFDA5571CBBF}" destId="{BA5FED38-79F6-4930-AB60-EC92B38737DE}" srcOrd="1" destOrd="0" presId="urn:microsoft.com/office/officeart/2018/2/layout/IconVerticalSolidList"/>
    <dgm:cxn modelId="{BF658505-BA46-407C-B1F2-CD9820156B16}" type="presParOf" srcId="{88999F1B-A805-4ACF-BF1F-EFDA5571CBBF}" destId="{F0BA97A4-CC21-4DCF-8807-112119EB9C26}" srcOrd="2" destOrd="0" presId="urn:microsoft.com/office/officeart/2018/2/layout/IconVerticalSolidList"/>
    <dgm:cxn modelId="{B14F42F8-EB77-47F5-9E21-302B7CB5A2F3}" type="presParOf" srcId="{88999F1B-A805-4ACF-BF1F-EFDA5571CBBF}" destId="{9A515A6B-3D47-412D-B76B-B6C7542F62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D0999C6-8EA1-4276-AB92-AA1D342C44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F312FA-515E-48E5-9552-FA066174AE71}">
      <dgm:prSet/>
      <dgm:spPr/>
      <dgm:t>
        <a:bodyPr/>
        <a:lstStyle/>
        <a:p>
          <a:pPr>
            <a:lnSpc>
              <a:spcPct val="100000"/>
            </a:lnSpc>
          </a:pPr>
          <a:r>
            <a:rPr lang="en-US"/>
            <a:t>Add the necessary dependencies to your Spring Boot project, such as the AWS SDK for Java and Spring for AWS.</a:t>
          </a:r>
        </a:p>
      </dgm:t>
    </dgm:pt>
    <dgm:pt modelId="{90018131-39D4-4130-9B55-E5DBBE666D3A}" type="parTrans" cxnId="{B7B1B247-90EE-4726-90D3-B805C0414332}">
      <dgm:prSet/>
      <dgm:spPr/>
      <dgm:t>
        <a:bodyPr/>
        <a:lstStyle/>
        <a:p>
          <a:endParaRPr lang="en-US"/>
        </a:p>
      </dgm:t>
    </dgm:pt>
    <dgm:pt modelId="{DB6B8EFA-3F4C-441F-9388-06AB2856BBB3}" type="sibTrans" cxnId="{B7B1B247-90EE-4726-90D3-B805C0414332}">
      <dgm:prSet/>
      <dgm:spPr/>
      <dgm:t>
        <a:bodyPr/>
        <a:lstStyle/>
        <a:p>
          <a:endParaRPr lang="en-US"/>
        </a:p>
      </dgm:t>
    </dgm:pt>
    <dgm:pt modelId="{CE444787-FF74-4D96-8D5D-12AFCDA5398D}">
      <dgm:prSet/>
      <dgm:spPr/>
      <dgm:t>
        <a:bodyPr/>
        <a:lstStyle/>
        <a:p>
          <a:pPr>
            <a:lnSpc>
              <a:spcPct val="100000"/>
            </a:lnSpc>
          </a:pPr>
          <a:r>
            <a:rPr lang="en-US"/>
            <a:t>Configure the AWS credentials and region in your application properties or programmatically using the AWS SDK.</a:t>
          </a:r>
        </a:p>
      </dgm:t>
    </dgm:pt>
    <dgm:pt modelId="{3E6DAA90-163B-499F-AD11-8BC51B2CEF5F}" type="parTrans" cxnId="{9CC58A14-936A-4C12-8B75-E164E162C02F}">
      <dgm:prSet/>
      <dgm:spPr/>
      <dgm:t>
        <a:bodyPr/>
        <a:lstStyle/>
        <a:p>
          <a:endParaRPr lang="en-US"/>
        </a:p>
      </dgm:t>
    </dgm:pt>
    <dgm:pt modelId="{DF4B4F76-CA95-453C-9666-C2EA871081F6}" type="sibTrans" cxnId="{9CC58A14-936A-4C12-8B75-E164E162C02F}">
      <dgm:prSet/>
      <dgm:spPr/>
      <dgm:t>
        <a:bodyPr/>
        <a:lstStyle/>
        <a:p>
          <a:endParaRPr lang="en-US"/>
        </a:p>
      </dgm:t>
    </dgm:pt>
    <dgm:pt modelId="{16FA0B51-DD0C-4820-89CB-7A47F65122BD}">
      <dgm:prSet/>
      <dgm:spPr/>
      <dgm:t>
        <a:bodyPr/>
        <a:lstStyle/>
        <a:p>
          <a:pPr>
            <a:lnSpc>
              <a:spcPct val="100000"/>
            </a:lnSpc>
          </a:pPr>
          <a:r>
            <a:rPr lang="en-US"/>
            <a:t>Ensure that your Spring Boot application has the required IAM roles or credentials for interacting with SQS.</a:t>
          </a:r>
        </a:p>
      </dgm:t>
    </dgm:pt>
    <dgm:pt modelId="{1DDA75BD-89B1-4339-BF15-0F51EBE1AB71}" type="parTrans" cxnId="{BEE26A98-C445-4A67-AD9F-AB35D0D1E381}">
      <dgm:prSet/>
      <dgm:spPr/>
      <dgm:t>
        <a:bodyPr/>
        <a:lstStyle/>
        <a:p>
          <a:endParaRPr lang="en-US"/>
        </a:p>
      </dgm:t>
    </dgm:pt>
    <dgm:pt modelId="{7A3277E4-CD87-46DB-A99C-297CCD03B61B}" type="sibTrans" cxnId="{BEE26A98-C445-4A67-AD9F-AB35D0D1E381}">
      <dgm:prSet/>
      <dgm:spPr/>
      <dgm:t>
        <a:bodyPr/>
        <a:lstStyle/>
        <a:p>
          <a:endParaRPr lang="en-US"/>
        </a:p>
      </dgm:t>
    </dgm:pt>
    <dgm:pt modelId="{18AEA2A7-E5C8-4752-B6BE-FBEDCDBA9D20}" type="pres">
      <dgm:prSet presAssocID="{FD0999C6-8EA1-4276-AB92-AA1D342C4483}" presName="root" presStyleCnt="0">
        <dgm:presLayoutVars>
          <dgm:dir/>
          <dgm:resizeHandles val="exact"/>
        </dgm:presLayoutVars>
      </dgm:prSet>
      <dgm:spPr/>
    </dgm:pt>
    <dgm:pt modelId="{97058777-7B5F-4602-8CFC-BF73444C53B5}" type="pres">
      <dgm:prSet presAssocID="{2FF312FA-515E-48E5-9552-FA066174AE71}" presName="compNode" presStyleCnt="0"/>
      <dgm:spPr/>
    </dgm:pt>
    <dgm:pt modelId="{F9B4603C-35E9-46C7-9238-EF92B85DC061}" type="pres">
      <dgm:prSet presAssocID="{2FF312FA-515E-48E5-9552-FA066174AE71}" presName="bgRect" presStyleLbl="bgShp" presStyleIdx="0" presStyleCnt="3"/>
      <dgm:spPr/>
    </dgm:pt>
    <dgm:pt modelId="{7E46E2C8-C426-49BB-BA5E-22D990961C93}" type="pres">
      <dgm:prSet presAssocID="{2FF312FA-515E-48E5-9552-FA066174AE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F67EF5FF-8060-47FF-BC98-02E6D9255A13}" type="pres">
      <dgm:prSet presAssocID="{2FF312FA-515E-48E5-9552-FA066174AE71}" presName="spaceRect" presStyleCnt="0"/>
      <dgm:spPr/>
    </dgm:pt>
    <dgm:pt modelId="{66774898-038B-4767-854E-5D6DD91CFF0D}" type="pres">
      <dgm:prSet presAssocID="{2FF312FA-515E-48E5-9552-FA066174AE71}" presName="parTx" presStyleLbl="revTx" presStyleIdx="0" presStyleCnt="3">
        <dgm:presLayoutVars>
          <dgm:chMax val="0"/>
          <dgm:chPref val="0"/>
        </dgm:presLayoutVars>
      </dgm:prSet>
      <dgm:spPr/>
    </dgm:pt>
    <dgm:pt modelId="{389E4372-890A-45CB-9E7F-206C5DDE431A}" type="pres">
      <dgm:prSet presAssocID="{DB6B8EFA-3F4C-441F-9388-06AB2856BBB3}" presName="sibTrans" presStyleCnt="0"/>
      <dgm:spPr/>
    </dgm:pt>
    <dgm:pt modelId="{494BF8D3-B458-495E-9376-0172CA3D6C85}" type="pres">
      <dgm:prSet presAssocID="{CE444787-FF74-4D96-8D5D-12AFCDA5398D}" presName="compNode" presStyleCnt="0"/>
      <dgm:spPr/>
    </dgm:pt>
    <dgm:pt modelId="{42117849-B2CD-48F4-8970-649E1217C2B9}" type="pres">
      <dgm:prSet presAssocID="{CE444787-FF74-4D96-8D5D-12AFCDA5398D}" presName="bgRect" presStyleLbl="bgShp" presStyleIdx="1" presStyleCnt="3"/>
      <dgm:spPr/>
    </dgm:pt>
    <dgm:pt modelId="{8A3E9A46-18F8-4BFC-AABF-90C41D5711E3}" type="pres">
      <dgm:prSet presAssocID="{CE444787-FF74-4D96-8D5D-12AFCDA539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DA7C841-22A6-4C3E-A6A9-182C563EBE26}" type="pres">
      <dgm:prSet presAssocID="{CE444787-FF74-4D96-8D5D-12AFCDA5398D}" presName="spaceRect" presStyleCnt="0"/>
      <dgm:spPr/>
    </dgm:pt>
    <dgm:pt modelId="{7E9E6742-E246-4C16-BB43-39BCCACEFB65}" type="pres">
      <dgm:prSet presAssocID="{CE444787-FF74-4D96-8D5D-12AFCDA5398D}" presName="parTx" presStyleLbl="revTx" presStyleIdx="1" presStyleCnt="3">
        <dgm:presLayoutVars>
          <dgm:chMax val="0"/>
          <dgm:chPref val="0"/>
        </dgm:presLayoutVars>
      </dgm:prSet>
      <dgm:spPr/>
    </dgm:pt>
    <dgm:pt modelId="{11F5BA01-84B8-4796-B4EF-D265CA1F6B23}" type="pres">
      <dgm:prSet presAssocID="{DF4B4F76-CA95-453C-9666-C2EA871081F6}" presName="sibTrans" presStyleCnt="0"/>
      <dgm:spPr/>
    </dgm:pt>
    <dgm:pt modelId="{DE3884FD-CB03-403E-AB88-41C8EAA17803}" type="pres">
      <dgm:prSet presAssocID="{16FA0B51-DD0C-4820-89CB-7A47F65122BD}" presName="compNode" presStyleCnt="0"/>
      <dgm:spPr/>
    </dgm:pt>
    <dgm:pt modelId="{7DC04963-A036-4E97-84E3-8530EDF34DFE}" type="pres">
      <dgm:prSet presAssocID="{16FA0B51-DD0C-4820-89CB-7A47F65122BD}" presName="bgRect" presStyleLbl="bgShp" presStyleIdx="2" presStyleCnt="3"/>
      <dgm:spPr/>
    </dgm:pt>
    <dgm:pt modelId="{66849367-6C34-4EB1-A06D-3BD54F6A0323}" type="pres">
      <dgm:prSet presAssocID="{16FA0B51-DD0C-4820-89CB-7A47F65122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30C8628B-E9D7-4974-BCE2-1BF009D8254E}" type="pres">
      <dgm:prSet presAssocID="{16FA0B51-DD0C-4820-89CB-7A47F65122BD}" presName="spaceRect" presStyleCnt="0"/>
      <dgm:spPr/>
    </dgm:pt>
    <dgm:pt modelId="{ABF206D6-1D01-457A-A2C2-53373EBF0CFB}" type="pres">
      <dgm:prSet presAssocID="{16FA0B51-DD0C-4820-89CB-7A47F65122BD}" presName="parTx" presStyleLbl="revTx" presStyleIdx="2" presStyleCnt="3">
        <dgm:presLayoutVars>
          <dgm:chMax val="0"/>
          <dgm:chPref val="0"/>
        </dgm:presLayoutVars>
      </dgm:prSet>
      <dgm:spPr/>
    </dgm:pt>
  </dgm:ptLst>
  <dgm:cxnLst>
    <dgm:cxn modelId="{9CC58A14-936A-4C12-8B75-E164E162C02F}" srcId="{FD0999C6-8EA1-4276-AB92-AA1D342C4483}" destId="{CE444787-FF74-4D96-8D5D-12AFCDA5398D}" srcOrd="1" destOrd="0" parTransId="{3E6DAA90-163B-499F-AD11-8BC51B2CEF5F}" sibTransId="{DF4B4F76-CA95-453C-9666-C2EA871081F6}"/>
    <dgm:cxn modelId="{2ED9ED1E-5396-46A2-8BF5-3734F9A3F2D0}" type="presOf" srcId="{FD0999C6-8EA1-4276-AB92-AA1D342C4483}" destId="{18AEA2A7-E5C8-4752-B6BE-FBEDCDBA9D20}" srcOrd="0" destOrd="0" presId="urn:microsoft.com/office/officeart/2018/2/layout/IconVerticalSolidList"/>
    <dgm:cxn modelId="{900E3A27-0DE9-47FE-BCFD-EF674B1015BB}" type="presOf" srcId="{2FF312FA-515E-48E5-9552-FA066174AE71}" destId="{66774898-038B-4767-854E-5D6DD91CFF0D}" srcOrd="0" destOrd="0" presId="urn:microsoft.com/office/officeart/2018/2/layout/IconVerticalSolidList"/>
    <dgm:cxn modelId="{DB09AE30-CC12-4FD4-973A-6C26CFDA7ABB}" type="presOf" srcId="{CE444787-FF74-4D96-8D5D-12AFCDA5398D}" destId="{7E9E6742-E246-4C16-BB43-39BCCACEFB65}" srcOrd="0" destOrd="0" presId="urn:microsoft.com/office/officeart/2018/2/layout/IconVerticalSolidList"/>
    <dgm:cxn modelId="{FBEB0E5F-6DDE-4A9D-A3FF-28B1C25A97C1}" type="presOf" srcId="{16FA0B51-DD0C-4820-89CB-7A47F65122BD}" destId="{ABF206D6-1D01-457A-A2C2-53373EBF0CFB}" srcOrd="0" destOrd="0" presId="urn:microsoft.com/office/officeart/2018/2/layout/IconVerticalSolidList"/>
    <dgm:cxn modelId="{B7B1B247-90EE-4726-90D3-B805C0414332}" srcId="{FD0999C6-8EA1-4276-AB92-AA1D342C4483}" destId="{2FF312FA-515E-48E5-9552-FA066174AE71}" srcOrd="0" destOrd="0" parTransId="{90018131-39D4-4130-9B55-E5DBBE666D3A}" sibTransId="{DB6B8EFA-3F4C-441F-9388-06AB2856BBB3}"/>
    <dgm:cxn modelId="{BEE26A98-C445-4A67-AD9F-AB35D0D1E381}" srcId="{FD0999C6-8EA1-4276-AB92-AA1D342C4483}" destId="{16FA0B51-DD0C-4820-89CB-7A47F65122BD}" srcOrd="2" destOrd="0" parTransId="{1DDA75BD-89B1-4339-BF15-0F51EBE1AB71}" sibTransId="{7A3277E4-CD87-46DB-A99C-297CCD03B61B}"/>
    <dgm:cxn modelId="{DB478453-EF95-4131-906F-25F895BD779F}" type="presParOf" srcId="{18AEA2A7-E5C8-4752-B6BE-FBEDCDBA9D20}" destId="{97058777-7B5F-4602-8CFC-BF73444C53B5}" srcOrd="0" destOrd="0" presId="urn:microsoft.com/office/officeart/2018/2/layout/IconVerticalSolidList"/>
    <dgm:cxn modelId="{E44115C5-D592-429F-A051-3DE5FE16606C}" type="presParOf" srcId="{97058777-7B5F-4602-8CFC-BF73444C53B5}" destId="{F9B4603C-35E9-46C7-9238-EF92B85DC061}" srcOrd="0" destOrd="0" presId="urn:microsoft.com/office/officeart/2018/2/layout/IconVerticalSolidList"/>
    <dgm:cxn modelId="{8DDD6B9C-348E-4EAE-8DCB-A80F0DCE1510}" type="presParOf" srcId="{97058777-7B5F-4602-8CFC-BF73444C53B5}" destId="{7E46E2C8-C426-49BB-BA5E-22D990961C93}" srcOrd="1" destOrd="0" presId="urn:microsoft.com/office/officeart/2018/2/layout/IconVerticalSolidList"/>
    <dgm:cxn modelId="{CB964A1D-0061-4EEA-8F79-B5CBBC0A937A}" type="presParOf" srcId="{97058777-7B5F-4602-8CFC-BF73444C53B5}" destId="{F67EF5FF-8060-47FF-BC98-02E6D9255A13}" srcOrd="2" destOrd="0" presId="urn:microsoft.com/office/officeart/2018/2/layout/IconVerticalSolidList"/>
    <dgm:cxn modelId="{ADB48BF8-F4A1-4B0B-95D8-73CEE06255F8}" type="presParOf" srcId="{97058777-7B5F-4602-8CFC-BF73444C53B5}" destId="{66774898-038B-4767-854E-5D6DD91CFF0D}" srcOrd="3" destOrd="0" presId="urn:microsoft.com/office/officeart/2018/2/layout/IconVerticalSolidList"/>
    <dgm:cxn modelId="{E31DA1CE-9129-4D29-90D7-A0E8E45A43A0}" type="presParOf" srcId="{18AEA2A7-E5C8-4752-B6BE-FBEDCDBA9D20}" destId="{389E4372-890A-45CB-9E7F-206C5DDE431A}" srcOrd="1" destOrd="0" presId="urn:microsoft.com/office/officeart/2018/2/layout/IconVerticalSolidList"/>
    <dgm:cxn modelId="{0FD85947-4E31-4651-AB19-70D2CEBF8660}" type="presParOf" srcId="{18AEA2A7-E5C8-4752-B6BE-FBEDCDBA9D20}" destId="{494BF8D3-B458-495E-9376-0172CA3D6C85}" srcOrd="2" destOrd="0" presId="urn:microsoft.com/office/officeart/2018/2/layout/IconVerticalSolidList"/>
    <dgm:cxn modelId="{33189C52-F50B-4543-A442-E9464810B227}" type="presParOf" srcId="{494BF8D3-B458-495E-9376-0172CA3D6C85}" destId="{42117849-B2CD-48F4-8970-649E1217C2B9}" srcOrd="0" destOrd="0" presId="urn:microsoft.com/office/officeart/2018/2/layout/IconVerticalSolidList"/>
    <dgm:cxn modelId="{93B7B662-157A-4F42-87F6-314BB23F5077}" type="presParOf" srcId="{494BF8D3-B458-495E-9376-0172CA3D6C85}" destId="{8A3E9A46-18F8-4BFC-AABF-90C41D5711E3}" srcOrd="1" destOrd="0" presId="urn:microsoft.com/office/officeart/2018/2/layout/IconVerticalSolidList"/>
    <dgm:cxn modelId="{5AB05C32-F844-436B-BD95-5BB195514498}" type="presParOf" srcId="{494BF8D3-B458-495E-9376-0172CA3D6C85}" destId="{3DA7C841-22A6-4C3E-A6A9-182C563EBE26}" srcOrd="2" destOrd="0" presId="urn:microsoft.com/office/officeart/2018/2/layout/IconVerticalSolidList"/>
    <dgm:cxn modelId="{714D897A-6453-4BE6-9B98-6534CBD21389}" type="presParOf" srcId="{494BF8D3-B458-495E-9376-0172CA3D6C85}" destId="{7E9E6742-E246-4C16-BB43-39BCCACEFB65}" srcOrd="3" destOrd="0" presId="urn:microsoft.com/office/officeart/2018/2/layout/IconVerticalSolidList"/>
    <dgm:cxn modelId="{F171F487-DF80-4862-B5D9-B8AF08FFF493}" type="presParOf" srcId="{18AEA2A7-E5C8-4752-B6BE-FBEDCDBA9D20}" destId="{11F5BA01-84B8-4796-B4EF-D265CA1F6B23}" srcOrd="3" destOrd="0" presId="urn:microsoft.com/office/officeart/2018/2/layout/IconVerticalSolidList"/>
    <dgm:cxn modelId="{8ABF3183-8217-4EC7-9F1C-64E161C9457A}" type="presParOf" srcId="{18AEA2A7-E5C8-4752-B6BE-FBEDCDBA9D20}" destId="{DE3884FD-CB03-403E-AB88-41C8EAA17803}" srcOrd="4" destOrd="0" presId="urn:microsoft.com/office/officeart/2018/2/layout/IconVerticalSolidList"/>
    <dgm:cxn modelId="{1AE89A98-2B0B-47AB-A98E-9E0057AC89AF}" type="presParOf" srcId="{DE3884FD-CB03-403E-AB88-41C8EAA17803}" destId="{7DC04963-A036-4E97-84E3-8530EDF34DFE}" srcOrd="0" destOrd="0" presId="urn:microsoft.com/office/officeart/2018/2/layout/IconVerticalSolidList"/>
    <dgm:cxn modelId="{DE68221F-FEAF-451F-980D-F23ABA5EE297}" type="presParOf" srcId="{DE3884FD-CB03-403E-AB88-41C8EAA17803}" destId="{66849367-6C34-4EB1-A06D-3BD54F6A0323}" srcOrd="1" destOrd="0" presId="urn:microsoft.com/office/officeart/2018/2/layout/IconVerticalSolidList"/>
    <dgm:cxn modelId="{ABA08B42-B9AA-4426-8C7D-AB34529E56A0}" type="presParOf" srcId="{DE3884FD-CB03-403E-AB88-41C8EAA17803}" destId="{30C8628B-E9D7-4974-BCE2-1BF009D8254E}" srcOrd="2" destOrd="0" presId="urn:microsoft.com/office/officeart/2018/2/layout/IconVerticalSolidList"/>
    <dgm:cxn modelId="{DDA006E1-3CB0-4BD5-9027-95F70862A801}" type="presParOf" srcId="{DE3884FD-CB03-403E-AB88-41C8EAA17803}" destId="{ABF206D6-1D01-457A-A2C2-53373EBF0C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B78475B-D498-4742-A70B-93D568DB01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E9A183-86A2-42A1-A866-6FB56A693D0C}">
      <dgm:prSet/>
      <dgm:spPr/>
      <dgm:t>
        <a:bodyPr/>
        <a:lstStyle/>
        <a:p>
          <a:pPr>
            <a:lnSpc>
              <a:spcPct val="100000"/>
            </a:lnSpc>
          </a:pPr>
          <a:r>
            <a:rPr lang="en-US"/>
            <a:t>In the microservice that generates messages or tasks, use the AWS SDK or Spring Cloud AWS to send messages to the SQS queue.</a:t>
          </a:r>
        </a:p>
      </dgm:t>
    </dgm:pt>
    <dgm:pt modelId="{05DB2F27-F9DD-4D03-ABD4-684B7E9331BE}" type="parTrans" cxnId="{8DFCAAEA-AB56-4E3E-9291-7EBFEBCB1986}">
      <dgm:prSet/>
      <dgm:spPr/>
      <dgm:t>
        <a:bodyPr/>
        <a:lstStyle/>
        <a:p>
          <a:endParaRPr lang="en-US"/>
        </a:p>
      </dgm:t>
    </dgm:pt>
    <dgm:pt modelId="{AD20572F-67D9-4FA1-8C68-324C5071F691}" type="sibTrans" cxnId="{8DFCAAEA-AB56-4E3E-9291-7EBFEBCB1986}">
      <dgm:prSet/>
      <dgm:spPr/>
      <dgm:t>
        <a:bodyPr/>
        <a:lstStyle/>
        <a:p>
          <a:endParaRPr lang="en-US"/>
        </a:p>
      </dgm:t>
    </dgm:pt>
    <dgm:pt modelId="{301E5309-9530-4315-A2FF-436A9F441EDA}">
      <dgm:prSet/>
      <dgm:spPr/>
      <dgm:t>
        <a:bodyPr/>
        <a:lstStyle/>
        <a:p>
          <a:pPr>
            <a:lnSpc>
              <a:spcPct val="100000"/>
            </a:lnSpc>
          </a:pPr>
          <a:r>
            <a:rPr lang="en-US"/>
            <a:t>Create message payloads containing the necessary data and metadata for the recipients.</a:t>
          </a:r>
        </a:p>
      </dgm:t>
    </dgm:pt>
    <dgm:pt modelId="{6E2DF4A1-9164-46E3-AB08-BFFACC693EB1}" type="parTrans" cxnId="{F28CD5F9-DB23-4054-88D5-DCC4A1D63F91}">
      <dgm:prSet/>
      <dgm:spPr/>
      <dgm:t>
        <a:bodyPr/>
        <a:lstStyle/>
        <a:p>
          <a:endParaRPr lang="en-US"/>
        </a:p>
      </dgm:t>
    </dgm:pt>
    <dgm:pt modelId="{A8EE96C1-5ACB-4FF7-A766-9CAF21990A2A}" type="sibTrans" cxnId="{F28CD5F9-DB23-4054-88D5-DCC4A1D63F91}">
      <dgm:prSet/>
      <dgm:spPr/>
      <dgm:t>
        <a:bodyPr/>
        <a:lstStyle/>
        <a:p>
          <a:endParaRPr lang="en-US"/>
        </a:p>
      </dgm:t>
    </dgm:pt>
    <dgm:pt modelId="{B38BDB61-B726-4374-A8D5-D30902463D54}">
      <dgm:prSet/>
      <dgm:spPr/>
      <dgm:t>
        <a:bodyPr/>
        <a:lstStyle/>
        <a:p>
          <a:pPr>
            <a:lnSpc>
              <a:spcPct val="100000"/>
            </a:lnSpc>
          </a:pPr>
          <a:r>
            <a:rPr lang="en-US"/>
            <a:t>Utilize the appropriate send API or messaging component to publish messages to the SQS queue.</a:t>
          </a:r>
        </a:p>
      </dgm:t>
    </dgm:pt>
    <dgm:pt modelId="{28EE4CB6-8A53-45EE-9F2C-89D2933C8525}" type="parTrans" cxnId="{A79247EE-843F-46BF-A50B-5A07D37D3729}">
      <dgm:prSet/>
      <dgm:spPr/>
      <dgm:t>
        <a:bodyPr/>
        <a:lstStyle/>
        <a:p>
          <a:endParaRPr lang="en-US"/>
        </a:p>
      </dgm:t>
    </dgm:pt>
    <dgm:pt modelId="{D21AE5D8-F284-487F-882C-A3A609009D35}" type="sibTrans" cxnId="{A79247EE-843F-46BF-A50B-5A07D37D3729}">
      <dgm:prSet/>
      <dgm:spPr/>
      <dgm:t>
        <a:bodyPr/>
        <a:lstStyle/>
        <a:p>
          <a:endParaRPr lang="en-US"/>
        </a:p>
      </dgm:t>
    </dgm:pt>
    <dgm:pt modelId="{6EE5357C-51FE-4FE2-8696-2CA057503BD9}" type="pres">
      <dgm:prSet presAssocID="{DB78475B-D498-4742-A70B-93D568DB01EF}" presName="root" presStyleCnt="0">
        <dgm:presLayoutVars>
          <dgm:dir/>
          <dgm:resizeHandles val="exact"/>
        </dgm:presLayoutVars>
      </dgm:prSet>
      <dgm:spPr/>
    </dgm:pt>
    <dgm:pt modelId="{CF28B4A7-8B3E-4F0F-9427-34D27E96469E}" type="pres">
      <dgm:prSet presAssocID="{04E9A183-86A2-42A1-A866-6FB56A693D0C}" presName="compNode" presStyleCnt="0"/>
      <dgm:spPr/>
    </dgm:pt>
    <dgm:pt modelId="{7083CC9E-132B-42F1-AAD9-A1A0512A86C0}" type="pres">
      <dgm:prSet presAssocID="{04E9A183-86A2-42A1-A866-6FB56A693D0C}" presName="bgRect" presStyleLbl="bgShp" presStyleIdx="0" presStyleCnt="3"/>
      <dgm:spPr/>
    </dgm:pt>
    <dgm:pt modelId="{CE51156A-5765-4880-80BE-80C018AEA111}" type="pres">
      <dgm:prSet presAssocID="{04E9A183-86A2-42A1-A866-6FB56A693D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25D53509-2989-45EA-B503-C2DA4560C900}" type="pres">
      <dgm:prSet presAssocID="{04E9A183-86A2-42A1-A866-6FB56A693D0C}" presName="spaceRect" presStyleCnt="0"/>
      <dgm:spPr/>
    </dgm:pt>
    <dgm:pt modelId="{472D939A-65BB-4E7D-8059-EB7F8E6105BD}" type="pres">
      <dgm:prSet presAssocID="{04E9A183-86A2-42A1-A866-6FB56A693D0C}" presName="parTx" presStyleLbl="revTx" presStyleIdx="0" presStyleCnt="3">
        <dgm:presLayoutVars>
          <dgm:chMax val="0"/>
          <dgm:chPref val="0"/>
        </dgm:presLayoutVars>
      </dgm:prSet>
      <dgm:spPr/>
    </dgm:pt>
    <dgm:pt modelId="{7E800FF1-0227-4C4C-AF43-534B8AB86C4C}" type="pres">
      <dgm:prSet presAssocID="{AD20572F-67D9-4FA1-8C68-324C5071F691}" presName="sibTrans" presStyleCnt="0"/>
      <dgm:spPr/>
    </dgm:pt>
    <dgm:pt modelId="{37706E69-9595-4F20-97D2-C8BFE6E0ABDC}" type="pres">
      <dgm:prSet presAssocID="{301E5309-9530-4315-A2FF-436A9F441EDA}" presName="compNode" presStyleCnt="0"/>
      <dgm:spPr/>
    </dgm:pt>
    <dgm:pt modelId="{EA4377E3-6DD7-46EC-BD1F-D5D1477388E7}" type="pres">
      <dgm:prSet presAssocID="{301E5309-9530-4315-A2FF-436A9F441EDA}" presName="bgRect" presStyleLbl="bgShp" presStyleIdx="1" presStyleCnt="3"/>
      <dgm:spPr/>
    </dgm:pt>
    <dgm:pt modelId="{99AF4C0F-4354-4FCF-B969-45CEA32E8D96}" type="pres">
      <dgm:prSet presAssocID="{301E5309-9530-4315-A2FF-436A9F441E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DF2F8174-A4D0-42C3-9940-77926A0F652D}" type="pres">
      <dgm:prSet presAssocID="{301E5309-9530-4315-A2FF-436A9F441EDA}" presName="spaceRect" presStyleCnt="0"/>
      <dgm:spPr/>
    </dgm:pt>
    <dgm:pt modelId="{C1FD70EA-901D-4F0B-9062-A068FB348A36}" type="pres">
      <dgm:prSet presAssocID="{301E5309-9530-4315-A2FF-436A9F441EDA}" presName="parTx" presStyleLbl="revTx" presStyleIdx="1" presStyleCnt="3">
        <dgm:presLayoutVars>
          <dgm:chMax val="0"/>
          <dgm:chPref val="0"/>
        </dgm:presLayoutVars>
      </dgm:prSet>
      <dgm:spPr/>
    </dgm:pt>
    <dgm:pt modelId="{63D86EDC-4F94-4E09-8E48-4A33110C6FD0}" type="pres">
      <dgm:prSet presAssocID="{A8EE96C1-5ACB-4FF7-A766-9CAF21990A2A}" presName="sibTrans" presStyleCnt="0"/>
      <dgm:spPr/>
    </dgm:pt>
    <dgm:pt modelId="{ECE383C4-7F4B-4C61-ACA6-5EE077182351}" type="pres">
      <dgm:prSet presAssocID="{B38BDB61-B726-4374-A8D5-D30902463D54}" presName="compNode" presStyleCnt="0"/>
      <dgm:spPr/>
    </dgm:pt>
    <dgm:pt modelId="{AB4FD956-5299-4EA5-8771-34BC6DDE3EFD}" type="pres">
      <dgm:prSet presAssocID="{B38BDB61-B726-4374-A8D5-D30902463D54}" presName="bgRect" presStyleLbl="bgShp" presStyleIdx="2" presStyleCnt="3"/>
      <dgm:spPr/>
    </dgm:pt>
    <dgm:pt modelId="{0E57D82F-AAA0-43D0-B848-51D1C0AA3EF2}" type="pres">
      <dgm:prSet presAssocID="{B38BDB61-B726-4374-A8D5-D30902463D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454A912-91D9-466A-9D2A-7B750C72F0C3}" type="pres">
      <dgm:prSet presAssocID="{B38BDB61-B726-4374-A8D5-D30902463D54}" presName="spaceRect" presStyleCnt="0"/>
      <dgm:spPr/>
    </dgm:pt>
    <dgm:pt modelId="{31CF4FC1-E59A-4ED3-931C-05F5947FC3BE}" type="pres">
      <dgm:prSet presAssocID="{B38BDB61-B726-4374-A8D5-D30902463D54}" presName="parTx" presStyleLbl="revTx" presStyleIdx="2" presStyleCnt="3">
        <dgm:presLayoutVars>
          <dgm:chMax val="0"/>
          <dgm:chPref val="0"/>
        </dgm:presLayoutVars>
      </dgm:prSet>
      <dgm:spPr/>
    </dgm:pt>
  </dgm:ptLst>
  <dgm:cxnLst>
    <dgm:cxn modelId="{1C2A3F7C-0DE5-4A35-B353-CDE3B553148F}" type="presOf" srcId="{DB78475B-D498-4742-A70B-93D568DB01EF}" destId="{6EE5357C-51FE-4FE2-8696-2CA057503BD9}" srcOrd="0" destOrd="0" presId="urn:microsoft.com/office/officeart/2018/2/layout/IconVerticalSolidList"/>
    <dgm:cxn modelId="{A00E7089-0177-46C7-A71F-4968B0C446C8}" type="presOf" srcId="{B38BDB61-B726-4374-A8D5-D30902463D54}" destId="{31CF4FC1-E59A-4ED3-931C-05F5947FC3BE}" srcOrd="0" destOrd="0" presId="urn:microsoft.com/office/officeart/2018/2/layout/IconVerticalSolidList"/>
    <dgm:cxn modelId="{A3508DC0-BB3B-49F4-A49F-61AA1A559B9B}" type="presOf" srcId="{04E9A183-86A2-42A1-A866-6FB56A693D0C}" destId="{472D939A-65BB-4E7D-8059-EB7F8E6105BD}" srcOrd="0" destOrd="0" presId="urn:microsoft.com/office/officeart/2018/2/layout/IconVerticalSolidList"/>
    <dgm:cxn modelId="{9CBEE0C2-D077-4180-BE2A-640CA1D71BFD}" type="presOf" srcId="{301E5309-9530-4315-A2FF-436A9F441EDA}" destId="{C1FD70EA-901D-4F0B-9062-A068FB348A36}" srcOrd="0" destOrd="0" presId="urn:microsoft.com/office/officeart/2018/2/layout/IconVerticalSolidList"/>
    <dgm:cxn modelId="{8DFCAAEA-AB56-4E3E-9291-7EBFEBCB1986}" srcId="{DB78475B-D498-4742-A70B-93D568DB01EF}" destId="{04E9A183-86A2-42A1-A866-6FB56A693D0C}" srcOrd="0" destOrd="0" parTransId="{05DB2F27-F9DD-4D03-ABD4-684B7E9331BE}" sibTransId="{AD20572F-67D9-4FA1-8C68-324C5071F691}"/>
    <dgm:cxn modelId="{A79247EE-843F-46BF-A50B-5A07D37D3729}" srcId="{DB78475B-D498-4742-A70B-93D568DB01EF}" destId="{B38BDB61-B726-4374-A8D5-D30902463D54}" srcOrd="2" destOrd="0" parTransId="{28EE4CB6-8A53-45EE-9F2C-89D2933C8525}" sibTransId="{D21AE5D8-F284-487F-882C-A3A609009D35}"/>
    <dgm:cxn modelId="{F28CD5F9-DB23-4054-88D5-DCC4A1D63F91}" srcId="{DB78475B-D498-4742-A70B-93D568DB01EF}" destId="{301E5309-9530-4315-A2FF-436A9F441EDA}" srcOrd="1" destOrd="0" parTransId="{6E2DF4A1-9164-46E3-AB08-BFFACC693EB1}" sibTransId="{A8EE96C1-5ACB-4FF7-A766-9CAF21990A2A}"/>
    <dgm:cxn modelId="{7A91ADEF-3215-481C-83DF-56A744DAA766}" type="presParOf" srcId="{6EE5357C-51FE-4FE2-8696-2CA057503BD9}" destId="{CF28B4A7-8B3E-4F0F-9427-34D27E96469E}" srcOrd="0" destOrd="0" presId="urn:microsoft.com/office/officeart/2018/2/layout/IconVerticalSolidList"/>
    <dgm:cxn modelId="{0673AB55-964C-43BB-A5D3-9FBBBE0D4991}" type="presParOf" srcId="{CF28B4A7-8B3E-4F0F-9427-34D27E96469E}" destId="{7083CC9E-132B-42F1-AAD9-A1A0512A86C0}" srcOrd="0" destOrd="0" presId="urn:microsoft.com/office/officeart/2018/2/layout/IconVerticalSolidList"/>
    <dgm:cxn modelId="{4AA85BA2-CA66-4B98-B294-ACB2E3EA6F91}" type="presParOf" srcId="{CF28B4A7-8B3E-4F0F-9427-34D27E96469E}" destId="{CE51156A-5765-4880-80BE-80C018AEA111}" srcOrd="1" destOrd="0" presId="urn:microsoft.com/office/officeart/2018/2/layout/IconVerticalSolidList"/>
    <dgm:cxn modelId="{EC2130F1-2627-4DFC-9731-8C3FE104E0AD}" type="presParOf" srcId="{CF28B4A7-8B3E-4F0F-9427-34D27E96469E}" destId="{25D53509-2989-45EA-B503-C2DA4560C900}" srcOrd="2" destOrd="0" presId="urn:microsoft.com/office/officeart/2018/2/layout/IconVerticalSolidList"/>
    <dgm:cxn modelId="{136F2786-D765-4C25-8789-FBB8B9DC8FE0}" type="presParOf" srcId="{CF28B4A7-8B3E-4F0F-9427-34D27E96469E}" destId="{472D939A-65BB-4E7D-8059-EB7F8E6105BD}" srcOrd="3" destOrd="0" presId="urn:microsoft.com/office/officeart/2018/2/layout/IconVerticalSolidList"/>
    <dgm:cxn modelId="{235D2FD4-F4F9-407A-8AB0-722BF8F0A48C}" type="presParOf" srcId="{6EE5357C-51FE-4FE2-8696-2CA057503BD9}" destId="{7E800FF1-0227-4C4C-AF43-534B8AB86C4C}" srcOrd="1" destOrd="0" presId="urn:microsoft.com/office/officeart/2018/2/layout/IconVerticalSolidList"/>
    <dgm:cxn modelId="{C37695C8-01FC-444D-89A4-F4B212CF7F17}" type="presParOf" srcId="{6EE5357C-51FE-4FE2-8696-2CA057503BD9}" destId="{37706E69-9595-4F20-97D2-C8BFE6E0ABDC}" srcOrd="2" destOrd="0" presId="urn:microsoft.com/office/officeart/2018/2/layout/IconVerticalSolidList"/>
    <dgm:cxn modelId="{E202952A-592F-4639-A4DE-14B2DD1E9365}" type="presParOf" srcId="{37706E69-9595-4F20-97D2-C8BFE6E0ABDC}" destId="{EA4377E3-6DD7-46EC-BD1F-D5D1477388E7}" srcOrd="0" destOrd="0" presId="urn:microsoft.com/office/officeart/2018/2/layout/IconVerticalSolidList"/>
    <dgm:cxn modelId="{EA10CA12-D267-40CD-8EB8-213E516A2651}" type="presParOf" srcId="{37706E69-9595-4F20-97D2-C8BFE6E0ABDC}" destId="{99AF4C0F-4354-4FCF-B969-45CEA32E8D96}" srcOrd="1" destOrd="0" presId="urn:microsoft.com/office/officeart/2018/2/layout/IconVerticalSolidList"/>
    <dgm:cxn modelId="{BD815902-202E-4456-9C3B-500402932D83}" type="presParOf" srcId="{37706E69-9595-4F20-97D2-C8BFE6E0ABDC}" destId="{DF2F8174-A4D0-42C3-9940-77926A0F652D}" srcOrd="2" destOrd="0" presId="urn:microsoft.com/office/officeart/2018/2/layout/IconVerticalSolidList"/>
    <dgm:cxn modelId="{593FB8AE-E193-41A1-BB36-F3A8BD5CE878}" type="presParOf" srcId="{37706E69-9595-4F20-97D2-C8BFE6E0ABDC}" destId="{C1FD70EA-901D-4F0B-9062-A068FB348A36}" srcOrd="3" destOrd="0" presId="urn:microsoft.com/office/officeart/2018/2/layout/IconVerticalSolidList"/>
    <dgm:cxn modelId="{EA41EF92-4905-4193-984A-292192652728}" type="presParOf" srcId="{6EE5357C-51FE-4FE2-8696-2CA057503BD9}" destId="{63D86EDC-4F94-4E09-8E48-4A33110C6FD0}" srcOrd="3" destOrd="0" presId="urn:microsoft.com/office/officeart/2018/2/layout/IconVerticalSolidList"/>
    <dgm:cxn modelId="{B5F6EE0B-A39D-4BE6-BB8C-993D4E21AEAE}" type="presParOf" srcId="{6EE5357C-51FE-4FE2-8696-2CA057503BD9}" destId="{ECE383C4-7F4B-4C61-ACA6-5EE077182351}" srcOrd="4" destOrd="0" presId="urn:microsoft.com/office/officeart/2018/2/layout/IconVerticalSolidList"/>
    <dgm:cxn modelId="{38CC1204-BF23-41F3-A193-1C3499D1559D}" type="presParOf" srcId="{ECE383C4-7F4B-4C61-ACA6-5EE077182351}" destId="{AB4FD956-5299-4EA5-8771-34BC6DDE3EFD}" srcOrd="0" destOrd="0" presId="urn:microsoft.com/office/officeart/2018/2/layout/IconVerticalSolidList"/>
    <dgm:cxn modelId="{2BD7D841-E32C-48C8-B9DD-A54B961AE222}" type="presParOf" srcId="{ECE383C4-7F4B-4C61-ACA6-5EE077182351}" destId="{0E57D82F-AAA0-43D0-B848-51D1C0AA3EF2}" srcOrd="1" destOrd="0" presId="urn:microsoft.com/office/officeart/2018/2/layout/IconVerticalSolidList"/>
    <dgm:cxn modelId="{D22592E9-CDAB-423E-94DA-FA162E2398CE}" type="presParOf" srcId="{ECE383C4-7F4B-4C61-ACA6-5EE077182351}" destId="{0454A912-91D9-466A-9D2A-7B750C72F0C3}" srcOrd="2" destOrd="0" presId="urn:microsoft.com/office/officeart/2018/2/layout/IconVerticalSolidList"/>
    <dgm:cxn modelId="{FB72BF90-0131-4FC1-BF10-BA613594B1B6}" type="presParOf" srcId="{ECE383C4-7F4B-4C61-ACA6-5EE077182351}" destId="{31CF4FC1-E59A-4ED3-931C-05F5947FC3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1C3870-7F9D-4965-B71B-58509FC58D44}"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7FE7B497-E6A8-40EA-9517-8D38855E4B16}">
      <dgm:prSet/>
      <dgm:spPr/>
      <dgm:t>
        <a:bodyPr/>
        <a:lstStyle/>
        <a:p>
          <a:r>
            <a:rPr lang="en-US"/>
            <a:t>Spring Boot as a popular Java framework for building microservices.</a:t>
          </a:r>
        </a:p>
      </dgm:t>
    </dgm:pt>
    <dgm:pt modelId="{17ACD8AC-24C6-417B-9870-AFB7CAF990B7}" type="parTrans" cxnId="{30E9D96A-9B13-44AF-8D18-257A82C79CF9}">
      <dgm:prSet/>
      <dgm:spPr/>
      <dgm:t>
        <a:bodyPr/>
        <a:lstStyle/>
        <a:p>
          <a:endParaRPr lang="en-US"/>
        </a:p>
      </dgm:t>
    </dgm:pt>
    <dgm:pt modelId="{66603EFE-A38B-48F5-8DA3-0A8EC10D621B}" type="sibTrans" cxnId="{30E9D96A-9B13-44AF-8D18-257A82C79CF9}">
      <dgm:prSet/>
      <dgm:spPr/>
      <dgm:t>
        <a:bodyPr/>
        <a:lstStyle/>
        <a:p>
          <a:endParaRPr lang="en-US"/>
        </a:p>
      </dgm:t>
    </dgm:pt>
    <dgm:pt modelId="{FA1AA612-C49E-4B1C-944F-301DF9C3B577}">
      <dgm:prSet/>
      <dgm:spPr/>
      <dgm:t>
        <a:bodyPr/>
        <a:lstStyle/>
        <a:p>
          <a:r>
            <a:rPr lang="en-US"/>
            <a:t>Simplified configuration and setup: Spring Boot provides conventions and auto-configuration, reducing the boilerplate code.</a:t>
          </a:r>
        </a:p>
      </dgm:t>
    </dgm:pt>
    <dgm:pt modelId="{45D450D1-3E36-435D-B864-02A3414980FF}" type="parTrans" cxnId="{0438A487-A318-4AFD-AC4D-44BAE719D4CA}">
      <dgm:prSet/>
      <dgm:spPr/>
      <dgm:t>
        <a:bodyPr/>
        <a:lstStyle/>
        <a:p>
          <a:endParaRPr lang="en-US"/>
        </a:p>
      </dgm:t>
    </dgm:pt>
    <dgm:pt modelId="{509F9B54-340A-4435-AEA9-25DB85501484}" type="sibTrans" cxnId="{0438A487-A318-4AFD-AC4D-44BAE719D4CA}">
      <dgm:prSet/>
      <dgm:spPr/>
      <dgm:t>
        <a:bodyPr/>
        <a:lstStyle/>
        <a:p>
          <a:endParaRPr lang="en-US"/>
        </a:p>
      </dgm:t>
    </dgm:pt>
    <dgm:pt modelId="{D72E1F67-39BE-451F-8697-F705D7597495}">
      <dgm:prSet/>
      <dgm:spPr/>
      <dgm:t>
        <a:bodyPr/>
        <a:lstStyle/>
        <a:p>
          <a:r>
            <a:rPr lang="en-US"/>
            <a:t>Dependency injection and inversion of control: Spring Boot facilitates loose coupling and modular development.</a:t>
          </a:r>
        </a:p>
      </dgm:t>
    </dgm:pt>
    <dgm:pt modelId="{97A15A29-B71F-4500-8751-A60934361EB1}" type="parTrans" cxnId="{7B1CE90F-2AC1-4A04-BE68-99DB9EBCA780}">
      <dgm:prSet/>
      <dgm:spPr/>
      <dgm:t>
        <a:bodyPr/>
        <a:lstStyle/>
        <a:p>
          <a:endParaRPr lang="en-US"/>
        </a:p>
      </dgm:t>
    </dgm:pt>
    <dgm:pt modelId="{895222DB-9B6D-45B7-9D13-AF958F066F7C}" type="sibTrans" cxnId="{7B1CE90F-2AC1-4A04-BE68-99DB9EBCA780}">
      <dgm:prSet/>
      <dgm:spPr/>
      <dgm:t>
        <a:bodyPr/>
        <a:lstStyle/>
        <a:p>
          <a:endParaRPr lang="en-US"/>
        </a:p>
      </dgm:t>
    </dgm:pt>
    <dgm:pt modelId="{5EA6FB88-8F62-4AB5-8673-9298F08F79A3}">
      <dgm:prSet/>
      <dgm:spPr/>
      <dgm:t>
        <a:bodyPr/>
        <a:lstStyle/>
        <a:p>
          <a:r>
            <a:rPr lang="en-US"/>
            <a:t>Support for RESTful APIs, data persistence, and messaging: Spring Boot simplifies the implementation of these common microservice functionalities.</a:t>
          </a:r>
        </a:p>
      </dgm:t>
    </dgm:pt>
    <dgm:pt modelId="{D529A64A-FE2E-4931-A0D7-69B1C67F414D}" type="parTrans" cxnId="{2A86AFBA-CCDC-4FF8-B6E4-CAB287C7E30F}">
      <dgm:prSet/>
      <dgm:spPr/>
      <dgm:t>
        <a:bodyPr/>
        <a:lstStyle/>
        <a:p>
          <a:endParaRPr lang="en-US"/>
        </a:p>
      </dgm:t>
    </dgm:pt>
    <dgm:pt modelId="{2D7E3A28-AA77-400F-B160-DDC9DB0523F6}" type="sibTrans" cxnId="{2A86AFBA-CCDC-4FF8-B6E4-CAB287C7E30F}">
      <dgm:prSet/>
      <dgm:spPr/>
      <dgm:t>
        <a:bodyPr/>
        <a:lstStyle/>
        <a:p>
          <a:endParaRPr lang="en-US"/>
        </a:p>
      </dgm:t>
    </dgm:pt>
    <dgm:pt modelId="{274CD8E8-1064-4BB7-B5AB-DDA82473A5E0}" type="pres">
      <dgm:prSet presAssocID="{701C3870-7F9D-4965-B71B-58509FC58D44}" presName="root" presStyleCnt="0">
        <dgm:presLayoutVars>
          <dgm:dir/>
          <dgm:resizeHandles val="exact"/>
        </dgm:presLayoutVars>
      </dgm:prSet>
      <dgm:spPr/>
    </dgm:pt>
    <dgm:pt modelId="{173C9B1E-166C-4A0B-877C-2855FEF04725}" type="pres">
      <dgm:prSet presAssocID="{701C3870-7F9D-4965-B71B-58509FC58D44}" presName="container" presStyleCnt="0">
        <dgm:presLayoutVars>
          <dgm:dir/>
          <dgm:resizeHandles val="exact"/>
        </dgm:presLayoutVars>
      </dgm:prSet>
      <dgm:spPr/>
    </dgm:pt>
    <dgm:pt modelId="{D854E695-FAFB-4EA6-A327-EDCD9C3B0804}" type="pres">
      <dgm:prSet presAssocID="{7FE7B497-E6A8-40EA-9517-8D38855E4B16}" presName="compNode" presStyleCnt="0"/>
      <dgm:spPr/>
    </dgm:pt>
    <dgm:pt modelId="{8037DBC8-B4F3-4555-ADE6-FECBAE0B752E}" type="pres">
      <dgm:prSet presAssocID="{7FE7B497-E6A8-40EA-9517-8D38855E4B16}" presName="iconBgRect" presStyleLbl="bgShp" presStyleIdx="0" presStyleCnt="4"/>
      <dgm:spPr/>
    </dgm:pt>
    <dgm:pt modelId="{5BD87E8F-13DF-4E27-9D53-288442F64106}" type="pres">
      <dgm:prSet presAssocID="{7FE7B497-E6A8-40EA-9517-8D38855E4B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C6B36A53-E527-4DFB-9565-F42A3AE878A2}" type="pres">
      <dgm:prSet presAssocID="{7FE7B497-E6A8-40EA-9517-8D38855E4B16}" presName="spaceRect" presStyleCnt="0"/>
      <dgm:spPr/>
    </dgm:pt>
    <dgm:pt modelId="{FE204E59-D160-4D03-8889-9A7E5364EBAD}" type="pres">
      <dgm:prSet presAssocID="{7FE7B497-E6A8-40EA-9517-8D38855E4B16}" presName="textRect" presStyleLbl="revTx" presStyleIdx="0" presStyleCnt="4">
        <dgm:presLayoutVars>
          <dgm:chMax val="1"/>
          <dgm:chPref val="1"/>
        </dgm:presLayoutVars>
      </dgm:prSet>
      <dgm:spPr/>
    </dgm:pt>
    <dgm:pt modelId="{40043DA3-B7C9-4499-B0A3-C7652491A746}" type="pres">
      <dgm:prSet presAssocID="{66603EFE-A38B-48F5-8DA3-0A8EC10D621B}" presName="sibTrans" presStyleLbl="sibTrans2D1" presStyleIdx="0" presStyleCnt="0"/>
      <dgm:spPr/>
    </dgm:pt>
    <dgm:pt modelId="{5757AEBF-1454-447E-86E7-092C988F4158}" type="pres">
      <dgm:prSet presAssocID="{FA1AA612-C49E-4B1C-944F-301DF9C3B577}" presName="compNode" presStyleCnt="0"/>
      <dgm:spPr/>
    </dgm:pt>
    <dgm:pt modelId="{1B7AA421-434C-4293-9F81-D0B4F0F9ACF7}" type="pres">
      <dgm:prSet presAssocID="{FA1AA612-C49E-4B1C-944F-301DF9C3B577}" presName="iconBgRect" presStyleLbl="bgShp" presStyleIdx="1" presStyleCnt="4"/>
      <dgm:spPr/>
    </dgm:pt>
    <dgm:pt modelId="{8EE2B064-B9A3-43CE-9DE3-402E1914F72F}" type="pres">
      <dgm:prSet presAssocID="{FA1AA612-C49E-4B1C-944F-301DF9C3B5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78F3D3C9-E03F-41FD-8B10-BD38042D69D7}" type="pres">
      <dgm:prSet presAssocID="{FA1AA612-C49E-4B1C-944F-301DF9C3B577}" presName="spaceRect" presStyleCnt="0"/>
      <dgm:spPr/>
    </dgm:pt>
    <dgm:pt modelId="{5D41C286-BDD1-4E1B-A240-6E9C6BC522B0}" type="pres">
      <dgm:prSet presAssocID="{FA1AA612-C49E-4B1C-944F-301DF9C3B577}" presName="textRect" presStyleLbl="revTx" presStyleIdx="1" presStyleCnt="4">
        <dgm:presLayoutVars>
          <dgm:chMax val="1"/>
          <dgm:chPref val="1"/>
        </dgm:presLayoutVars>
      </dgm:prSet>
      <dgm:spPr/>
    </dgm:pt>
    <dgm:pt modelId="{8BE70A7B-06D9-4AA5-A4A6-689F306C3D7D}" type="pres">
      <dgm:prSet presAssocID="{509F9B54-340A-4435-AEA9-25DB85501484}" presName="sibTrans" presStyleLbl="sibTrans2D1" presStyleIdx="0" presStyleCnt="0"/>
      <dgm:spPr/>
    </dgm:pt>
    <dgm:pt modelId="{19280C02-C8BA-4C94-B292-52C27C80E680}" type="pres">
      <dgm:prSet presAssocID="{D72E1F67-39BE-451F-8697-F705D7597495}" presName="compNode" presStyleCnt="0"/>
      <dgm:spPr/>
    </dgm:pt>
    <dgm:pt modelId="{4B48A070-B8BA-4E77-BA8F-F75AEA35DB52}" type="pres">
      <dgm:prSet presAssocID="{D72E1F67-39BE-451F-8697-F705D7597495}" presName="iconBgRect" presStyleLbl="bgShp" presStyleIdx="2" presStyleCnt="4"/>
      <dgm:spPr/>
    </dgm:pt>
    <dgm:pt modelId="{2CB59FD3-51D7-43E0-81B3-9553A598AC59}" type="pres">
      <dgm:prSet presAssocID="{D72E1F67-39BE-451F-8697-F705D75974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86E7545E-7854-42AD-876B-CA6CB532DBEE}" type="pres">
      <dgm:prSet presAssocID="{D72E1F67-39BE-451F-8697-F705D7597495}" presName="spaceRect" presStyleCnt="0"/>
      <dgm:spPr/>
    </dgm:pt>
    <dgm:pt modelId="{D6AD1138-20A7-4AE1-A5EE-E134352EF344}" type="pres">
      <dgm:prSet presAssocID="{D72E1F67-39BE-451F-8697-F705D7597495}" presName="textRect" presStyleLbl="revTx" presStyleIdx="2" presStyleCnt="4">
        <dgm:presLayoutVars>
          <dgm:chMax val="1"/>
          <dgm:chPref val="1"/>
        </dgm:presLayoutVars>
      </dgm:prSet>
      <dgm:spPr/>
    </dgm:pt>
    <dgm:pt modelId="{F5520956-0133-451D-9AB0-1B9477470463}" type="pres">
      <dgm:prSet presAssocID="{895222DB-9B6D-45B7-9D13-AF958F066F7C}" presName="sibTrans" presStyleLbl="sibTrans2D1" presStyleIdx="0" presStyleCnt="0"/>
      <dgm:spPr/>
    </dgm:pt>
    <dgm:pt modelId="{7A71068E-2709-474A-BE4B-F8A653352A8A}" type="pres">
      <dgm:prSet presAssocID="{5EA6FB88-8F62-4AB5-8673-9298F08F79A3}" presName="compNode" presStyleCnt="0"/>
      <dgm:spPr/>
    </dgm:pt>
    <dgm:pt modelId="{2675210C-4B7D-4D80-B56E-DEA780B157EC}" type="pres">
      <dgm:prSet presAssocID="{5EA6FB88-8F62-4AB5-8673-9298F08F79A3}" presName="iconBgRect" presStyleLbl="bgShp" presStyleIdx="3" presStyleCnt="4"/>
      <dgm:spPr/>
    </dgm:pt>
    <dgm:pt modelId="{7AFF7AB2-42BB-40C0-8E38-3C3AF94BBE04}" type="pres">
      <dgm:prSet presAssocID="{5EA6FB88-8F62-4AB5-8673-9298F08F79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A081DD27-27D4-402E-A15C-2BB3A7900C3C}" type="pres">
      <dgm:prSet presAssocID="{5EA6FB88-8F62-4AB5-8673-9298F08F79A3}" presName="spaceRect" presStyleCnt="0"/>
      <dgm:spPr/>
    </dgm:pt>
    <dgm:pt modelId="{803BE071-EDD1-4F33-A6A1-9ECF1D5266EC}" type="pres">
      <dgm:prSet presAssocID="{5EA6FB88-8F62-4AB5-8673-9298F08F79A3}" presName="textRect" presStyleLbl="revTx" presStyleIdx="3" presStyleCnt="4">
        <dgm:presLayoutVars>
          <dgm:chMax val="1"/>
          <dgm:chPref val="1"/>
        </dgm:presLayoutVars>
      </dgm:prSet>
      <dgm:spPr/>
    </dgm:pt>
  </dgm:ptLst>
  <dgm:cxnLst>
    <dgm:cxn modelId="{7B1CE90F-2AC1-4A04-BE68-99DB9EBCA780}" srcId="{701C3870-7F9D-4965-B71B-58509FC58D44}" destId="{D72E1F67-39BE-451F-8697-F705D7597495}" srcOrd="2" destOrd="0" parTransId="{97A15A29-B71F-4500-8751-A60934361EB1}" sibTransId="{895222DB-9B6D-45B7-9D13-AF958F066F7C}"/>
    <dgm:cxn modelId="{78C10613-4366-4C7C-A946-7A104DB5CBCF}" type="presOf" srcId="{FA1AA612-C49E-4B1C-944F-301DF9C3B577}" destId="{5D41C286-BDD1-4E1B-A240-6E9C6BC522B0}" srcOrd="0" destOrd="0" presId="urn:microsoft.com/office/officeart/2018/2/layout/IconCircleList"/>
    <dgm:cxn modelId="{38D93143-7C94-4165-A535-C368A20C54FA}" type="presOf" srcId="{7FE7B497-E6A8-40EA-9517-8D38855E4B16}" destId="{FE204E59-D160-4D03-8889-9A7E5364EBAD}" srcOrd="0" destOrd="0" presId="urn:microsoft.com/office/officeart/2018/2/layout/IconCircleList"/>
    <dgm:cxn modelId="{30E9D96A-9B13-44AF-8D18-257A82C79CF9}" srcId="{701C3870-7F9D-4965-B71B-58509FC58D44}" destId="{7FE7B497-E6A8-40EA-9517-8D38855E4B16}" srcOrd="0" destOrd="0" parTransId="{17ACD8AC-24C6-417B-9870-AFB7CAF990B7}" sibTransId="{66603EFE-A38B-48F5-8DA3-0A8EC10D621B}"/>
    <dgm:cxn modelId="{C26EB86E-0232-49AD-97A8-CEF7F194D2EC}" type="presOf" srcId="{66603EFE-A38B-48F5-8DA3-0A8EC10D621B}" destId="{40043DA3-B7C9-4499-B0A3-C7652491A746}" srcOrd="0" destOrd="0" presId="urn:microsoft.com/office/officeart/2018/2/layout/IconCircleList"/>
    <dgm:cxn modelId="{12414654-E00A-4925-8831-A155400DC032}" type="presOf" srcId="{D72E1F67-39BE-451F-8697-F705D7597495}" destId="{D6AD1138-20A7-4AE1-A5EE-E134352EF344}" srcOrd="0" destOrd="0" presId="urn:microsoft.com/office/officeart/2018/2/layout/IconCircleList"/>
    <dgm:cxn modelId="{0438A487-A318-4AFD-AC4D-44BAE719D4CA}" srcId="{701C3870-7F9D-4965-B71B-58509FC58D44}" destId="{FA1AA612-C49E-4B1C-944F-301DF9C3B577}" srcOrd="1" destOrd="0" parTransId="{45D450D1-3E36-435D-B864-02A3414980FF}" sibTransId="{509F9B54-340A-4435-AEA9-25DB85501484}"/>
    <dgm:cxn modelId="{0E024DB2-5CF0-4E07-BC89-8BA35056E3E0}" type="presOf" srcId="{701C3870-7F9D-4965-B71B-58509FC58D44}" destId="{274CD8E8-1064-4BB7-B5AB-DDA82473A5E0}" srcOrd="0" destOrd="0" presId="urn:microsoft.com/office/officeart/2018/2/layout/IconCircleList"/>
    <dgm:cxn modelId="{2A86AFBA-CCDC-4FF8-B6E4-CAB287C7E30F}" srcId="{701C3870-7F9D-4965-B71B-58509FC58D44}" destId="{5EA6FB88-8F62-4AB5-8673-9298F08F79A3}" srcOrd="3" destOrd="0" parTransId="{D529A64A-FE2E-4931-A0D7-69B1C67F414D}" sibTransId="{2D7E3A28-AA77-400F-B160-DDC9DB0523F6}"/>
    <dgm:cxn modelId="{C17DB1CC-5EFC-45AA-9BEF-1BBF2CEDAAB3}" type="presOf" srcId="{509F9B54-340A-4435-AEA9-25DB85501484}" destId="{8BE70A7B-06D9-4AA5-A4A6-689F306C3D7D}" srcOrd="0" destOrd="0" presId="urn:microsoft.com/office/officeart/2018/2/layout/IconCircleList"/>
    <dgm:cxn modelId="{1A6B3CCF-0FDE-4C1B-BDCE-894D35D45832}" type="presOf" srcId="{5EA6FB88-8F62-4AB5-8673-9298F08F79A3}" destId="{803BE071-EDD1-4F33-A6A1-9ECF1D5266EC}" srcOrd="0" destOrd="0" presId="urn:microsoft.com/office/officeart/2018/2/layout/IconCircleList"/>
    <dgm:cxn modelId="{F8F90EE2-4D95-4856-9463-4901A75AA996}" type="presOf" srcId="{895222DB-9B6D-45B7-9D13-AF958F066F7C}" destId="{F5520956-0133-451D-9AB0-1B9477470463}" srcOrd="0" destOrd="0" presId="urn:microsoft.com/office/officeart/2018/2/layout/IconCircleList"/>
    <dgm:cxn modelId="{83940714-0CC7-44A3-A58B-9C01A0F8783C}" type="presParOf" srcId="{274CD8E8-1064-4BB7-B5AB-DDA82473A5E0}" destId="{173C9B1E-166C-4A0B-877C-2855FEF04725}" srcOrd="0" destOrd="0" presId="urn:microsoft.com/office/officeart/2018/2/layout/IconCircleList"/>
    <dgm:cxn modelId="{DE5F8CFD-55D1-45B5-8FCD-1ABD08D86268}" type="presParOf" srcId="{173C9B1E-166C-4A0B-877C-2855FEF04725}" destId="{D854E695-FAFB-4EA6-A327-EDCD9C3B0804}" srcOrd="0" destOrd="0" presId="urn:microsoft.com/office/officeart/2018/2/layout/IconCircleList"/>
    <dgm:cxn modelId="{87CCFF4D-835A-4779-9441-16F2EBACDD02}" type="presParOf" srcId="{D854E695-FAFB-4EA6-A327-EDCD9C3B0804}" destId="{8037DBC8-B4F3-4555-ADE6-FECBAE0B752E}" srcOrd="0" destOrd="0" presId="urn:microsoft.com/office/officeart/2018/2/layout/IconCircleList"/>
    <dgm:cxn modelId="{C94FE902-8270-4A0A-B3C2-3D1B03C30DFE}" type="presParOf" srcId="{D854E695-FAFB-4EA6-A327-EDCD9C3B0804}" destId="{5BD87E8F-13DF-4E27-9D53-288442F64106}" srcOrd="1" destOrd="0" presId="urn:microsoft.com/office/officeart/2018/2/layout/IconCircleList"/>
    <dgm:cxn modelId="{742CAE16-8838-4E4D-B18F-8AC9D8B882F9}" type="presParOf" srcId="{D854E695-FAFB-4EA6-A327-EDCD9C3B0804}" destId="{C6B36A53-E527-4DFB-9565-F42A3AE878A2}" srcOrd="2" destOrd="0" presId="urn:microsoft.com/office/officeart/2018/2/layout/IconCircleList"/>
    <dgm:cxn modelId="{ACB9CF15-F9F7-4628-99DD-7F570AD376A9}" type="presParOf" srcId="{D854E695-FAFB-4EA6-A327-EDCD9C3B0804}" destId="{FE204E59-D160-4D03-8889-9A7E5364EBAD}" srcOrd="3" destOrd="0" presId="urn:microsoft.com/office/officeart/2018/2/layout/IconCircleList"/>
    <dgm:cxn modelId="{2A048D58-BC55-4C9E-8049-0CC5D634683E}" type="presParOf" srcId="{173C9B1E-166C-4A0B-877C-2855FEF04725}" destId="{40043DA3-B7C9-4499-B0A3-C7652491A746}" srcOrd="1" destOrd="0" presId="urn:microsoft.com/office/officeart/2018/2/layout/IconCircleList"/>
    <dgm:cxn modelId="{29DD830C-1B7F-4947-84B1-AA498FF118C5}" type="presParOf" srcId="{173C9B1E-166C-4A0B-877C-2855FEF04725}" destId="{5757AEBF-1454-447E-86E7-092C988F4158}" srcOrd="2" destOrd="0" presId="urn:microsoft.com/office/officeart/2018/2/layout/IconCircleList"/>
    <dgm:cxn modelId="{4057136C-E0C7-4FEC-B0D4-9FD3CD389421}" type="presParOf" srcId="{5757AEBF-1454-447E-86E7-092C988F4158}" destId="{1B7AA421-434C-4293-9F81-D0B4F0F9ACF7}" srcOrd="0" destOrd="0" presId="urn:microsoft.com/office/officeart/2018/2/layout/IconCircleList"/>
    <dgm:cxn modelId="{F3FFAA8A-0D8B-4B74-B046-BC017C4D4A64}" type="presParOf" srcId="{5757AEBF-1454-447E-86E7-092C988F4158}" destId="{8EE2B064-B9A3-43CE-9DE3-402E1914F72F}" srcOrd="1" destOrd="0" presId="urn:microsoft.com/office/officeart/2018/2/layout/IconCircleList"/>
    <dgm:cxn modelId="{6F86C7C3-80FD-4CCB-A887-85DDA50089B5}" type="presParOf" srcId="{5757AEBF-1454-447E-86E7-092C988F4158}" destId="{78F3D3C9-E03F-41FD-8B10-BD38042D69D7}" srcOrd="2" destOrd="0" presId="urn:microsoft.com/office/officeart/2018/2/layout/IconCircleList"/>
    <dgm:cxn modelId="{088AC29C-536D-4F7C-8922-F5C2F777D540}" type="presParOf" srcId="{5757AEBF-1454-447E-86E7-092C988F4158}" destId="{5D41C286-BDD1-4E1B-A240-6E9C6BC522B0}" srcOrd="3" destOrd="0" presId="urn:microsoft.com/office/officeart/2018/2/layout/IconCircleList"/>
    <dgm:cxn modelId="{089C5CF3-7E9B-4851-AEC2-1BBCAF7173E2}" type="presParOf" srcId="{173C9B1E-166C-4A0B-877C-2855FEF04725}" destId="{8BE70A7B-06D9-4AA5-A4A6-689F306C3D7D}" srcOrd="3" destOrd="0" presId="urn:microsoft.com/office/officeart/2018/2/layout/IconCircleList"/>
    <dgm:cxn modelId="{398B139B-B17D-471C-A09E-9D3121F8B99A}" type="presParOf" srcId="{173C9B1E-166C-4A0B-877C-2855FEF04725}" destId="{19280C02-C8BA-4C94-B292-52C27C80E680}" srcOrd="4" destOrd="0" presId="urn:microsoft.com/office/officeart/2018/2/layout/IconCircleList"/>
    <dgm:cxn modelId="{16890617-7283-4094-A558-4C7946E6541D}" type="presParOf" srcId="{19280C02-C8BA-4C94-B292-52C27C80E680}" destId="{4B48A070-B8BA-4E77-BA8F-F75AEA35DB52}" srcOrd="0" destOrd="0" presId="urn:microsoft.com/office/officeart/2018/2/layout/IconCircleList"/>
    <dgm:cxn modelId="{70182F59-26D7-4083-A169-2D93C0C83B47}" type="presParOf" srcId="{19280C02-C8BA-4C94-B292-52C27C80E680}" destId="{2CB59FD3-51D7-43E0-81B3-9553A598AC59}" srcOrd="1" destOrd="0" presId="urn:microsoft.com/office/officeart/2018/2/layout/IconCircleList"/>
    <dgm:cxn modelId="{0837698A-4856-4761-B09D-852653A1CF2E}" type="presParOf" srcId="{19280C02-C8BA-4C94-B292-52C27C80E680}" destId="{86E7545E-7854-42AD-876B-CA6CB532DBEE}" srcOrd="2" destOrd="0" presId="urn:microsoft.com/office/officeart/2018/2/layout/IconCircleList"/>
    <dgm:cxn modelId="{9E71F9BF-F07F-42CF-8E74-AED1F0A787CF}" type="presParOf" srcId="{19280C02-C8BA-4C94-B292-52C27C80E680}" destId="{D6AD1138-20A7-4AE1-A5EE-E134352EF344}" srcOrd="3" destOrd="0" presId="urn:microsoft.com/office/officeart/2018/2/layout/IconCircleList"/>
    <dgm:cxn modelId="{F649EFF9-7BE3-42FC-A1D7-1D686036EEBE}" type="presParOf" srcId="{173C9B1E-166C-4A0B-877C-2855FEF04725}" destId="{F5520956-0133-451D-9AB0-1B9477470463}" srcOrd="5" destOrd="0" presId="urn:microsoft.com/office/officeart/2018/2/layout/IconCircleList"/>
    <dgm:cxn modelId="{7E6E8930-B4CB-4EF4-99A8-C9A3DFE6B47B}" type="presParOf" srcId="{173C9B1E-166C-4A0B-877C-2855FEF04725}" destId="{7A71068E-2709-474A-BE4B-F8A653352A8A}" srcOrd="6" destOrd="0" presId="urn:microsoft.com/office/officeart/2018/2/layout/IconCircleList"/>
    <dgm:cxn modelId="{F577E152-19A2-42B9-B1A7-2BDD37D3B752}" type="presParOf" srcId="{7A71068E-2709-474A-BE4B-F8A653352A8A}" destId="{2675210C-4B7D-4D80-B56E-DEA780B157EC}" srcOrd="0" destOrd="0" presId="urn:microsoft.com/office/officeart/2018/2/layout/IconCircleList"/>
    <dgm:cxn modelId="{2443D963-F7FF-4FA5-A9D6-2474025A04C1}" type="presParOf" srcId="{7A71068E-2709-474A-BE4B-F8A653352A8A}" destId="{7AFF7AB2-42BB-40C0-8E38-3C3AF94BBE04}" srcOrd="1" destOrd="0" presId="urn:microsoft.com/office/officeart/2018/2/layout/IconCircleList"/>
    <dgm:cxn modelId="{5ED4B90F-4B49-4C28-B126-7326E16C5B25}" type="presParOf" srcId="{7A71068E-2709-474A-BE4B-F8A653352A8A}" destId="{A081DD27-27D4-402E-A15C-2BB3A7900C3C}" srcOrd="2" destOrd="0" presId="urn:microsoft.com/office/officeart/2018/2/layout/IconCircleList"/>
    <dgm:cxn modelId="{37D177F6-0117-4421-83AD-6327D723682E}" type="presParOf" srcId="{7A71068E-2709-474A-BE4B-F8A653352A8A}" destId="{803BE071-EDD1-4F33-A6A1-9ECF1D5266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018CE55-88F3-4E8B-A445-2CD2E9D081C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9638A5-1BF2-49B1-86A2-1705A9F19EBA}">
      <dgm:prSet/>
      <dgm:spPr/>
      <dgm:t>
        <a:bodyPr/>
        <a:lstStyle/>
        <a:p>
          <a:pPr>
            <a:lnSpc>
              <a:spcPct val="100000"/>
            </a:lnSpc>
          </a:pPr>
          <a:r>
            <a:rPr lang="en-US"/>
            <a:t>In the microservices that need to consume messages or tasks, configure message listeners to retrieve messages from the SQS queue.</a:t>
          </a:r>
        </a:p>
      </dgm:t>
    </dgm:pt>
    <dgm:pt modelId="{AE54E318-E67B-4ADD-8FA2-0599AA924BF9}" type="parTrans" cxnId="{7F9EA84B-6A07-49AE-948F-5E4E591E0B50}">
      <dgm:prSet/>
      <dgm:spPr/>
      <dgm:t>
        <a:bodyPr/>
        <a:lstStyle/>
        <a:p>
          <a:endParaRPr lang="en-US"/>
        </a:p>
      </dgm:t>
    </dgm:pt>
    <dgm:pt modelId="{F5FB2F58-B621-4D5B-B44B-21BE575E1F23}" type="sibTrans" cxnId="{7F9EA84B-6A07-49AE-948F-5E4E591E0B50}">
      <dgm:prSet/>
      <dgm:spPr/>
      <dgm:t>
        <a:bodyPr/>
        <a:lstStyle/>
        <a:p>
          <a:endParaRPr lang="en-US"/>
        </a:p>
      </dgm:t>
    </dgm:pt>
    <dgm:pt modelId="{C2304FA0-18F1-437B-B221-27C6656F6E96}">
      <dgm:prSet/>
      <dgm:spPr/>
      <dgm:t>
        <a:bodyPr/>
        <a:lstStyle/>
        <a:p>
          <a:pPr>
            <a:lnSpc>
              <a:spcPct val="100000"/>
            </a:lnSpc>
          </a:pPr>
          <a:r>
            <a:rPr lang="en-US"/>
            <a:t>Implement the necessary logic to process the received messages or tasks.</a:t>
          </a:r>
        </a:p>
      </dgm:t>
    </dgm:pt>
    <dgm:pt modelId="{54ABD990-854C-46AC-B8DF-8488E8DD4910}" type="parTrans" cxnId="{37A78825-FF42-4AF3-89C4-A194A3279DED}">
      <dgm:prSet/>
      <dgm:spPr/>
      <dgm:t>
        <a:bodyPr/>
        <a:lstStyle/>
        <a:p>
          <a:endParaRPr lang="en-US"/>
        </a:p>
      </dgm:t>
    </dgm:pt>
    <dgm:pt modelId="{401B5606-2620-4E7F-9E7E-C3A1E46381E6}" type="sibTrans" cxnId="{37A78825-FF42-4AF3-89C4-A194A3279DED}">
      <dgm:prSet/>
      <dgm:spPr/>
      <dgm:t>
        <a:bodyPr/>
        <a:lstStyle/>
        <a:p>
          <a:endParaRPr lang="en-US"/>
        </a:p>
      </dgm:t>
    </dgm:pt>
    <dgm:pt modelId="{615695FF-C2B9-4F9E-9014-29D9741A1421}">
      <dgm:prSet/>
      <dgm:spPr/>
      <dgm:t>
        <a:bodyPr/>
        <a:lstStyle/>
        <a:p>
          <a:pPr>
            <a:lnSpc>
              <a:spcPct val="100000"/>
            </a:lnSpc>
          </a:pPr>
          <a:r>
            <a:rPr lang="en-US"/>
            <a:t>Set the appropriate visibility timeout to ensure message visibility and avoid duplicate processing.</a:t>
          </a:r>
        </a:p>
      </dgm:t>
    </dgm:pt>
    <dgm:pt modelId="{53F44826-33FC-43A0-A613-0DFE9F797EB7}" type="parTrans" cxnId="{41AF68F5-A35E-4DB3-AF55-398CD4E021E9}">
      <dgm:prSet/>
      <dgm:spPr/>
      <dgm:t>
        <a:bodyPr/>
        <a:lstStyle/>
        <a:p>
          <a:endParaRPr lang="en-US"/>
        </a:p>
      </dgm:t>
    </dgm:pt>
    <dgm:pt modelId="{A27FCA1B-9707-49FD-9A9C-4008D3F28F65}" type="sibTrans" cxnId="{41AF68F5-A35E-4DB3-AF55-398CD4E021E9}">
      <dgm:prSet/>
      <dgm:spPr/>
      <dgm:t>
        <a:bodyPr/>
        <a:lstStyle/>
        <a:p>
          <a:endParaRPr lang="en-US"/>
        </a:p>
      </dgm:t>
    </dgm:pt>
    <dgm:pt modelId="{E4325CD7-F6C2-40EF-B408-7A948458BC37}" type="pres">
      <dgm:prSet presAssocID="{D018CE55-88F3-4E8B-A445-2CD2E9D081C6}" presName="root" presStyleCnt="0">
        <dgm:presLayoutVars>
          <dgm:dir/>
          <dgm:resizeHandles val="exact"/>
        </dgm:presLayoutVars>
      </dgm:prSet>
      <dgm:spPr/>
    </dgm:pt>
    <dgm:pt modelId="{FAEA4876-CDA4-4381-A275-64D75916FA04}" type="pres">
      <dgm:prSet presAssocID="{099638A5-1BF2-49B1-86A2-1705A9F19EBA}" presName="compNode" presStyleCnt="0"/>
      <dgm:spPr/>
    </dgm:pt>
    <dgm:pt modelId="{65FB7FC8-9CEA-49ED-BAA0-D719A01091F7}" type="pres">
      <dgm:prSet presAssocID="{099638A5-1BF2-49B1-86A2-1705A9F19EBA}" presName="bgRect" presStyleLbl="bgShp" presStyleIdx="0" presStyleCnt="3"/>
      <dgm:spPr/>
    </dgm:pt>
    <dgm:pt modelId="{0A56A675-23D5-4EF7-AFF8-A600297AE1A2}" type="pres">
      <dgm:prSet presAssocID="{099638A5-1BF2-49B1-86A2-1705A9F19E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2A592DFD-0C1B-455F-BB69-77CD17377DB7}" type="pres">
      <dgm:prSet presAssocID="{099638A5-1BF2-49B1-86A2-1705A9F19EBA}" presName="spaceRect" presStyleCnt="0"/>
      <dgm:spPr/>
    </dgm:pt>
    <dgm:pt modelId="{3C9CCDA4-B842-4D7E-A565-93B581FF297A}" type="pres">
      <dgm:prSet presAssocID="{099638A5-1BF2-49B1-86A2-1705A9F19EBA}" presName="parTx" presStyleLbl="revTx" presStyleIdx="0" presStyleCnt="3">
        <dgm:presLayoutVars>
          <dgm:chMax val="0"/>
          <dgm:chPref val="0"/>
        </dgm:presLayoutVars>
      </dgm:prSet>
      <dgm:spPr/>
    </dgm:pt>
    <dgm:pt modelId="{D66DEE63-5079-427A-9219-0C28408C31C0}" type="pres">
      <dgm:prSet presAssocID="{F5FB2F58-B621-4D5B-B44B-21BE575E1F23}" presName="sibTrans" presStyleCnt="0"/>
      <dgm:spPr/>
    </dgm:pt>
    <dgm:pt modelId="{2D3D000E-B746-46F0-BF1D-477D60427C01}" type="pres">
      <dgm:prSet presAssocID="{C2304FA0-18F1-437B-B221-27C6656F6E96}" presName="compNode" presStyleCnt="0"/>
      <dgm:spPr/>
    </dgm:pt>
    <dgm:pt modelId="{DDB3F066-ED94-4906-9CAD-2E7A7E8C4D05}" type="pres">
      <dgm:prSet presAssocID="{C2304FA0-18F1-437B-B221-27C6656F6E96}" presName="bgRect" presStyleLbl="bgShp" presStyleIdx="1" presStyleCnt="3"/>
      <dgm:spPr/>
    </dgm:pt>
    <dgm:pt modelId="{4F10F61F-FA86-49D1-9441-F70FEFB1FF79}" type="pres">
      <dgm:prSet presAssocID="{C2304FA0-18F1-437B-B221-27C6656F6E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7820BB30-6867-4111-9A38-E9A1A1DB016C}" type="pres">
      <dgm:prSet presAssocID="{C2304FA0-18F1-437B-B221-27C6656F6E96}" presName="spaceRect" presStyleCnt="0"/>
      <dgm:spPr/>
    </dgm:pt>
    <dgm:pt modelId="{E67F482B-07EB-432D-A025-8B461699D4F9}" type="pres">
      <dgm:prSet presAssocID="{C2304FA0-18F1-437B-B221-27C6656F6E96}" presName="parTx" presStyleLbl="revTx" presStyleIdx="1" presStyleCnt="3">
        <dgm:presLayoutVars>
          <dgm:chMax val="0"/>
          <dgm:chPref val="0"/>
        </dgm:presLayoutVars>
      </dgm:prSet>
      <dgm:spPr/>
    </dgm:pt>
    <dgm:pt modelId="{627DCE2F-7FBC-4F8C-BEFD-89FE61C3B6BA}" type="pres">
      <dgm:prSet presAssocID="{401B5606-2620-4E7F-9E7E-C3A1E46381E6}" presName="sibTrans" presStyleCnt="0"/>
      <dgm:spPr/>
    </dgm:pt>
    <dgm:pt modelId="{8C13ACD5-5CBB-4AEB-B666-26868229130B}" type="pres">
      <dgm:prSet presAssocID="{615695FF-C2B9-4F9E-9014-29D9741A1421}" presName="compNode" presStyleCnt="0"/>
      <dgm:spPr/>
    </dgm:pt>
    <dgm:pt modelId="{392AE6E2-E586-4971-B059-8D97DDE7069B}" type="pres">
      <dgm:prSet presAssocID="{615695FF-C2B9-4F9E-9014-29D9741A1421}" presName="bgRect" presStyleLbl="bgShp" presStyleIdx="2" presStyleCnt="3"/>
      <dgm:spPr/>
    </dgm:pt>
    <dgm:pt modelId="{0EBBB2B7-A14B-464D-B803-59AB34CD8048}" type="pres">
      <dgm:prSet presAssocID="{615695FF-C2B9-4F9E-9014-29D9741A14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0E038C9-BFC5-4FB8-87D4-555EEBC28DBF}" type="pres">
      <dgm:prSet presAssocID="{615695FF-C2B9-4F9E-9014-29D9741A1421}" presName="spaceRect" presStyleCnt="0"/>
      <dgm:spPr/>
    </dgm:pt>
    <dgm:pt modelId="{60385D2B-0397-4F0A-BD5A-9A50EE9E1C35}" type="pres">
      <dgm:prSet presAssocID="{615695FF-C2B9-4F9E-9014-29D9741A1421}" presName="parTx" presStyleLbl="revTx" presStyleIdx="2" presStyleCnt="3">
        <dgm:presLayoutVars>
          <dgm:chMax val="0"/>
          <dgm:chPref val="0"/>
        </dgm:presLayoutVars>
      </dgm:prSet>
      <dgm:spPr/>
    </dgm:pt>
  </dgm:ptLst>
  <dgm:cxnLst>
    <dgm:cxn modelId="{37A78825-FF42-4AF3-89C4-A194A3279DED}" srcId="{D018CE55-88F3-4E8B-A445-2CD2E9D081C6}" destId="{C2304FA0-18F1-437B-B221-27C6656F6E96}" srcOrd="1" destOrd="0" parTransId="{54ABD990-854C-46AC-B8DF-8488E8DD4910}" sibTransId="{401B5606-2620-4E7F-9E7E-C3A1E46381E6}"/>
    <dgm:cxn modelId="{3059F63A-7B3C-4DD2-80A4-B30F00DB9C5F}" type="presOf" srcId="{615695FF-C2B9-4F9E-9014-29D9741A1421}" destId="{60385D2B-0397-4F0A-BD5A-9A50EE9E1C35}" srcOrd="0" destOrd="0" presId="urn:microsoft.com/office/officeart/2018/2/layout/IconVerticalSolidList"/>
    <dgm:cxn modelId="{D6461640-A007-4B2F-86D0-145AF6F6E6B7}" type="presOf" srcId="{D018CE55-88F3-4E8B-A445-2CD2E9D081C6}" destId="{E4325CD7-F6C2-40EF-B408-7A948458BC37}" srcOrd="0" destOrd="0" presId="urn:microsoft.com/office/officeart/2018/2/layout/IconVerticalSolidList"/>
    <dgm:cxn modelId="{7F9EA84B-6A07-49AE-948F-5E4E591E0B50}" srcId="{D018CE55-88F3-4E8B-A445-2CD2E9D081C6}" destId="{099638A5-1BF2-49B1-86A2-1705A9F19EBA}" srcOrd="0" destOrd="0" parTransId="{AE54E318-E67B-4ADD-8FA2-0599AA924BF9}" sibTransId="{F5FB2F58-B621-4D5B-B44B-21BE575E1F23}"/>
    <dgm:cxn modelId="{47300A93-D1BC-496A-BCFD-3277CFF4928F}" type="presOf" srcId="{099638A5-1BF2-49B1-86A2-1705A9F19EBA}" destId="{3C9CCDA4-B842-4D7E-A565-93B581FF297A}" srcOrd="0" destOrd="0" presId="urn:microsoft.com/office/officeart/2018/2/layout/IconVerticalSolidList"/>
    <dgm:cxn modelId="{8D30FCB3-9093-4A23-8414-0455B29E12C0}" type="presOf" srcId="{C2304FA0-18F1-437B-B221-27C6656F6E96}" destId="{E67F482B-07EB-432D-A025-8B461699D4F9}" srcOrd="0" destOrd="0" presId="urn:microsoft.com/office/officeart/2018/2/layout/IconVerticalSolidList"/>
    <dgm:cxn modelId="{41AF68F5-A35E-4DB3-AF55-398CD4E021E9}" srcId="{D018CE55-88F3-4E8B-A445-2CD2E9D081C6}" destId="{615695FF-C2B9-4F9E-9014-29D9741A1421}" srcOrd="2" destOrd="0" parTransId="{53F44826-33FC-43A0-A613-0DFE9F797EB7}" sibTransId="{A27FCA1B-9707-49FD-9A9C-4008D3F28F65}"/>
    <dgm:cxn modelId="{EE5943FC-4B47-4C2F-88AB-5CE81FD8DF96}" type="presParOf" srcId="{E4325CD7-F6C2-40EF-B408-7A948458BC37}" destId="{FAEA4876-CDA4-4381-A275-64D75916FA04}" srcOrd="0" destOrd="0" presId="urn:microsoft.com/office/officeart/2018/2/layout/IconVerticalSolidList"/>
    <dgm:cxn modelId="{0270DA1A-7CB6-4BDE-B9E6-C11E9601E911}" type="presParOf" srcId="{FAEA4876-CDA4-4381-A275-64D75916FA04}" destId="{65FB7FC8-9CEA-49ED-BAA0-D719A01091F7}" srcOrd="0" destOrd="0" presId="urn:microsoft.com/office/officeart/2018/2/layout/IconVerticalSolidList"/>
    <dgm:cxn modelId="{E06A4A0C-E6D3-4FFD-910F-BBD65FC6BCD2}" type="presParOf" srcId="{FAEA4876-CDA4-4381-A275-64D75916FA04}" destId="{0A56A675-23D5-4EF7-AFF8-A600297AE1A2}" srcOrd="1" destOrd="0" presId="urn:microsoft.com/office/officeart/2018/2/layout/IconVerticalSolidList"/>
    <dgm:cxn modelId="{85C4B0CD-63FB-4271-BC80-F9E8BBDADE1C}" type="presParOf" srcId="{FAEA4876-CDA4-4381-A275-64D75916FA04}" destId="{2A592DFD-0C1B-455F-BB69-77CD17377DB7}" srcOrd="2" destOrd="0" presId="urn:microsoft.com/office/officeart/2018/2/layout/IconVerticalSolidList"/>
    <dgm:cxn modelId="{5D880E7D-7059-4D21-911C-D60D5E2F4BD2}" type="presParOf" srcId="{FAEA4876-CDA4-4381-A275-64D75916FA04}" destId="{3C9CCDA4-B842-4D7E-A565-93B581FF297A}" srcOrd="3" destOrd="0" presId="urn:microsoft.com/office/officeart/2018/2/layout/IconVerticalSolidList"/>
    <dgm:cxn modelId="{7609273B-12C9-4D56-AFC0-6BC43111F80A}" type="presParOf" srcId="{E4325CD7-F6C2-40EF-B408-7A948458BC37}" destId="{D66DEE63-5079-427A-9219-0C28408C31C0}" srcOrd="1" destOrd="0" presId="urn:microsoft.com/office/officeart/2018/2/layout/IconVerticalSolidList"/>
    <dgm:cxn modelId="{89DBCB2D-A12D-4532-B49B-FADC943E1574}" type="presParOf" srcId="{E4325CD7-F6C2-40EF-B408-7A948458BC37}" destId="{2D3D000E-B746-46F0-BF1D-477D60427C01}" srcOrd="2" destOrd="0" presId="urn:microsoft.com/office/officeart/2018/2/layout/IconVerticalSolidList"/>
    <dgm:cxn modelId="{F696F4E7-DA64-4379-B0DE-32C0C7A21459}" type="presParOf" srcId="{2D3D000E-B746-46F0-BF1D-477D60427C01}" destId="{DDB3F066-ED94-4906-9CAD-2E7A7E8C4D05}" srcOrd="0" destOrd="0" presId="urn:microsoft.com/office/officeart/2018/2/layout/IconVerticalSolidList"/>
    <dgm:cxn modelId="{8DD4C40A-1331-430D-8293-35501E0FD1FA}" type="presParOf" srcId="{2D3D000E-B746-46F0-BF1D-477D60427C01}" destId="{4F10F61F-FA86-49D1-9441-F70FEFB1FF79}" srcOrd="1" destOrd="0" presId="urn:microsoft.com/office/officeart/2018/2/layout/IconVerticalSolidList"/>
    <dgm:cxn modelId="{5FDF3D4E-14E8-4D17-B3DC-7096D1A507C6}" type="presParOf" srcId="{2D3D000E-B746-46F0-BF1D-477D60427C01}" destId="{7820BB30-6867-4111-9A38-E9A1A1DB016C}" srcOrd="2" destOrd="0" presId="urn:microsoft.com/office/officeart/2018/2/layout/IconVerticalSolidList"/>
    <dgm:cxn modelId="{B3BF758B-308D-41A5-8E52-601AD5951CC6}" type="presParOf" srcId="{2D3D000E-B746-46F0-BF1D-477D60427C01}" destId="{E67F482B-07EB-432D-A025-8B461699D4F9}" srcOrd="3" destOrd="0" presId="urn:microsoft.com/office/officeart/2018/2/layout/IconVerticalSolidList"/>
    <dgm:cxn modelId="{8DCCC2C0-30DC-4A0B-909F-E287C4829BB5}" type="presParOf" srcId="{E4325CD7-F6C2-40EF-B408-7A948458BC37}" destId="{627DCE2F-7FBC-4F8C-BEFD-89FE61C3B6BA}" srcOrd="3" destOrd="0" presId="urn:microsoft.com/office/officeart/2018/2/layout/IconVerticalSolidList"/>
    <dgm:cxn modelId="{D108E9F6-34C3-4B88-8D10-C93EFA0150B9}" type="presParOf" srcId="{E4325CD7-F6C2-40EF-B408-7A948458BC37}" destId="{8C13ACD5-5CBB-4AEB-B666-26868229130B}" srcOrd="4" destOrd="0" presId="urn:microsoft.com/office/officeart/2018/2/layout/IconVerticalSolidList"/>
    <dgm:cxn modelId="{6C4ED624-7207-4513-8621-5D107C4C1560}" type="presParOf" srcId="{8C13ACD5-5CBB-4AEB-B666-26868229130B}" destId="{392AE6E2-E586-4971-B059-8D97DDE7069B}" srcOrd="0" destOrd="0" presId="urn:microsoft.com/office/officeart/2018/2/layout/IconVerticalSolidList"/>
    <dgm:cxn modelId="{F20E0767-B0B6-4144-9958-8191ABAA325E}" type="presParOf" srcId="{8C13ACD5-5CBB-4AEB-B666-26868229130B}" destId="{0EBBB2B7-A14B-464D-B803-59AB34CD8048}" srcOrd="1" destOrd="0" presId="urn:microsoft.com/office/officeart/2018/2/layout/IconVerticalSolidList"/>
    <dgm:cxn modelId="{E542308C-ACE4-43CA-AF35-9FAC40C72FFA}" type="presParOf" srcId="{8C13ACD5-5CBB-4AEB-B666-26868229130B}" destId="{20E038C9-BFC5-4FB8-87D4-555EEBC28DBF}" srcOrd="2" destOrd="0" presId="urn:microsoft.com/office/officeart/2018/2/layout/IconVerticalSolidList"/>
    <dgm:cxn modelId="{4EBB478F-BD78-447F-976C-C917F3213A1C}" type="presParOf" srcId="{8C13ACD5-5CBB-4AEB-B666-26868229130B}" destId="{60385D2B-0397-4F0A-BD5A-9A50EE9E1C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B23161D-06F0-42B4-AE7D-76D8FE0F7F9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B51872-F02D-46E5-A4B4-7EBB26561B35}">
      <dgm:prSet/>
      <dgm:spPr/>
      <dgm:t>
        <a:bodyPr/>
        <a:lstStyle/>
        <a:p>
          <a:r>
            <a:rPr lang="en-US"/>
            <a:t>Leverage SQS's scalability and elasticity by allowing multiple instances of a microservice to consume messages from the same SQS queue.</a:t>
          </a:r>
        </a:p>
      </dgm:t>
    </dgm:pt>
    <dgm:pt modelId="{36603551-D885-438F-B2D9-3C2BAADF11E1}" type="parTrans" cxnId="{C505C69B-2CD9-4068-8CB2-88B3085CB573}">
      <dgm:prSet/>
      <dgm:spPr/>
      <dgm:t>
        <a:bodyPr/>
        <a:lstStyle/>
        <a:p>
          <a:endParaRPr lang="en-US"/>
        </a:p>
      </dgm:t>
    </dgm:pt>
    <dgm:pt modelId="{D7767A64-39D7-486C-A854-375280904E15}" type="sibTrans" cxnId="{C505C69B-2CD9-4068-8CB2-88B3085CB573}">
      <dgm:prSet phldrT="01" phldr="0"/>
      <dgm:spPr/>
      <dgm:t>
        <a:bodyPr/>
        <a:lstStyle/>
        <a:p>
          <a:endParaRPr lang="en-US"/>
        </a:p>
      </dgm:t>
    </dgm:pt>
    <dgm:pt modelId="{BCCEA9E1-25AF-4045-8943-74CD5A1A49C7}">
      <dgm:prSet/>
      <dgm:spPr/>
      <dgm:t>
        <a:bodyPr/>
        <a:lstStyle/>
        <a:p>
          <a:r>
            <a:rPr lang="en-US"/>
            <a:t>Configure the desired concurrency and parallelism settings to optimize message processing.</a:t>
          </a:r>
        </a:p>
      </dgm:t>
    </dgm:pt>
    <dgm:pt modelId="{C71599C3-E723-4CC3-AF6D-33A27F7DAA60}" type="parTrans" cxnId="{A7ECA825-CA25-408B-B20A-1EE64154F494}">
      <dgm:prSet/>
      <dgm:spPr/>
      <dgm:t>
        <a:bodyPr/>
        <a:lstStyle/>
        <a:p>
          <a:endParaRPr lang="en-US"/>
        </a:p>
      </dgm:t>
    </dgm:pt>
    <dgm:pt modelId="{1E4C8F04-1AB6-4FFD-86BF-E71D76E3167C}" type="sibTrans" cxnId="{A7ECA825-CA25-408B-B20A-1EE64154F494}">
      <dgm:prSet phldrT="02" phldr="0"/>
      <dgm:spPr/>
      <dgm:t>
        <a:bodyPr/>
        <a:lstStyle/>
        <a:p>
          <a:endParaRPr lang="en-US"/>
        </a:p>
      </dgm:t>
    </dgm:pt>
    <dgm:pt modelId="{F2D15DAE-B99C-477A-8237-32BF876556A0}">
      <dgm:prSet/>
      <dgm:spPr/>
      <dgm:t>
        <a:bodyPr/>
        <a:lstStyle/>
        <a:p>
          <a:r>
            <a:rPr lang="en-US"/>
            <a:t>Implement appropriate error handling, dead-letter queues, and retry mechanisms to handle failures and ensure fault tolerance.</a:t>
          </a:r>
        </a:p>
      </dgm:t>
    </dgm:pt>
    <dgm:pt modelId="{6520840B-750B-4F04-98B3-BE3614A87F7F}" type="parTrans" cxnId="{D4C6B491-D3A8-45CF-97B6-A3CBCB5D28D2}">
      <dgm:prSet/>
      <dgm:spPr/>
      <dgm:t>
        <a:bodyPr/>
        <a:lstStyle/>
        <a:p>
          <a:endParaRPr lang="en-US"/>
        </a:p>
      </dgm:t>
    </dgm:pt>
    <dgm:pt modelId="{0CEDCCE2-431A-46DB-867C-BADF41302F15}" type="sibTrans" cxnId="{D4C6B491-D3A8-45CF-97B6-A3CBCB5D28D2}">
      <dgm:prSet phldrT="03" phldr="0"/>
      <dgm:spPr/>
      <dgm:t>
        <a:bodyPr/>
        <a:lstStyle/>
        <a:p>
          <a:endParaRPr lang="en-US"/>
        </a:p>
      </dgm:t>
    </dgm:pt>
    <dgm:pt modelId="{4C625FE2-5D2F-4A4E-B1A2-47ED9A81EEDD}" type="pres">
      <dgm:prSet presAssocID="{AB23161D-06F0-42B4-AE7D-76D8FE0F7F97}" presName="root" presStyleCnt="0">
        <dgm:presLayoutVars>
          <dgm:dir/>
          <dgm:resizeHandles val="exact"/>
        </dgm:presLayoutVars>
      </dgm:prSet>
      <dgm:spPr/>
    </dgm:pt>
    <dgm:pt modelId="{FE9446BB-B2EE-4F6A-9809-31A4B38E225E}" type="pres">
      <dgm:prSet presAssocID="{34B51872-F02D-46E5-A4B4-7EBB26561B35}" presName="compNode" presStyleCnt="0"/>
      <dgm:spPr/>
    </dgm:pt>
    <dgm:pt modelId="{400F9588-B50D-4A93-90CA-3A679EC24A6F}" type="pres">
      <dgm:prSet presAssocID="{34B51872-F02D-46E5-A4B4-7EBB26561B35}" presName="bgRect" presStyleLbl="bgShp" presStyleIdx="0" presStyleCnt="3"/>
      <dgm:spPr/>
    </dgm:pt>
    <dgm:pt modelId="{59694B2A-70D9-43BB-BD36-32244F618B0A}" type="pres">
      <dgm:prSet presAssocID="{34B51872-F02D-46E5-A4B4-7EBB26561B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79192FD-3D34-4679-A623-29687BF335E3}" type="pres">
      <dgm:prSet presAssocID="{34B51872-F02D-46E5-A4B4-7EBB26561B35}" presName="spaceRect" presStyleCnt="0"/>
      <dgm:spPr/>
    </dgm:pt>
    <dgm:pt modelId="{796E9B15-377F-47AC-85D3-ECAE14B7FF83}" type="pres">
      <dgm:prSet presAssocID="{34B51872-F02D-46E5-A4B4-7EBB26561B35}" presName="parTx" presStyleLbl="revTx" presStyleIdx="0" presStyleCnt="3">
        <dgm:presLayoutVars>
          <dgm:chMax val="0"/>
          <dgm:chPref val="0"/>
        </dgm:presLayoutVars>
      </dgm:prSet>
      <dgm:spPr/>
    </dgm:pt>
    <dgm:pt modelId="{BE3178E0-6933-43BE-9848-64A20AA71A26}" type="pres">
      <dgm:prSet presAssocID="{D7767A64-39D7-486C-A854-375280904E15}" presName="sibTrans" presStyleCnt="0"/>
      <dgm:spPr/>
    </dgm:pt>
    <dgm:pt modelId="{C5BC760D-6463-4FAB-A28F-3902736DE821}" type="pres">
      <dgm:prSet presAssocID="{BCCEA9E1-25AF-4045-8943-74CD5A1A49C7}" presName="compNode" presStyleCnt="0"/>
      <dgm:spPr/>
    </dgm:pt>
    <dgm:pt modelId="{AA6342AB-FC5B-42D3-A86F-23D6AA48C320}" type="pres">
      <dgm:prSet presAssocID="{BCCEA9E1-25AF-4045-8943-74CD5A1A49C7}" presName="bgRect" presStyleLbl="bgShp" presStyleIdx="1" presStyleCnt="3"/>
      <dgm:spPr/>
    </dgm:pt>
    <dgm:pt modelId="{FDEFFEE3-D448-4BB4-BED9-82E1E12BC036}" type="pres">
      <dgm:prSet presAssocID="{BCCEA9E1-25AF-4045-8943-74CD5A1A49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5EACB39-1035-46CF-851A-CEDA982DA441}" type="pres">
      <dgm:prSet presAssocID="{BCCEA9E1-25AF-4045-8943-74CD5A1A49C7}" presName="spaceRect" presStyleCnt="0"/>
      <dgm:spPr/>
    </dgm:pt>
    <dgm:pt modelId="{503DB2E1-06FC-4013-9282-56EE1434CFB4}" type="pres">
      <dgm:prSet presAssocID="{BCCEA9E1-25AF-4045-8943-74CD5A1A49C7}" presName="parTx" presStyleLbl="revTx" presStyleIdx="1" presStyleCnt="3">
        <dgm:presLayoutVars>
          <dgm:chMax val="0"/>
          <dgm:chPref val="0"/>
        </dgm:presLayoutVars>
      </dgm:prSet>
      <dgm:spPr/>
    </dgm:pt>
    <dgm:pt modelId="{EA299CE2-5ECE-4794-AC73-7526C06C07ED}" type="pres">
      <dgm:prSet presAssocID="{1E4C8F04-1AB6-4FFD-86BF-E71D76E3167C}" presName="sibTrans" presStyleCnt="0"/>
      <dgm:spPr/>
    </dgm:pt>
    <dgm:pt modelId="{B6FF7D69-CFD9-440E-B502-DEE77DE62DB7}" type="pres">
      <dgm:prSet presAssocID="{F2D15DAE-B99C-477A-8237-32BF876556A0}" presName="compNode" presStyleCnt="0"/>
      <dgm:spPr/>
    </dgm:pt>
    <dgm:pt modelId="{55844541-C265-45FF-92D0-2540EB340ECF}" type="pres">
      <dgm:prSet presAssocID="{F2D15DAE-B99C-477A-8237-32BF876556A0}" presName="bgRect" presStyleLbl="bgShp" presStyleIdx="2" presStyleCnt="3"/>
      <dgm:spPr/>
    </dgm:pt>
    <dgm:pt modelId="{65C1BB77-6FF9-4489-940D-2C2172C1BD9B}" type="pres">
      <dgm:prSet presAssocID="{F2D15DAE-B99C-477A-8237-32BF876556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E9803686-9DCC-4825-B9C4-DB3DE718944C}" type="pres">
      <dgm:prSet presAssocID="{F2D15DAE-B99C-477A-8237-32BF876556A0}" presName="spaceRect" presStyleCnt="0"/>
      <dgm:spPr/>
    </dgm:pt>
    <dgm:pt modelId="{685BB95F-1325-4D8B-B62C-E4CFC0B23459}" type="pres">
      <dgm:prSet presAssocID="{F2D15DAE-B99C-477A-8237-32BF876556A0}" presName="parTx" presStyleLbl="revTx" presStyleIdx="2" presStyleCnt="3">
        <dgm:presLayoutVars>
          <dgm:chMax val="0"/>
          <dgm:chPref val="0"/>
        </dgm:presLayoutVars>
      </dgm:prSet>
      <dgm:spPr/>
    </dgm:pt>
  </dgm:ptLst>
  <dgm:cxnLst>
    <dgm:cxn modelId="{85B78917-AFDA-436F-9637-E623D9E85D8D}" type="presOf" srcId="{AB23161D-06F0-42B4-AE7D-76D8FE0F7F97}" destId="{4C625FE2-5D2F-4A4E-B1A2-47ED9A81EEDD}" srcOrd="0" destOrd="0" presId="urn:microsoft.com/office/officeart/2018/2/layout/IconVerticalSolidList"/>
    <dgm:cxn modelId="{A7ECA825-CA25-408B-B20A-1EE64154F494}" srcId="{AB23161D-06F0-42B4-AE7D-76D8FE0F7F97}" destId="{BCCEA9E1-25AF-4045-8943-74CD5A1A49C7}" srcOrd="1" destOrd="0" parTransId="{C71599C3-E723-4CC3-AF6D-33A27F7DAA60}" sibTransId="{1E4C8F04-1AB6-4FFD-86BF-E71D76E3167C}"/>
    <dgm:cxn modelId="{9648005B-0876-4165-8924-6C62CC34DA98}" type="presOf" srcId="{BCCEA9E1-25AF-4045-8943-74CD5A1A49C7}" destId="{503DB2E1-06FC-4013-9282-56EE1434CFB4}" srcOrd="0" destOrd="0" presId="urn:microsoft.com/office/officeart/2018/2/layout/IconVerticalSolidList"/>
    <dgm:cxn modelId="{3C472049-F968-4509-B81C-03418ECA4C4C}" type="presOf" srcId="{F2D15DAE-B99C-477A-8237-32BF876556A0}" destId="{685BB95F-1325-4D8B-B62C-E4CFC0B23459}" srcOrd="0" destOrd="0" presId="urn:microsoft.com/office/officeart/2018/2/layout/IconVerticalSolidList"/>
    <dgm:cxn modelId="{D4C6B491-D3A8-45CF-97B6-A3CBCB5D28D2}" srcId="{AB23161D-06F0-42B4-AE7D-76D8FE0F7F97}" destId="{F2D15DAE-B99C-477A-8237-32BF876556A0}" srcOrd="2" destOrd="0" parTransId="{6520840B-750B-4F04-98B3-BE3614A87F7F}" sibTransId="{0CEDCCE2-431A-46DB-867C-BADF41302F15}"/>
    <dgm:cxn modelId="{C505C69B-2CD9-4068-8CB2-88B3085CB573}" srcId="{AB23161D-06F0-42B4-AE7D-76D8FE0F7F97}" destId="{34B51872-F02D-46E5-A4B4-7EBB26561B35}" srcOrd="0" destOrd="0" parTransId="{36603551-D885-438F-B2D9-3C2BAADF11E1}" sibTransId="{D7767A64-39D7-486C-A854-375280904E15}"/>
    <dgm:cxn modelId="{8DE9D0C6-77D2-4487-9B9C-208BFC5D37F4}" type="presOf" srcId="{34B51872-F02D-46E5-A4B4-7EBB26561B35}" destId="{796E9B15-377F-47AC-85D3-ECAE14B7FF83}" srcOrd="0" destOrd="0" presId="urn:microsoft.com/office/officeart/2018/2/layout/IconVerticalSolidList"/>
    <dgm:cxn modelId="{47A0E4EA-F7A0-4A0F-AA58-AB711B7D3470}" type="presParOf" srcId="{4C625FE2-5D2F-4A4E-B1A2-47ED9A81EEDD}" destId="{FE9446BB-B2EE-4F6A-9809-31A4B38E225E}" srcOrd="0" destOrd="0" presId="urn:microsoft.com/office/officeart/2018/2/layout/IconVerticalSolidList"/>
    <dgm:cxn modelId="{AB4F7FD3-A9F5-4955-A447-9BC2FED26029}" type="presParOf" srcId="{FE9446BB-B2EE-4F6A-9809-31A4B38E225E}" destId="{400F9588-B50D-4A93-90CA-3A679EC24A6F}" srcOrd="0" destOrd="0" presId="urn:microsoft.com/office/officeart/2018/2/layout/IconVerticalSolidList"/>
    <dgm:cxn modelId="{84729B4E-EF26-433A-9035-8D269C695994}" type="presParOf" srcId="{FE9446BB-B2EE-4F6A-9809-31A4B38E225E}" destId="{59694B2A-70D9-43BB-BD36-32244F618B0A}" srcOrd="1" destOrd="0" presId="urn:microsoft.com/office/officeart/2018/2/layout/IconVerticalSolidList"/>
    <dgm:cxn modelId="{B939F9A4-20DE-4A9D-BFC0-F0FB049EF283}" type="presParOf" srcId="{FE9446BB-B2EE-4F6A-9809-31A4B38E225E}" destId="{879192FD-3D34-4679-A623-29687BF335E3}" srcOrd="2" destOrd="0" presId="urn:microsoft.com/office/officeart/2018/2/layout/IconVerticalSolidList"/>
    <dgm:cxn modelId="{59CACB59-1CE0-4A55-8D9A-6EF71F3D0F41}" type="presParOf" srcId="{FE9446BB-B2EE-4F6A-9809-31A4B38E225E}" destId="{796E9B15-377F-47AC-85D3-ECAE14B7FF83}" srcOrd="3" destOrd="0" presId="urn:microsoft.com/office/officeart/2018/2/layout/IconVerticalSolidList"/>
    <dgm:cxn modelId="{A269CB31-E2F7-46F1-8307-685F2A64B5D1}" type="presParOf" srcId="{4C625FE2-5D2F-4A4E-B1A2-47ED9A81EEDD}" destId="{BE3178E0-6933-43BE-9848-64A20AA71A26}" srcOrd="1" destOrd="0" presId="urn:microsoft.com/office/officeart/2018/2/layout/IconVerticalSolidList"/>
    <dgm:cxn modelId="{A5C9A0CA-BD51-4C20-99B2-EF5136C880F6}" type="presParOf" srcId="{4C625FE2-5D2F-4A4E-B1A2-47ED9A81EEDD}" destId="{C5BC760D-6463-4FAB-A28F-3902736DE821}" srcOrd="2" destOrd="0" presId="urn:microsoft.com/office/officeart/2018/2/layout/IconVerticalSolidList"/>
    <dgm:cxn modelId="{45C98B6A-5936-41BE-8D6D-95F03277DC6F}" type="presParOf" srcId="{C5BC760D-6463-4FAB-A28F-3902736DE821}" destId="{AA6342AB-FC5B-42D3-A86F-23D6AA48C320}" srcOrd="0" destOrd="0" presId="urn:microsoft.com/office/officeart/2018/2/layout/IconVerticalSolidList"/>
    <dgm:cxn modelId="{3A810368-3856-4F80-BCDC-DF849A513F5F}" type="presParOf" srcId="{C5BC760D-6463-4FAB-A28F-3902736DE821}" destId="{FDEFFEE3-D448-4BB4-BED9-82E1E12BC036}" srcOrd="1" destOrd="0" presId="urn:microsoft.com/office/officeart/2018/2/layout/IconVerticalSolidList"/>
    <dgm:cxn modelId="{FC80ED1A-E4E0-44EE-8F94-9E5F41513319}" type="presParOf" srcId="{C5BC760D-6463-4FAB-A28F-3902736DE821}" destId="{B5EACB39-1035-46CF-851A-CEDA982DA441}" srcOrd="2" destOrd="0" presId="urn:microsoft.com/office/officeart/2018/2/layout/IconVerticalSolidList"/>
    <dgm:cxn modelId="{BCD07B0C-4219-4810-BBA8-47A5D2F3798C}" type="presParOf" srcId="{C5BC760D-6463-4FAB-A28F-3902736DE821}" destId="{503DB2E1-06FC-4013-9282-56EE1434CFB4}" srcOrd="3" destOrd="0" presId="urn:microsoft.com/office/officeart/2018/2/layout/IconVerticalSolidList"/>
    <dgm:cxn modelId="{636FBD80-816F-40F5-B5C9-944715945E3C}" type="presParOf" srcId="{4C625FE2-5D2F-4A4E-B1A2-47ED9A81EEDD}" destId="{EA299CE2-5ECE-4794-AC73-7526C06C07ED}" srcOrd="3" destOrd="0" presId="urn:microsoft.com/office/officeart/2018/2/layout/IconVerticalSolidList"/>
    <dgm:cxn modelId="{B50B6372-A945-4222-AE79-B682CEB50B77}" type="presParOf" srcId="{4C625FE2-5D2F-4A4E-B1A2-47ED9A81EEDD}" destId="{B6FF7D69-CFD9-440E-B502-DEE77DE62DB7}" srcOrd="4" destOrd="0" presId="urn:microsoft.com/office/officeart/2018/2/layout/IconVerticalSolidList"/>
    <dgm:cxn modelId="{C8FAE878-B6B7-4AD9-BDA6-C4530F56D5B8}" type="presParOf" srcId="{B6FF7D69-CFD9-440E-B502-DEE77DE62DB7}" destId="{55844541-C265-45FF-92D0-2540EB340ECF}" srcOrd="0" destOrd="0" presId="urn:microsoft.com/office/officeart/2018/2/layout/IconVerticalSolidList"/>
    <dgm:cxn modelId="{0116570D-B9A2-4F0F-9A5A-9A815C01D29C}" type="presParOf" srcId="{B6FF7D69-CFD9-440E-B502-DEE77DE62DB7}" destId="{65C1BB77-6FF9-4489-940D-2C2172C1BD9B}" srcOrd="1" destOrd="0" presId="urn:microsoft.com/office/officeart/2018/2/layout/IconVerticalSolidList"/>
    <dgm:cxn modelId="{9DC05AEB-425A-40AB-99B6-515D2C1735A2}" type="presParOf" srcId="{B6FF7D69-CFD9-440E-B502-DEE77DE62DB7}" destId="{E9803686-9DCC-4825-B9C4-DB3DE718944C}" srcOrd="2" destOrd="0" presId="urn:microsoft.com/office/officeart/2018/2/layout/IconVerticalSolidList"/>
    <dgm:cxn modelId="{BF5F4F3F-1FD0-44B6-A6F3-D1CD4F7FD014}" type="presParOf" srcId="{B6FF7D69-CFD9-440E-B502-DEE77DE62DB7}" destId="{685BB95F-1325-4D8B-B62C-E4CFC0B234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C09E04E-2394-44A3-9D44-2D4B6695C4A8}"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6F763B0D-FF7B-426F-BDA1-DB192BD98308}">
      <dgm:prSet/>
      <dgm:spPr/>
      <dgm:t>
        <a:bodyPr/>
        <a:lstStyle/>
        <a:p>
          <a:r>
            <a:rPr lang="en-US"/>
            <a:t>Design and execute</a:t>
          </a:r>
        </a:p>
      </dgm:t>
    </dgm:pt>
    <dgm:pt modelId="{A8E0EFA9-28F7-494F-AEBA-07587C2C475E}" type="parTrans" cxnId="{4FB9B538-D38C-4B86-BF47-E5A133C9AA73}">
      <dgm:prSet/>
      <dgm:spPr/>
      <dgm:t>
        <a:bodyPr/>
        <a:lstStyle/>
        <a:p>
          <a:endParaRPr lang="en-US"/>
        </a:p>
      </dgm:t>
    </dgm:pt>
    <dgm:pt modelId="{2110D350-C672-4F18-ABA7-F223DA3E9832}" type="sibTrans" cxnId="{4FB9B538-D38C-4B86-BF47-E5A133C9AA73}">
      <dgm:prSet/>
      <dgm:spPr/>
      <dgm:t>
        <a:bodyPr/>
        <a:lstStyle/>
        <a:p>
          <a:endParaRPr lang="en-US"/>
        </a:p>
      </dgm:t>
    </dgm:pt>
    <dgm:pt modelId="{007CCD8E-3D83-44B6-872B-F352B1F5D723}">
      <dgm:prSet/>
      <dgm:spPr/>
      <dgm:t>
        <a:bodyPr/>
        <a:lstStyle/>
        <a:p>
          <a:r>
            <a:rPr lang="en-US"/>
            <a:t>Design and execute comprehensive testing scenarios to validate the end-to-end message processing flow.</a:t>
          </a:r>
        </a:p>
      </dgm:t>
    </dgm:pt>
    <dgm:pt modelId="{9BA4B6E0-C65B-45C3-A896-19FFD1B7F1BB}" type="parTrans" cxnId="{0F9F0921-2641-482D-9A77-6DD20E1AE6FD}">
      <dgm:prSet/>
      <dgm:spPr/>
      <dgm:t>
        <a:bodyPr/>
        <a:lstStyle/>
        <a:p>
          <a:endParaRPr lang="en-US"/>
        </a:p>
      </dgm:t>
    </dgm:pt>
    <dgm:pt modelId="{CE768679-FFED-476B-ACCB-EBF986416C4D}" type="sibTrans" cxnId="{0F9F0921-2641-482D-9A77-6DD20E1AE6FD}">
      <dgm:prSet/>
      <dgm:spPr/>
      <dgm:t>
        <a:bodyPr/>
        <a:lstStyle/>
        <a:p>
          <a:endParaRPr lang="en-US"/>
        </a:p>
      </dgm:t>
    </dgm:pt>
    <dgm:pt modelId="{BB9CD11B-91A0-4C7D-AEBC-4E9FCAB0C400}">
      <dgm:prSet/>
      <dgm:spPr/>
      <dgm:t>
        <a:bodyPr/>
        <a:lstStyle/>
        <a:p>
          <a:r>
            <a:rPr lang="en-US"/>
            <a:t>Monitor</a:t>
          </a:r>
        </a:p>
      </dgm:t>
    </dgm:pt>
    <dgm:pt modelId="{AA24BA43-2C02-4D58-8303-151E81832FD6}" type="parTrans" cxnId="{17EED631-B02A-4F46-A4FE-23B976D7276F}">
      <dgm:prSet/>
      <dgm:spPr/>
      <dgm:t>
        <a:bodyPr/>
        <a:lstStyle/>
        <a:p>
          <a:endParaRPr lang="en-US"/>
        </a:p>
      </dgm:t>
    </dgm:pt>
    <dgm:pt modelId="{13C92D57-4761-42E8-89F6-B3FB78A918BE}" type="sibTrans" cxnId="{17EED631-B02A-4F46-A4FE-23B976D7276F}">
      <dgm:prSet/>
      <dgm:spPr/>
      <dgm:t>
        <a:bodyPr/>
        <a:lstStyle/>
        <a:p>
          <a:endParaRPr lang="en-US"/>
        </a:p>
      </dgm:t>
    </dgm:pt>
    <dgm:pt modelId="{749523B4-4591-4150-8BF1-AF31F83E8255}">
      <dgm:prSet/>
      <dgm:spPr/>
      <dgm:t>
        <a:bodyPr/>
        <a:lstStyle/>
        <a:p>
          <a:r>
            <a:rPr lang="en-US"/>
            <a:t>Monitor the SQS queue for message traffic, delays, and potential errors using AWS CloudWatch or other monitoring tools.</a:t>
          </a:r>
        </a:p>
      </dgm:t>
    </dgm:pt>
    <dgm:pt modelId="{D3598C2E-680E-4009-8774-CA6ADCC86D6A}" type="parTrans" cxnId="{8D31FA9C-F4D9-491A-99D6-5B99FE391C85}">
      <dgm:prSet/>
      <dgm:spPr/>
      <dgm:t>
        <a:bodyPr/>
        <a:lstStyle/>
        <a:p>
          <a:endParaRPr lang="en-US"/>
        </a:p>
      </dgm:t>
    </dgm:pt>
    <dgm:pt modelId="{DCF9CA1B-8096-4A16-9563-D6312B2C3507}" type="sibTrans" cxnId="{8D31FA9C-F4D9-491A-99D6-5B99FE391C85}">
      <dgm:prSet/>
      <dgm:spPr/>
      <dgm:t>
        <a:bodyPr/>
        <a:lstStyle/>
        <a:p>
          <a:endParaRPr lang="en-US"/>
        </a:p>
      </dgm:t>
    </dgm:pt>
    <dgm:pt modelId="{903CD72D-4943-41DF-965C-2147BBB118D2}">
      <dgm:prSet/>
      <dgm:spPr/>
      <dgm:t>
        <a:bodyPr/>
        <a:lstStyle/>
        <a:p>
          <a:r>
            <a:rPr lang="en-US"/>
            <a:t>Set up</a:t>
          </a:r>
        </a:p>
      </dgm:t>
    </dgm:pt>
    <dgm:pt modelId="{F39C05CA-D15F-4126-B0BD-D1D22841A8F5}" type="parTrans" cxnId="{5BF3DCA0-9187-4F7D-B56F-0142EA5F149C}">
      <dgm:prSet/>
      <dgm:spPr/>
      <dgm:t>
        <a:bodyPr/>
        <a:lstStyle/>
        <a:p>
          <a:endParaRPr lang="en-US"/>
        </a:p>
      </dgm:t>
    </dgm:pt>
    <dgm:pt modelId="{080B71D0-E275-4732-A37A-56E63F743CD3}" type="sibTrans" cxnId="{5BF3DCA0-9187-4F7D-B56F-0142EA5F149C}">
      <dgm:prSet/>
      <dgm:spPr/>
      <dgm:t>
        <a:bodyPr/>
        <a:lstStyle/>
        <a:p>
          <a:endParaRPr lang="en-US"/>
        </a:p>
      </dgm:t>
    </dgm:pt>
    <dgm:pt modelId="{5659506F-6A17-4F6D-8FFC-F4D31ECC7641}">
      <dgm:prSet/>
      <dgm:spPr/>
      <dgm:t>
        <a:bodyPr/>
        <a:lstStyle/>
        <a:p>
          <a:r>
            <a:rPr lang="en-US"/>
            <a:t>Set up appropriate alarms and notifications to proactively detect and address any issues related to message processing.</a:t>
          </a:r>
        </a:p>
      </dgm:t>
    </dgm:pt>
    <dgm:pt modelId="{DDBB569D-0F71-41C0-AD05-40C474BFFA10}" type="parTrans" cxnId="{EE2A2B2E-9D58-4B7F-AAE9-86E587F1EC00}">
      <dgm:prSet/>
      <dgm:spPr/>
      <dgm:t>
        <a:bodyPr/>
        <a:lstStyle/>
        <a:p>
          <a:endParaRPr lang="en-US"/>
        </a:p>
      </dgm:t>
    </dgm:pt>
    <dgm:pt modelId="{B3AE18C0-96EB-435F-B44E-DD59588707DF}" type="sibTrans" cxnId="{EE2A2B2E-9D58-4B7F-AAE9-86E587F1EC00}">
      <dgm:prSet/>
      <dgm:spPr/>
      <dgm:t>
        <a:bodyPr/>
        <a:lstStyle/>
        <a:p>
          <a:endParaRPr lang="en-US"/>
        </a:p>
      </dgm:t>
    </dgm:pt>
    <dgm:pt modelId="{138CA0CD-4D10-4EC3-AAE2-0B449C376DEC}" type="pres">
      <dgm:prSet presAssocID="{7C09E04E-2394-44A3-9D44-2D4B6695C4A8}" presName="Name0" presStyleCnt="0">
        <dgm:presLayoutVars>
          <dgm:dir/>
          <dgm:animLvl val="lvl"/>
          <dgm:resizeHandles val="exact"/>
        </dgm:presLayoutVars>
      </dgm:prSet>
      <dgm:spPr/>
    </dgm:pt>
    <dgm:pt modelId="{62B96FB2-369B-4B6A-9FAC-E87FF72A758B}" type="pres">
      <dgm:prSet presAssocID="{6F763B0D-FF7B-426F-BDA1-DB192BD98308}" presName="composite" presStyleCnt="0"/>
      <dgm:spPr/>
    </dgm:pt>
    <dgm:pt modelId="{1F18DC5F-F9F6-4C2B-881F-440101764347}" type="pres">
      <dgm:prSet presAssocID="{6F763B0D-FF7B-426F-BDA1-DB192BD98308}" presName="parTx" presStyleLbl="alignNode1" presStyleIdx="0" presStyleCnt="3">
        <dgm:presLayoutVars>
          <dgm:chMax val="0"/>
          <dgm:chPref val="0"/>
        </dgm:presLayoutVars>
      </dgm:prSet>
      <dgm:spPr/>
    </dgm:pt>
    <dgm:pt modelId="{C1F86F72-AE53-4B4C-83EA-4739123A2080}" type="pres">
      <dgm:prSet presAssocID="{6F763B0D-FF7B-426F-BDA1-DB192BD98308}" presName="desTx" presStyleLbl="alignAccFollowNode1" presStyleIdx="0" presStyleCnt="3">
        <dgm:presLayoutVars/>
      </dgm:prSet>
      <dgm:spPr/>
    </dgm:pt>
    <dgm:pt modelId="{D21A9B8B-D668-4B2A-9DA8-788DC320C6F4}" type="pres">
      <dgm:prSet presAssocID="{2110D350-C672-4F18-ABA7-F223DA3E9832}" presName="space" presStyleCnt="0"/>
      <dgm:spPr/>
    </dgm:pt>
    <dgm:pt modelId="{56DA30BC-EBC3-44AE-B4A5-399BC8394CE8}" type="pres">
      <dgm:prSet presAssocID="{BB9CD11B-91A0-4C7D-AEBC-4E9FCAB0C400}" presName="composite" presStyleCnt="0"/>
      <dgm:spPr/>
    </dgm:pt>
    <dgm:pt modelId="{D3A6492E-D75E-4918-B3CF-1F3360A79EAA}" type="pres">
      <dgm:prSet presAssocID="{BB9CD11B-91A0-4C7D-AEBC-4E9FCAB0C400}" presName="parTx" presStyleLbl="alignNode1" presStyleIdx="1" presStyleCnt="3">
        <dgm:presLayoutVars>
          <dgm:chMax val="0"/>
          <dgm:chPref val="0"/>
        </dgm:presLayoutVars>
      </dgm:prSet>
      <dgm:spPr/>
    </dgm:pt>
    <dgm:pt modelId="{612B0EB3-CAA5-4B73-AE9B-DD4712897D66}" type="pres">
      <dgm:prSet presAssocID="{BB9CD11B-91A0-4C7D-AEBC-4E9FCAB0C400}" presName="desTx" presStyleLbl="alignAccFollowNode1" presStyleIdx="1" presStyleCnt="3">
        <dgm:presLayoutVars/>
      </dgm:prSet>
      <dgm:spPr/>
    </dgm:pt>
    <dgm:pt modelId="{693D644E-4C4C-4C83-88E1-6DFE8642B82E}" type="pres">
      <dgm:prSet presAssocID="{13C92D57-4761-42E8-89F6-B3FB78A918BE}" presName="space" presStyleCnt="0"/>
      <dgm:spPr/>
    </dgm:pt>
    <dgm:pt modelId="{6D6C6AD0-5251-462A-9422-A8A904375CA7}" type="pres">
      <dgm:prSet presAssocID="{903CD72D-4943-41DF-965C-2147BBB118D2}" presName="composite" presStyleCnt="0"/>
      <dgm:spPr/>
    </dgm:pt>
    <dgm:pt modelId="{04A6A46F-EF4B-4425-AA70-2691B22E2D63}" type="pres">
      <dgm:prSet presAssocID="{903CD72D-4943-41DF-965C-2147BBB118D2}" presName="parTx" presStyleLbl="alignNode1" presStyleIdx="2" presStyleCnt="3">
        <dgm:presLayoutVars>
          <dgm:chMax val="0"/>
          <dgm:chPref val="0"/>
        </dgm:presLayoutVars>
      </dgm:prSet>
      <dgm:spPr/>
    </dgm:pt>
    <dgm:pt modelId="{5E45CAD0-D8F1-4002-8985-20A664668974}" type="pres">
      <dgm:prSet presAssocID="{903CD72D-4943-41DF-965C-2147BBB118D2}" presName="desTx" presStyleLbl="alignAccFollowNode1" presStyleIdx="2" presStyleCnt="3">
        <dgm:presLayoutVars/>
      </dgm:prSet>
      <dgm:spPr/>
    </dgm:pt>
  </dgm:ptLst>
  <dgm:cxnLst>
    <dgm:cxn modelId="{0F9F0921-2641-482D-9A77-6DD20E1AE6FD}" srcId="{6F763B0D-FF7B-426F-BDA1-DB192BD98308}" destId="{007CCD8E-3D83-44B6-872B-F352B1F5D723}" srcOrd="0" destOrd="0" parTransId="{9BA4B6E0-C65B-45C3-A896-19FFD1B7F1BB}" sibTransId="{CE768679-FFED-476B-ACCB-EBF986416C4D}"/>
    <dgm:cxn modelId="{EE2A2B2E-9D58-4B7F-AAE9-86E587F1EC00}" srcId="{903CD72D-4943-41DF-965C-2147BBB118D2}" destId="{5659506F-6A17-4F6D-8FFC-F4D31ECC7641}" srcOrd="0" destOrd="0" parTransId="{DDBB569D-0F71-41C0-AD05-40C474BFFA10}" sibTransId="{B3AE18C0-96EB-435F-B44E-DD59588707DF}"/>
    <dgm:cxn modelId="{17EED631-B02A-4F46-A4FE-23B976D7276F}" srcId="{7C09E04E-2394-44A3-9D44-2D4B6695C4A8}" destId="{BB9CD11B-91A0-4C7D-AEBC-4E9FCAB0C400}" srcOrd="1" destOrd="0" parTransId="{AA24BA43-2C02-4D58-8303-151E81832FD6}" sibTransId="{13C92D57-4761-42E8-89F6-B3FB78A918BE}"/>
    <dgm:cxn modelId="{AE7C2C37-8D92-4DD3-99EB-4AAB4F2FDB4A}" type="presOf" srcId="{5659506F-6A17-4F6D-8FFC-F4D31ECC7641}" destId="{5E45CAD0-D8F1-4002-8985-20A664668974}" srcOrd="0" destOrd="0" presId="urn:microsoft.com/office/officeart/2016/7/layout/HorizontalActionList"/>
    <dgm:cxn modelId="{4FB9B538-D38C-4B86-BF47-E5A133C9AA73}" srcId="{7C09E04E-2394-44A3-9D44-2D4B6695C4A8}" destId="{6F763B0D-FF7B-426F-BDA1-DB192BD98308}" srcOrd="0" destOrd="0" parTransId="{A8E0EFA9-28F7-494F-AEBA-07587C2C475E}" sibTransId="{2110D350-C672-4F18-ABA7-F223DA3E9832}"/>
    <dgm:cxn modelId="{8D31FA9C-F4D9-491A-99D6-5B99FE391C85}" srcId="{BB9CD11B-91A0-4C7D-AEBC-4E9FCAB0C400}" destId="{749523B4-4591-4150-8BF1-AF31F83E8255}" srcOrd="0" destOrd="0" parTransId="{D3598C2E-680E-4009-8774-CA6ADCC86D6A}" sibTransId="{DCF9CA1B-8096-4A16-9563-D6312B2C3507}"/>
    <dgm:cxn modelId="{5BF3DCA0-9187-4F7D-B56F-0142EA5F149C}" srcId="{7C09E04E-2394-44A3-9D44-2D4B6695C4A8}" destId="{903CD72D-4943-41DF-965C-2147BBB118D2}" srcOrd="2" destOrd="0" parTransId="{F39C05CA-D15F-4126-B0BD-D1D22841A8F5}" sibTransId="{080B71D0-E275-4732-A37A-56E63F743CD3}"/>
    <dgm:cxn modelId="{B28AC4A4-18EB-4CFB-8188-53E2EE102BE3}" type="presOf" srcId="{903CD72D-4943-41DF-965C-2147BBB118D2}" destId="{04A6A46F-EF4B-4425-AA70-2691B22E2D63}" srcOrd="0" destOrd="0" presId="urn:microsoft.com/office/officeart/2016/7/layout/HorizontalActionList"/>
    <dgm:cxn modelId="{C9BADEAC-B77C-4D6D-9CFF-FFEC1DA82D5E}" type="presOf" srcId="{6F763B0D-FF7B-426F-BDA1-DB192BD98308}" destId="{1F18DC5F-F9F6-4C2B-881F-440101764347}" srcOrd="0" destOrd="0" presId="urn:microsoft.com/office/officeart/2016/7/layout/HorizontalActionList"/>
    <dgm:cxn modelId="{1E660DBF-B483-4FBB-8654-54D5108C17C6}" type="presOf" srcId="{007CCD8E-3D83-44B6-872B-F352B1F5D723}" destId="{C1F86F72-AE53-4B4C-83EA-4739123A2080}" srcOrd="0" destOrd="0" presId="urn:microsoft.com/office/officeart/2016/7/layout/HorizontalActionList"/>
    <dgm:cxn modelId="{6A04F7C1-7AEA-4B6C-B16A-D7B7ECFB1212}" type="presOf" srcId="{749523B4-4591-4150-8BF1-AF31F83E8255}" destId="{612B0EB3-CAA5-4B73-AE9B-DD4712897D66}" srcOrd="0" destOrd="0" presId="urn:microsoft.com/office/officeart/2016/7/layout/HorizontalActionList"/>
    <dgm:cxn modelId="{821A1CEB-1BDF-4C45-A93F-827F4376D1E5}" type="presOf" srcId="{BB9CD11B-91A0-4C7D-AEBC-4E9FCAB0C400}" destId="{D3A6492E-D75E-4918-B3CF-1F3360A79EAA}" srcOrd="0" destOrd="0" presId="urn:microsoft.com/office/officeart/2016/7/layout/HorizontalActionList"/>
    <dgm:cxn modelId="{0777BEF4-DF53-4BDF-B818-FD685CE2B824}" type="presOf" srcId="{7C09E04E-2394-44A3-9D44-2D4B6695C4A8}" destId="{138CA0CD-4D10-4EC3-AAE2-0B449C376DEC}" srcOrd="0" destOrd="0" presId="urn:microsoft.com/office/officeart/2016/7/layout/HorizontalActionList"/>
    <dgm:cxn modelId="{26C8317E-2FBE-42AA-B300-5AC483989058}" type="presParOf" srcId="{138CA0CD-4D10-4EC3-AAE2-0B449C376DEC}" destId="{62B96FB2-369B-4B6A-9FAC-E87FF72A758B}" srcOrd="0" destOrd="0" presId="urn:microsoft.com/office/officeart/2016/7/layout/HorizontalActionList"/>
    <dgm:cxn modelId="{7E2B5311-A956-43A4-ABB4-B5895CAB4B57}" type="presParOf" srcId="{62B96FB2-369B-4B6A-9FAC-E87FF72A758B}" destId="{1F18DC5F-F9F6-4C2B-881F-440101764347}" srcOrd="0" destOrd="0" presId="urn:microsoft.com/office/officeart/2016/7/layout/HorizontalActionList"/>
    <dgm:cxn modelId="{03D2C327-99CF-4B67-8A40-FDABF1AD3421}" type="presParOf" srcId="{62B96FB2-369B-4B6A-9FAC-E87FF72A758B}" destId="{C1F86F72-AE53-4B4C-83EA-4739123A2080}" srcOrd="1" destOrd="0" presId="urn:microsoft.com/office/officeart/2016/7/layout/HorizontalActionList"/>
    <dgm:cxn modelId="{940027B5-96AA-483D-8419-842178D3BBB0}" type="presParOf" srcId="{138CA0CD-4D10-4EC3-AAE2-0B449C376DEC}" destId="{D21A9B8B-D668-4B2A-9DA8-788DC320C6F4}" srcOrd="1" destOrd="0" presId="urn:microsoft.com/office/officeart/2016/7/layout/HorizontalActionList"/>
    <dgm:cxn modelId="{23171DCB-D0A3-49F9-8526-FD6944D329C0}" type="presParOf" srcId="{138CA0CD-4D10-4EC3-AAE2-0B449C376DEC}" destId="{56DA30BC-EBC3-44AE-B4A5-399BC8394CE8}" srcOrd="2" destOrd="0" presId="urn:microsoft.com/office/officeart/2016/7/layout/HorizontalActionList"/>
    <dgm:cxn modelId="{2E6F61C7-ADA1-4010-A118-0DEB9FE9ACDC}" type="presParOf" srcId="{56DA30BC-EBC3-44AE-B4A5-399BC8394CE8}" destId="{D3A6492E-D75E-4918-B3CF-1F3360A79EAA}" srcOrd="0" destOrd="0" presId="urn:microsoft.com/office/officeart/2016/7/layout/HorizontalActionList"/>
    <dgm:cxn modelId="{B1993D75-BB6A-4186-AD20-40117E7F96D0}" type="presParOf" srcId="{56DA30BC-EBC3-44AE-B4A5-399BC8394CE8}" destId="{612B0EB3-CAA5-4B73-AE9B-DD4712897D66}" srcOrd="1" destOrd="0" presId="urn:microsoft.com/office/officeart/2016/7/layout/HorizontalActionList"/>
    <dgm:cxn modelId="{325896F9-0E89-40D4-A403-BD24ECB645DB}" type="presParOf" srcId="{138CA0CD-4D10-4EC3-AAE2-0B449C376DEC}" destId="{693D644E-4C4C-4C83-88E1-6DFE8642B82E}" srcOrd="3" destOrd="0" presId="urn:microsoft.com/office/officeart/2016/7/layout/HorizontalActionList"/>
    <dgm:cxn modelId="{56EEEE68-2865-4433-8525-C9DA72805EDF}" type="presParOf" srcId="{138CA0CD-4D10-4EC3-AAE2-0B449C376DEC}" destId="{6D6C6AD0-5251-462A-9422-A8A904375CA7}" srcOrd="4" destOrd="0" presId="urn:microsoft.com/office/officeart/2016/7/layout/HorizontalActionList"/>
    <dgm:cxn modelId="{826AF2BF-8510-4FE3-BF72-D40DE7BAC16E}" type="presParOf" srcId="{6D6C6AD0-5251-462A-9422-A8A904375CA7}" destId="{04A6A46F-EF4B-4425-AA70-2691B22E2D63}" srcOrd="0" destOrd="0" presId="urn:microsoft.com/office/officeart/2016/7/layout/HorizontalActionList"/>
    <dgm:cxn modelId="{050EF3D4-17E9-47C5-8714-862DF7599333}" type="presParOf" srcId="{6D6C6AD0-5251-462A-9422-A8A904375CA7}" destId="{5E45CAD0-D8F1-4002-8985-20A664668974}"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F202F39-3A4C-4351-87A6-9DC8CF2FC5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9D7871-28B2-4051-8EB4-EF8558813B92}">
      <dgm:prSet/>
      <dgm:spPr/>
      <dgm:t>
        <a:bodyPr/>
        <a:lstStyle/>
        <a:p>
          <a:pPr>
            <a:lnSpc>
              <a:spcPct val="100000"/>
            </a:lnSpc>
          </a:pPr>
          <a:r>
            <a:rPr lang="en-US"/>
            <a:t>Implement security measures to protect the confidentiality, integrity, and authenticity of messages exchanged through SQS.</a:t>
          </a:r>
        </a:p>
      </dgm:t>
    </dgm:pt>
    <dgm:pt modelId="{0768176C-9C0A-42DA-9A03-253314548F83}" type="parTrans" cxnId="{0BDE90BF-3A9B-4459-9E63-5E42C543D78D}">
      <dgm:prSet/>
      <dgm:spPr/>
      <dgm:t>
        <a:bodyPr/>
        <a:lstStyle/>
        <a:p>
          <a:endParaRPr lang="en-US"/>
        </a:p>
      </dgm:t>
    </dgm:pt>
    <dgm:pt modelId="{51BCE228-23CF-46F6-8F0D-8538BAE3BE00}" type="sibTrans" cxnId="{0BDE90BF-3A9B-4459-9E63-5E42C543D78D}">
      <dgm:prSet/>
      <dgm:spPr/>
      <dgm:t>
        <a:bodyPr/>
        <a:lstStyle/>
        <a:p>
          <a:endParaRPr lang="en-US"/>
        </a:p>
      </dgm:t>
    </dgm:pt>
    <dgm:pt modelId="{D914CB54-853D-43B1-BB75-B87C1200E4AE}">
      <dgm:prSet/>
      <dgm:spPr/>
      <dgm:t>
        <a:bodyPr/>
        <a:lstStyle/>
        <a:p>
          <a:pPr>
            <a:lnSpc>
              <a:spcPct val="100000"/>
            </a:lnSpc>
          </a:pPr>
          <a:r>
            <a:rPr lang="en-US"/>
            <a:t>Use AWS Identity and Access Management (IAM) roles to control access to SQS queues and restrict permissions.</a:t>
          </a:r>
        </a:p>
      </dgm:t>
    </dgm:pt>
    <dgm:pt modelId="{B8BDFAAE-171B-4AEF-A77B-DE4AC9EC5F0D}" type="parTrans" cxnId="{3E8567C4-2753-4257-B501-A67ECEDEC6B1}">
      <dgm:prSet/>
      <dgm:spPr/>
      <dgm:t>
        <a:bodyPr/>
        <a:lstStyle/>
        <a:p>
          <a:endParaRPr lang="en-US"/>
        </a:p>
      </dgm:t>
    </dgm:pt>
    <dgm:pt modelId="{E08B2E58-8809-4426-9A06-6303338A6EED}" type="sibTrans" cxnId="{3E8567C4-2753-4257-B501-A67ECEDEC6B1}">
      <dgm:prSet/>
      <dgm:spPr/>
      <dgm:t>
        <a:bodyPr/>
        <a:lstStyle/>
        <a:p>
          <a:endParaRPr lang="en-US"/>
        </a:p>
      </dgm:t>
    </dgm:pt>
    <dgm:pt modelId="{D0DD483B-3956-4383-A168-A65CF7E1FDB9}">
      <dgm:prSet/>
      <dgm:spPr/>
      <dgm:t>
        <a:bodyPr/>
        <a:lstStyle/>
        <a:p>
          <a:pPr>
            <a:lnSpc>
              <a:spcPct val="100000"/>
            </a:lnSpc>
          </a:pPr>
          <a:r>
            <a:rPr lang="en-US"/>
            <a:t>Consider enabling server-side encryption for data at rest in SQS.</a:t>
          </a:r>
        </a:p>
      </dgm:t>
    </dgm:pt>
    <dgm:pt modelId="{A601F7DD-1D87-4803-AFAC-59FA0F6082B7}" type="parTrans" cxnId="{1ACBC7C8-05AE-468E-AE73-035AFADD432E}">
      <dgm:prSet/>
      <dgm:spPr/>
      <dgm:t>
        <a:bodyPr/>
        <a:lstStyle/>
        <a:p>
          <a:endParaRPr lang="en-US"/>
        </a:p>
      </dgm:t>
    </dgm:pt>
    <dgm:pt modelId="{4D6A5404-F056-4111-96C0-0B8FEC93CAB5}" type="sibTrans" cxnId="{1ACBC7C8-05AE-468E-AE73-035AFADD432E}">
      <dgm:prSet/>
      <dgm:spPr/>
      <dgm:t>
        <a:bodyPr/>
        <a:lstStyle/>
        <a:p>
          <a:endParaRPr lang="en-US"/>
        </a:p>
      </dgm:t>
    </dgm:pt>
    <dgm:pt modelId="{845B5C15-DB87-4CF7-8403-CDE8A7A6774D}" type="pres">
      <dgm:prSet presAssocID="{2F202F39-3A4C-4351-87A6-9DC8CF2FC5B7}" presName="root" presStyleCnt="0">
        <dgm:presLayoutVars>
          <dgm:dir/>
          <dgm:resizeHandles val="exact"/>
        </dgm:presLayoutVars>
      </dgm:prSet>
      <dgm:spPr/>
    </dgm:pt>
    <dgm:pt modelId="{6794633C-6342-4439-95A3-C46F6F4CD08F}" type="pres">
      <dgm:prSet presAssocID="{6F9D7871-28B2-4051-8EB4-EF8558813B92}" presName="compNode" presStyleCnt="0"/>
      <dgm:spPr/>
    </dgm:pt>
    <dgm:pt modelId="{7F9B2B7F-D4E3-46F6-B36F-EA628220CD75}" type="pres">
      <dgm:prSet presAssocID="{6F9D7871-28B2-4051-8EB4-EF8558813B92}" presName="bgRect" presStyleLbl="bgShp" presStyleIdx="0" presStyleCnt="3"/>
      <dgm:spPr/>
    </dgm:pt>
    <dgm:pt modelId="{C8AA67F8-4351-4E16-82D8-215B28A9D84D}" type="pres">
      <dgm:prSet presAssocID="{6F9D7871-28B2-4051-8EB4-EF8558813B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F17085D-74BE-4CFF-9026-F4EC0F70A89C}" type="pres">
      <dgm:prSet presAssocID="{6F9D7871-28B2-4051-8EB4-EF8558813B92}" presName="spaceRect" presStyleCnt="0"/>
      <dgm:spPr/>
    </dgm:pt>
    <dgm:pt modelId="{1CB56BED-E2B2-4B31-93E6-D35803C462BB}" type="pres">
      <dgm:prSet presAssocID="{6F9D7871-28B2-4051-8EB4-EF8558813B92}" presName="parTx" presStyleLbl="revTx" presStyleIdx="0" presStyleCnt="3">
        <dgm:presLayoutVars>
          <dgm:chMax val="0"/>
          <dgm:chPref val="0"/>
        </dgm:presLayoutVars>
      </dgm:prSet>
      <dgm:spPr/>
    </dgm:pt>
    <dgm:pt modelId="{1A2089F9-7DCF-4369-939D-8B0F2DDFCFA8}" type="pres">
      <dgm:prSet presAssocID="{51BCE228-23CF-46F6-8F0D-8538BAE3BE00}" presName="sibTrans" presStyleCnt="0"/>
      <dgm:spPr/>
    </dgm:pt>
    <dgm:pt modelId="{5843A474-1267-4F7F-84C9-7657EE8CF2BF}" type="pres">
      <dgm:prSet presAssocID="{D914CB54-853D-43B1-BB75-B87C1200E4AE}" presName="compNode" presStyleCnt="0"/>
      <dgm:spPr/>
    </dgm:pt>
    <dgm:pt modelId="{9C5E011E-9F79-4469-B080-3519AB080D29}" type="pres">
      <dgm:prSet presAssocID="{D914CB54-853D-43B1-BB75-B87C1200E4AE}" presName="bgRect" presStyleLbl="bgShp" presStyleIdx="1" presStyleCnt="3"/>
      <dgm:spPr/>
    </dgm:pt>
    <dgm:pt modelId="{70C360E2-835B-44A8-A0F0-3923E4A11F82}" type="pres">
      <dgm:prSet presAssocID="{D914CB54-853D-43B1-BB75-B87C1200E4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704146A2-2D2B-4127-B727-4FE86410E60E}" type="pres">
      <dgm:prSet presAssocID="{D914CB54-853D-43B1-BB75-B87C1200E4AE}" presName="spaceRect" presStyleCnt="0"/>
      <dgm:spPr/>
    </dgm:pt>
    <dgm:pt modelId="{35C4839F-D6B3-436F-AA66-3E0B54961479}" type="pres">
      <dgm:prSet presAssocID="{D914CB54-853D-43B1-BB75-B87C1200E4AE}" presName="parTx" presStyleLbl="revTx" presStyleIdx="1" presStyleCnt="3">
        <dgm:presLayoutVars>
          <dgm:chMax val="0"/>
          <dgm:chPref val="0"/>
        </dgm:presLayoutVars>
      </dgm:prSet>
      <dgm:spPr/>
    </dgm:pt>
    <dgm:pt modelId="{81A17730-4FD1-40E3-A9A5-F6B5D35D7EEE}" type="pres">
      <dgm:prSet presAssocID="{E08B2E58-8809-4426-9A06-6303338A6EED}" presName="sibTrans" presStyleCnt="0"/>
      <dgm:spPr/>
    </dgm:pt>
    <dgm:pt modelId="{21C26A11-C71D-4933-8097-18FB7A5EA6D9}" type="pres">
      <dgm:prSet presAssocID="{D0DD483B-3956-4383-A168-A65CF7E1FDB9}" presName="compNode" presStyleCnt="0"/>
      <dgm:spPr/>
    </dgm:pt>
    <dgm:pt modelId="{77BB1DB6-D20E-4000-984E-7CB6B2CAFE87}" type="pres">
      <dgm:prSet presAssocID="{D0DD483B-3956-4383-A168-A65CF7E1FDB9}" presName="bgRect" presStyleLbl="bgShp" presStyleIdx="2" presStyleCnt="3"/>
      <dgm:spPr/>
    </dgm:pt>
    <dgm:pt modelId="{96F71BC0-5B00-42F4-B6C8-1B36BC4854F9}" type="pres">
      <dgm:prSet presAssocID="{D0DD483B-3956-4383-A168-A65CF7E1FD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fe"/>
        </a:ext>
      </dgm:extLst>
    </dgm:pt>
    <dgm:pt modelId="{DB2E665D-2306-4BA3-A77A-147C00F5D33A}" type="pres">
      <dgm:prSet presAssocID="{D0DD483B-3956-4383-A168-A65CF7E1FDB9}" presName="spaceRect" presStyleCnt="0"/>
      <dgm:spPr/>
    </dgm:pt>
    <dgm:pt modelId="{4CD5006F-7C78-46CF-B725-495D007817E8}" type="pres">
      <dgm:prSet presAssocID="{D0DD483B-3956-4383-A168-A65CF7E1FDB9}" presName="parTx" presStyleLbl="revTx" presStyleIdx="2" presStyleCnt="3">
        <dgm:presLayoutVars>
          <dgm:chMax val="0"/>
          <dgm:chPref val="0"/>
        </dgm:presLayoutVars>
      </dgm:prSet>
      <dgm:spPr/>
    </dgm:pt>
  </dgm:ptLst>
  <dgm:cxnLst>
    <dgm:cxn modelId="{B8049538-8910-468F-B8E4-44E8845BAF3A}" type="presOf" srcId="{D0DD483B-3956-4383-A168-A65CF7E1FDB9}" destId="{4CD5006F-7C78-46CF-B725-495D007817E8}" srcOrd="0" destOrd="0" presId="urn:microsoft.com/office/officeart/2018/2/layout/IconVerticalSolidList"/>
    <dgm:cxn modelId="{A71A0244-AA1E-4485-9B4B-D1EBD6613286}" type="presOf" srcId="{2F202F39-3A4C-4351-87A6-9DC8CF2FC5B7}" destId="{845B5C15-DB87-4CF7-8403-CDE8A7A6774D}" srcOrd="0" destOrd="0" presId="urn:microsoft.com/office/officeart/2018/2/layout/IconVerticalSolidList"/>
    <dgm:cxn modelId="{5EEA7766-6CA3-480A-8890-7B58DDD61438}" type="presOf" srcId="{6F9D7871-28B2-4051-8EB4-EF8558813B92}" destId="{1CB56BED-E2B2-4B31-93E6-D35803C462BB}" srcOrd="0" destOrd="0" presId="urn:microsoft.com/office/officeart/2018/2/layout/IconVerticalSolidList"/>
    <dgm:cxn modelId="{0BDE90BF-3A9B-4459-9E63-5E42C543D78D}" srcId="{2F202F39-3A4C-4351-87A6-9DC8CF2FC5B7}" destId="{6F9D7871-28B2-4051-8EB4-EF8558813B92}" srcOrd="0" destOrd="0" parTransId="{0768176C-9C0A-42DA-9A03-253314548F83}" sibTransId="{51BCE228-23CF-46F6-8F0D-8538BAE3BE00}"/>
    <dgm:cxn modelId="{3E8567C4-2753-4257-B501-A67ECEDEC6B1}" srcId="{2F202F39-3A4C-4351-87A6-9DC8CF2FC5B7}" destId="{D914CB54-853D-43B1-BB75-B87C1200E4AE}" srcOrd="1" destOrd="0" parTransId="{B8BDFAAE-171B-4AEF-A77B-DE4AC9EC5F0D}" sibTransId="{E08B2E58-8809-4426-9A06-6303338A6EED}"/>
    <dgm:cxn modelId="{1ACBC7C8-05AE-468E-AE73-035AFADD432E}" srcId="{2F202F39-3A4C-4351-87A6-9DC8CF2FC5B7}" destId="{D0DD483B-3956-4383-A168-A65CF7E1FDB9}" srcOrd="2" destOrd="0" parTransId="{A601F7DD-1D87-4803-AFAC-59FA0F6082B7}" sibTransId="{4D6A5404-F056-4111-96C0-0B8FEC93CAB5}"/>
    <dgm:cxn modelId="{A2398FD3-65DC-4C60-81A2-C1B685560113}" type="presOf" srcId="{D914CB54-853D-43B1-BB75-B87C1200E4AE}" destId="{35C4839F-D6B3-436F-AA66-3E0B54961479}" srcOrd="0" destOrd="0" presId="urn:microsoft.com/office/officeart/2018/2/layout/IconVerticalSolidList"/>
    <dgm:cxn modelId="{4D38051D-240A-4EDE-8956-161D69724D31}" type="presParOf" srcId="{845B5C15-DB87-4CF7-8403-CDE8A7A6774D}" destId="{6794633C-6342-4439-95A3-C46F6F4CD08F}" srcOrd="0" destOrd="0" presId="urn:microsoft.com/office/officeart/2018/2/layout/IconVerticalSolidList"/>
    <dgm:cxn modelId="{284700A2-97B6-41F9-A703-A047AF688C62}" type="presParOf" srcId="{6794633C-6342-4439-95A3-C46F6F4CD08F}" destId="{7F9B2B7F-D4E3-46F6-B36F-EA628220CD75}" srcOrd="0" destOrd="0" presId="urn:microsoft.com/office/officeart/2018/2/layout/IconVerticalSolidList"/>
    <dgm:cxn modelId="{E98989EC-1CFF-4C22-9774-004AD342AF92}" type="presParOf" srcId="{6794633C-6342-4439-95A3-C46F6F4CD08F}" destId="{C8AA67F8-4351-4E16-82D8-215B28A9D84D}" srcOrd="1" destOrd="0" presId="urn:microsoft.com/office/officeart/2018/2/layout/IconVerticalSolidList"/>
    <dgm:cxn modelId="{4B82816C-4C0C-4F02-AD42-F6CCFFADF3C3}" type="presParOf" srcId="{6794633C-6342-4439-95A3-C46F6F4CD08F}" destId="{0F17085D-74BE-4CFF-9026-F4EC0F70A89C}" srcOrd="2" destOrd="0" presId="urn:microsoft.com/office/officeart/2018/2/layout/IconVerticalSolidList"/>
    <dgm:cxn modelId="{DF97B213-5891-4CDD-BB22-1021E11D971A}" type="presParOf" srcId="{6794633C-6342-4439-95A3-C46F6F4CD08F}" destId="{1CB56BED-E2B2-4B31-93E6-D35803C462BB}" srcOrd="3" destOrd="0" presId="urn:microsoft.com/office/officeart/2018/2/layout/IconVerticalSolidList"/>
    <dgm:cxn modelId="{B6C9540A-7DF9-4022-9E87-8C1FD6B80953}" type="presParOf" srcId="{845B5C15-DB87-4CF7-8403-CDE8A7A6774D}" destId="{1A2089F9-7DCF-4369-939D-8B0F2DDFCFA8}" srcOrd="1" destOrd="0" presId="urn:microsoft.com/office/officeart/2018/2/layout/IconVerticalSolidList"/>
    <dgm:cxn modelId="{1C513C8A-2021-40AA-AF7B-2D99CB04749D}" type="presParOf" srcId="{845B5C15-DB87-4CF7-8403-CDE8A7A6774D}" destId="{5843A474-1267-4F7F-84C9-7657EE8CF2BF}" srcOrd="2" destOrd="0" presId="urn:microsoft.com/office/officeart/2018/2/layout/IconVerticalSolidList"/>
    <dgm:cxn modelId="{47FA7D5C-4AA7-4B1C-90C2-3B8985031BFA}" type="presParOf" srcId="{5843A474-1267-4F7F-84C9-7657EE8CF2BF}" destId="{9C5E011E-9F79-4469-B080-3519AB080D29}" srcOrd="0" destOrd="0" presId="urn:microsoft.com/office/officeart/2018/2/layout/IconVerticalSolidList"/>
    <dgm:cxn modelId="{622FB1C4-4410-4E95-9302-158F369606F0}" type="presParOf" srcId="{5843A474-1267-4F7F-84C9-7657EE8CF2BF}" destId="{70C360E2-835B-44A8-A0F0-3923E4A11F82}" srcOrd="1" destOrd="0" presId="urn:microsoft.com/office/officeart/2018/2/layout/IconVerticalSolidList"/>
    <dgm:cxn modelId="{DC1AB49C-4B05-4C5C-A8B8-0D593A3BE38E}" type="presParOf" srcId="{5843A474-1267-4F7F-84C9-7657EE8CF2BF}" destId="{704146A2-2D2B-4127-B727-4FE86410E60E}" srcOrd="2" destOrd="0" presId="urn:microsoft.com/office/officeart/2018/2/layout/IconVerticalSolidList"/>
    <dgm:cxn modelId="{087C899D-3450-4D36-879A-93B5B22F8968}" type="presParOf" srcId="{5843A474-1267-4F7F-84C9-7657EE8CF2BF}" destId="{35C4839F-D6B3-436F-AA66-3E0B54961479}" srcOrd="3" destOrd="0" presId="urn:microsoft.com/office/officeart/2018/2/layout/IconVerticalSolidList"/>
    <dgm:cxn modelId="{2E725DFD-633E-41A4-9F5F-4FFE2B34D430}" type="presParOf" srcId="{845B5C15-DB87-4CF7-8403-CDE8A7A6774D}" destId="{81A17730-4FD1-40E3-A9A5-F6B5D35D7EEE}" srcOrd="3" destOrd="0" presId="urn:microsoft.com/office/officeart/2018/2/layout/IconVerticalSolidList"/>
    <dgm:cxn modelId="{E06EEBF8-2369-4001-AA8B-C4FA0A21C8E1}" type="presParOf" srcId="{845B5C15-DB87-4CF7-8403-CDE8A7A6774D}" destId="{21C26A11-C71D-4933-8097-18FB7A5EA6D9}" srcOrd="4" destOrd="0" presId="urn:microsoft.com/office/officeart/2018/2/layout/IconVerticalSolidList"/>
    <dgm:cxn modelId="{2BC7CD97-3A20-4F71-A869-6EF1A723107A}" type="presParOf" srcId="{21C26A11-C71D-4933-8097-18FB7A5EA6D9}" destId="{77BB1DB6-D20E-4000-984E-7CB6B2CAFE87}" srcOrd="0" destOrd="0" presId="urn:microsoft.com/office/officeart/2018/2/layout/IconVerticalSolidList"/>
    <dgm:cxn modelId="{5D48E942-8830-42A7-87DD-04FB90C90F36}" type="presParOf" srcId="{21C26A11-C71D-4933-8097-18FB7A5EA6D9}" destId="{96F71BC0-5B00-42F4-B6C8-1B36BC4854F9}" srcOrd="1" destOrd="0" presId="urn:microsoft.com/office/officeart/2018/2/layout/IconVerticalSolidList"/>
    <dgm:cxn modelId="{E90F91A8-F6BB-4D0E-96FA-76D16557E615}" type="presParOf" srcId="{21C26A11-C71D-4933-8097-18FB7A5EA6D9}" destId="{DB2E665D-2306-4BA3-A77A-147C00F5D33A}" srcOrd="2" destOrd="0" presId="urn:microsoft.com/office/officeart/2018/2/layout/IconVerticalSolidList"/>
    <dgm:cxn modelId="{6F520DD3-9EBD-4C29-9E23-00B496A90819}" type="presParOf" srcId="{21C26A11-C71D-4933-8097-18FB7A5EA6D9}" destId="{4CD5006F-7C78-46CF-B725-495D007817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3FF5F45-F48C-4BEA-8D23-A461BF17FF7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C72D643-C482-4F35-B1DE-6732123A875D}">
      <dgm:prSet/>
      <dgm:spPr/>
      <dgm:t>
        <a:bodyPr/>
        <a:lstStyle/>
        <a:p>
          <a:pPr>
            <a:lnSpc>
              <a:spcPct val="100000"/>
            </a:lnSpc>
          </a:pPr>
          <a:r>
            <a:rPr lang="en-US"/>
            <a:t>Amazon Elastic Container Service (ECS) is a fully managed container orchestration service provided by Amazon Web Services (AWS). </a:t>
          </a:r>
        </a:p>
      </dgm:t>
    </dgm:pt>
    <dgm:pt modelId="{1A63C799-37D2-4912-BB55-6B7E8308B35E}" type="parTrans" cxnId="{52B014F8-A678-41C9-942D-85CABC79B8EF}">
      <dgm:prSet/>
      <dgm:spPr/>
      <dgm:t>
        <a:bodyPr/>
        <a:lstStyle/>
        <a:p>
          <a:endParaRPr lang="en-US"/>
        </a:p>
      </dgm:t>
    </dgm:pt>
    <dgm:pt modelId="{DE5F0A0F-D65E-40A5-982D-B1036CEF9FDA}" type="sibTrans" cxnId="{52B014F8-A678-41C9-942D-85CABC79B8EF}">
      <dgm:prSet/>
      <dgm:spPr/>
      <dgm:t>
        <a:bodyPr/>
        <a:lstStyle/>
        <a:p>
          <a:endParaRPr lang="en-US"/>
        </a:p>
      </dgm:t>
    </dgm:pt>
    <dgm:pt modelId="{D65C313D-D389-4F3A-A44F-75C46A376E63}">
      <dgm:prSet/>
      <dgm:spPr/>
      <dgm:t>
        <a:bodyPr/>
        <a:lstStyle/>
        <a:p>
          <a:pPr>
            <a:lnSpc>
              <a:spcPct val="100000"/>
            </a:lnSpc>
          </a:pPr>
          <a:r>
            <a:rPr lang="en-US"/>
            <a:t>It allows you to easily run, manage, and scale containerized applications using Docker containers. </a:t>
          </a:r>
        </a:p>
      </dgm:t>
    </dgm:pt>
    <dgm:pt modelId="{3F160E39-0DBE-4EFC-B91F-5BFEEE7F2452}" type="parTrans" cxnId="{97B70C2B-209B-4416-A8A9-81B1738525C1}">
      <dgm:prSet/>
      <dgm:spPr/>
      <dgm:t>
        <a:bodyPr/>
        <a:lstStyle/>
        <a:p>
          <a:endParaRPr lang="en-US"/>
        </a:p>
      </dgm:t>
    </dgm:pt>
    <dgm:pt modelId="{03F3EEDD-C892-4E92-9D52-8D6538E0E127}" type="sibTrans" cxnId="{97B70C2B-209B-4416-A8A9-81B1738525C1}">
      <dgm:prSet/>
      <dgm:spPr/>
      <dgm:t>
        <a:bodyPr/>
        <a:lstStyle/>
        <a:p>
          <a:endParaRPr lang="en-US"/>
        </a:p>
      </dgm:t>
    </dgm:pt>
    <dgm:pt modelId="{990591AA-4CA7-499A-9B97-B9AB56765B23}" type="pres">
      <dgm:prSet presAssocID="{63FF5F45-F48C-4BEA-8D23-A461BF17FF72}" presName="root" presStyleCnt="0">
        <dgm:presLayoutVars>
          <dgm:dir/>
          <dgm:resizeHandles val="exact"/>
        </dgm:presLayoutVars>
      </dgm:prSet>
      <dgm:spPr/>
    </dgm:pt>
    <dgm:pt modelId="{97395C3C-8972-4FCF-ACBD-458EE3D01824}" type="pres">
      <dgm:prSet presAssocID="{DC72D643-C482-4F35-B1DE-6732123A875D}" presName="compNode" presStyleCnt="0"/>
      <dgm:spPr/>
    </dgm:pt>
    <dgm:pt modelId="{DD23540C-E1D4-4751-9E6B-C1F7DB894EC8}" type="pres">
      <dgm:prSet presAssocID="{DC72D643-C482-4F35-B1DE-6732123A87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3D5548C1-6041-44DC-81AE-B425C3902FD8}" type="pres">
      <dgm:prSet presAssocID="{DC72D643-C482-4F35-B1DE-6732123A875D}" presName="spaceRect" presStyleCnt="0"/>
      <dgm:spPr/>
    </dgm:pt>
    <dgm:pt modelId="{6DFFE167-3F20-4B79-96E0-01260FED23F2}" type="pres">
      <dgm:prSet presAssocID="{DC72D643-C482-4F35-B1DE-6732123A875D}" presName="textRect" presStyleLbl="revTx" presStyleIdx="0" presStyleCnt="2">
        <dgm:presLayoutVars>
          <dgm:chMax val="1"/>
          <dgm:chPref val="1"/>
        </dgm:presLayoutVars>
      </dgm:prSet>
      <dgm:spPr/>
    </dgm:pt>
    <dgm:pt modelId="{FBD9BB41-93B3-417E-87B0-BC75A1372451}" type="pres">
      <dgm:prSet presAssocID="{DE5F0A0F-D65E-40A5-982D-B1036CEF9FDA}" presName="sibTrans" presStyleCnt="0"/>
      <dgm:spPr/>
    </dgm:pt>
    <dgm:pt modelId="{60A0144F-48AB-4EE7-9570-3BD03243B10C}" type="pres">
      <dgm:prSet presAssocID="{D65C313D-D389-4F3A-A44F-75C46A376E63}" presName="compNode" presStyleCnt="0"/>
      <dgm:spPr/>
    </dgm:pt>
    <dgm:pt modelId="{8A8A2072-AE02-4461-9FCC-DD63399B614B}" type="pres">
      <dgm:prSet presAssocID="{D65C313D-D389-4F3A-A44F-75C46A376E6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40637B4B-63AB-41B4-920E-FCEF67030DB3}" type="pres">
      <dgm:prSet presAssocID="{D65C313D-D389-4F3A-A44F-75C46A376E63}" presName="spaceRect" presStyleCnt="0"/>
      <dgm:spPr/>
    </dgm:pt>
    <dgm:pt modelId="{4BDD61CD-C45E-45D9-ABC7-BC2D637922EE}" type="pres">
      <dgm:prSet presAssocID="{D65C313D-D389-4F3A-A44F-75C46A376E63}" presName="textRect" presStyleLbl="revTx" presStyleIdx="1" presStyleCnt="2">
        <dgm:presLayoutVars>
          <dgm:chMax val="1"/>
          <dgm:chPref val="1"/>
        </dgm:presLayoutVars>
      </dgm:prSet>
      <dgm:spPr/>
    </dgm:pt>
  </dgm:ptLst>
  <dgm:cxnLst>
    <dgm:cxn modelId="{97B70C2B-209B-4416-A8A9-81B1738525C1}" srcId="{63FF5F45-F48C-4BEA-8D23-A461BF17FF72}" destId="{D65C313D-D389-4F3A-A44F-75C46A376E63}" srcOrd="1" destOrd="0" parTransId="{3F160E39-0DBE-4EFC-B91F-5BFEEE7F2452}" sibTransId="{03F3EEDD-C892-4E92-9D52-8D6538E0E127}"/>
    <dgm:cxn modelId="{BDA47734-F0FC-430E-9232-23EE873AFF21}" type="presOf" srcId="{DC72D643-C482-4F35-B1DE-6732123A875D}" destId="{6DFFE167-3F20-4B79-96E0-01260FED23F2}" srcOrd="0" destOrd="0" presId="urn:microsoft.com/office/officeart/2018/2/layout/IconLabelList"/>
    <dgm:cxn modelId="{8975FE8F-7883-4035-8B1F-28BF8093C573}" type="presOf" srcId="{63FF5F45-F48C-4BEA-8D23-A461BF17FF72}" destId="{990591AA-4CA7-499A-9B97-B9AB56765B23}" srcOrd="0" destOrd="0" presId="urn:microsoft.com/office/officeart/2018/2/layout/IconLabelList"/>
    <dgm:cxn modelId="{C21068B7-D10B-47C1-A181-5315027DF840}" type="presOf" srcId="{D65C313D-D389-4F3A-A44F-75C46A376E63}" destId="{4BDD61CD-C45E-45D9-ABC7-BC2D637922EE}" srcOrd="0" destOrd="0" presId="urn:microsoft.com/office/officeart/2018/2/layout/IconLabelList"/>
    <dgm:cxn modelId="{52B014F8-A678-41C9-942D-85CABC79B8EF}" srcId="{63FF5F45-F48C-4BEA-8D23-A461BF17FF72}" destId="{DC72D643-C482-4F35-B1DE-6732123A875D}" srcOrd="0" destOrd="0" parTransId="{1A63C799-37D2-4912-BB55-6B7E8308B35E}" sibTransId="{DE5F0A0F-D65E-40A5-982D-B1036CEF9FDA}"/>
    <dgm:cxn modelId="{DF983132-499B-4CAF-BE7E-1ECD345710B0}" type="presParOf" srcId="{990591AA-4CA7-499A-9B97-B9AB56765B23}" destId="{97395C3C-8972-4FCF-ACBD-458EE3D01824}" srcOrd="0" destOrd="0" presId="urn:microsoft.com/office/officeart/2018/2/layout/IconLabelList"/>
    <dgm:cxn modelId="{9AF546A2-84CF-4C3F-ACC7-4000A8D2CC9B}" type="presParOf" srcId="{97395C3C-8972-4FCF-ACBD-458EE3D01824}" destId="{DD23540C-E1D4-4751-9E6B-C1F7DB894EC8}" srcOrd="0" destOrd="0" presId="urn:microsoft.com/office/officeart/2018/2/layout/IconLabelList"/>
    <dgm:cxn modelId="{BAD370E3-CF55-42CD-B60B-72AD8470E01B}" type="presParOf" srcId="{97395C3C-8972-4FCF-ACBD-458EE3D01824}" destId="{3D5548C1-6041-44DC-81AE-B425C3902FD8}" srcOrd="1" destOrd="0" presId="urn:microsoft.com/office/officeart/2018/2/layout/IconLabelList"/>
    <dgm:cxn modelId="{1CC36764-85EE-4BCD-B3A2-42762CDC5C3E}" type="presParOf" srcId="{97395C3C-8972-4FCF-ACBD-458EE3D01824}" destId="{6DFFE167-3F20-4B79-96E0-01260FED23F2}" srcOrd="2" destOrd="0" presId="urn:microsoft.com/office/officeart/2018/2/layout/IconLabelList"/>
    <dgm:cxn modelId="{57819D83-77F1-4B11-B056-2290B105F471}" type="presParOf" srcId="{990591AA-4CA7-499A-9B97-B9AB56765B23}" destId="{FBD9BB41-93B3-417E-87B0-BC75A1372451}" srcOrd="1" destOrd="0" presId="urn:microsoft.com/office/officeart/2018/2/layout/IconLabelList"/>
    <dgm:cxn modelId="{72BA03C1-DC6A-4E38-B6F9-74E34A13DBD7}" type="presParOf" srcId="{990591AA-4CA7-499A-9B97-B9AB56765B23}" destId="{60A0144F-48AB-4EE7-9570-3BD03243B10C}" srcOrd="2" destOrd="0" presId="urn:microsoft.com/office/officeart/2018/2/layout/IconLabelList"/>
    <dgm:cxn modelId="{33265638-A44C-4050-A97D-AC1D425D4E49}" type="presParOf" srcId="{60A0144F-48AB-4EE7-9570-3BD03243B10C}" destId="{8A8A2072-AE02-4461-9FCC-DD63399B614B}" srcOrd="0" destOrd="0" presId="urn:microsoft.com/office/officeart/2018/2/layout/IconLabelList"/>
    <dgm:cxn modelId="{69CD19C9-995F-4FBB-8F5A-B909D53917C5}" type="presParOf" srcId="{60A0144F-48AB-4EE7-9570-3BD03243B10C}" destId="{40637B4B-63AB-41B4-920E-FCEF67030DB3}" srcOrd="1" destOrd="0" presId="urn:microsoft.com/office/officeart/2018/2/layout/IconLabelList"/>
    <dgm:cxn modelId="{2240CE5A-1714-4113-8FEB-8783ED8E2FC1}" type="presParOf" srcId="{60A0144F-48AB-4EE7-9570-3BD03243B10C}" destId="{4BDD61CD-C45E-45D9-ABC7-BC2D637922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563F259-9D43-4E27-B11E-EBE963587C2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35CEA7-2733-41A2-BA75-2764E0A46F92}">
      <dgm:prSet/>
      <dgm:spPr/>
      <dgm:t>
        <a:bodyPr/>
        <a:lstStyle/>
        <a:p>
          <a:pPr>
            <a:lnSpc>
              <a:spcPct val="100000"/>
            </a:lnSpc>
          </a:pPr>
          <a:r>
            <a:rPr lang="en-US" b="1"/>
            <a:t>Container Orchestration</a:t>
          </a:r>
          <a:r>
            <a:rPr lang="en-US"/>
            <a:t>: ECS helps you orchestrate your containers by providing a highly scalable and reliable platform for running Docker containers. It manages the underlying infrastructure, including the provisioning of resources, scheduling, and monitoring of containers.</a:t>
          </a:r>
        </a:p>
      </dgm:t>
    </dgm:pt>
    <dgm:pt modelId="{30EBA247-CB41-49D5-B30A-80B6394AA6F3}" type="parTrans" cxnId="{3917F7A1-D15B-42D6-A6B5-53058E1B62C3}">
      <dgm:prSet/>
      <dgm:spPr/>
      <dgm:t>
        <a:bodyPr/>
        <a:lstStyle/>
        <a:p>
          <a:endParaRPr lang="en-US"/>
        </a:p>
      </dgm:t>
    </dgm:pt>
    <dgm:pt modelId="{56CB7BE8-5206-4237-B0DC-2268B6E2D8BF}" type="sibTrans" cxnId="{3917F7A1-D15B-42D6-A6B5-53058E1B62C3}">
      <dgm:prSet/>
      <dgm:spPr/>
      <dgm:t>
        <a:bodyPr/>
        <a:lstStyle/>
        <a:p>
          <a:endParaRPr lang="en-US"/>
        </a:p>
      </dgm:t>
    </dgm:pt>
    <dgm:pt modelId="{C11098FD-99B7-4FD5-9189-19C547399BBC}">
      <dgm:prSet/>
      <dgm:spPr/>
      <dgm:t>
        <a:bodyPr/>
        <a:lstStyle/>
        <a:p>
          <a:pPr>
            <a:lnSpc>
              <a:spcPct val="100000"/>
            </a:lnSpc>
          </a:pPr>
          <a:r>
            <a:rPr lang="en-US" b="1"/>
            <a:t>Task Definitions</a:t>
          </a:r>
          <a:r>
            <a:rPr lang="en-US"/>
            <a:t>: In ECS, you define your application's containers and their configurations using task definitions. A task definition is a blueprint that describes how to run your containers, including details such as Docker image, CPU and memory requirements, container networking, and environment variables.</a:t>
          </a:r>
        </a:p>
      </dgm:t>
    </dgm:pt>
    <dgm:pt modelId="{CF667021-9A30-492F-AEA4-B4AAB3ACCE1C}" type="parTrans" cxnId="{66ED58E5-F57C-423A-BB2A-554967C47DA7}">
      <dgm:prSet/>
      <dgm:spPr/>
      <dgm:t>
        <a:bodyPr/>
        <a:lstStyle/>
        <a:p>
          <a:endParaRPr lang="en-US"/>
        </a:p>
      </dgm:t>
    </dgm:pt>
    <dgm:pt modelId="{898323EE-697A-4FEF-801F-80864F8BD94D}" type="sibTrans" cxnId="{66ED58E5-F57C-423A-BB2A-554967C47DA7}">
      <dgm:prSet/>
      <dgm:spPr/>
      <dgm:t>
        <a:bodyPr/>
        <a:lstStyle/>
        <a:p>
          <a:endParaRPr lang="en-US"/>
        </a:p>
      </dgm:t>
    </dgm:pt>
    <dgm:pt modelId="{FE1283AC-5A52-4C85-80CD-691DA2633022}">
      <dgm:prSet/>
      <dgm:spPr/>
      <dgm:t>
        <a:bodyPr/>
        <a:lstStyle/>
        <a:p>
          <a:pPr>
            <a:lnSpc>
              <a:spcPct val="100000"/>
            </a:lnSpc>
          </a:pPr>
          <a:r>
            <a:rPr lang="en-US" b="1"/>
            <a:t>Clusters</a:t>
          </a:r>
          <a:r>
            <a:rPr lang="en-US"/>
            <a:t>: ECS uses clusters to organize and manage your containerized applications. </a:t>
          </a:r>
        </a:p>
      </dgm:t>
    </dgm:pt>
    <dgm:pt modelId="{BDE41C96-62F1-4493-B845-D446D7244BA1}" type="parTrans" cxnId="{7B95227D-30B3-44E0-89CE-28246DC4CB10}">
      <dgm:prSet/>
      <dgm:spPr/>
      <dgm:t>
        <a:bodyPr/>
        <a:lstStyle/>
        <a:p>
          <a:endParaRPr lang="en-US"/>
        </a:p>
      </dgm:t>
    </dgm:pt>
    <dgm:pt modelId="{A5CD9A20-1B8E-416C-83A3-FF146D4DA364}" type="sibTrans" cxnId="{7B95227D-30B3-44E0-89CE-28246DC4CB10}">
      <dgm:prSet/>
      <dgm:spPr/>
      <dgm:t>
        <a:bodyPr/>
        <a:lstStyle/>
        <a:p>
          <a:endParaRPr lang="en-US"/>
        </a:p>
      </dgm:t>
    </dgm:pt>
    <dgm:pt modelId="{9C48C47A-10CC-49FD-9E72-7CDCFDD68E02}">
      <dgm:prSet/>
      <dgm:spPr/>
      <dgm:t>
        <a:bodyPr/>
        <a:lstStyle/>
        <a:p>
          <a:pPr>
            <a:lnSpc>
              <a:spcPct val="100000"/>
            </a:lnSpc>
          </a:pPr>
          <a:r>
            <a:rPr lang="en-US" b="1"/>
            <a:t>Launch Types</a:t>
          </a:r>
          <a:r>
            <a:rPr lang="en-US"/>
            <a:t>: ECS supports two launch types: EC2 and Fargate. With EC2 launch type, you provision and manage your own EC2 instances to run your containers. With Fargate launch type, AWS manages the infrastructure for you, and you can run containers without managing the underlying EC2 instances.</a:t>
          </a:r>
        </a:p>
      </dgm:t>
    </dgm:pt>
    <dgm:pt modelId="{9CCBEE7F-801F-430E-BF74-655570D8D14B}" type="parTrans" cxnId="{C99F3A7C-926C-46F8-ADBA-08EF443B6D51}">
      <dgm:prSet/>
      <dgm:spPr/>
      <dgm:t>
        <a:bodyPr/>
        <a:lstStyle/>
        <a:p>
          <a:endParaRPr lang="en-US"/>
        </a:p>
      </dgm:t>
    </dgm:pt>
    <dgm:pt modelId="{D260755A-7BBC-4097-AAAC-8B90377034E2}" type="sibTrans" cxnId="{C99F3A7C-926C-46F8-ADBA-08EF443B6D51}">
      <dgm:prSet/>
      <dgm:spPr/>
      <dgm:t>
        <a:bodyPr/>
        <a:lstStyle/>
        <a:p>
          <a:endParaRPr lang="en-US"/>
        </a:p>
      </dgm:t>
    </dgm:pt>
    <dgm:pt modelId="{119B4F1E-50AD-4BFD-8B28-CD91154A6599}" type="pres">
      <dgm:prSet presAssocID="{E563F259-9D43-4E27-B11E-EBE963587C2B}" presName="root" presStyleCnt="0">
        <dgm:presLayoutVars>
          <dgm:dir/>
          <dgm:resizeHandles val="exact"/>
        </dgm:presLayoutVars>
      </dgm:prSet>
      <dgm:spPr/>
    </dgm:pt>
    <dgm:pt modelId="{87052E3B-6334-4696-ACF7-5A50AC054549}" type="pres">
      <dgm:prSet presAssocID="{3835CEA7-2733-41A2-BA75-2764E0A46F92}" presName="compNode" presStyleCnt="0"/>
      <dgm:spPr/>
    </dgm:pt>
    <dgm:pt modelId="{19C0CED8-2718-47C1-BF40-A43FBD7B14C1}" type="pres">
      <dgm:prSet presAssocID="{3835CEA7-2733-41A2-BA75-2764E0A46F92}" presName="bgRect" presStyleLbl="bgShp" presStyleIdx="0" presStyleCnt="4"/>
      <dgm:spPr/>
    </dgm:pt>
    <dgm:pt modelId="{D1088274-9F63-44CC-B906-5E22ED5BF48C}" type="pres">
      <dgm:prSet presAssocID="{3835CEA7-2733-41A2-BA75-2764E0A46F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A63B44A-3EC2-441E-B345-DF98EE0ADD51}" type="pres">
      <dgm:prSet presAssocID="{3835CEA7-2733-41A2-BA75-2764E0A46F92}" presName="spaceRect" presStyleCnt="0"/>
      <dgm:spPr/>
    </dgm:pt>
    <dgm:pt modelId="{E7589080-974A-4EDE-923F-3ED8CE013ECA}" type="pres">
      <dgm:prSet presAssocID="{3835CEA7-2733-41A2-BA75-2764E0A46F92}" presName="parTx" presStyleLbl="revTx" presStyleIdx="0" presStyleCnt="4">
        <dgm:presLayoutVars>
          <dgm:chMax val="0"/>
          <dgm:chPref val="0"/>
        </dgm:presLayoutVars>
      </dgm:prSet>
      <dgm:spPr/>
    </dgm:pt>
    <dgm:pt modelId="{2A6A754E-4A31-49FA-A197-911B2DE06AA5}" type="pres">
      <dgm:prSet presAssocID="{56CB7BE8-5206-4237-B0DC-2268B6E2D8BF}" presName="sibTrans" presStyleCnt="0"/>
      <dgm:spPr/>
    </dgm:pt>
    <dgm:pt modelId="{A9860394-4009-498E-90C6-99388894F48B}" type="pres">
      <dgm:prSet presAssocID="{C11098FD-99B7-4FD5-9189-19C547399BBC}" presName="compNode" presStyleCnt="0"/>
      <dgm:spPr/>
    </dgm:pt>
    <dgm:pt modelId="{AAEBF574-7868-47DE-B42C-553F482200D0}" type="pres">
      <dgm:prSet presAssocID="{C11098FD-99B7-4FD5-9189-19C547399BBC}" presName="bgRect" presStyleLbl="bgShp" presStyleIdx="1" presStyleCnt="4"/>
      <dgm:spPr/>
    </dgm:pt>
    <dgm:pt modelId="{ACF4011D-7167-4515-BB07-08F92599A80C}" type="pres">
      <dgm:prSet presAssocID="{C11098FD-99B7-4FD5-9189-19C547399B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E340D3AF-E789-4F2E-8AEB-2ED028313FAE}" type="pres">
      <dgm:prSet presAssocID="{C11098FD-99B7-4FD5-9189-19C547399BBC}" presName="spaceRect" presStyleCnt="0"/>
      <dgm:spPr/>
    </dgm:pt>
    <dgm:pt modelId="{00909D29-38D9-4B58-A18E-71A8892DB7E7}" type="pres">
      <dgm:prSet presAssocID="{C11098FD-99B7-4FD5-9189-19C547399BBC}" presName="parTx" presStyleLbl="revTx" presStyleIdx="1" presStyleCnt="4">
        <dgm:presLayoutVars>
          <dgm:chMax val="0"/>
          <dgm:chPref val="0"/>
        </dgm:presLayoutVars>
      </dgm:prSet>
      <dgm:spPr/>
    </dgm:pt>
    <dgm:pt modelId="{A05CF67C-AC98-42E3-ADCC-51A1D455758F}" type="pres">
      <dgm:prSet presAssocID="{898323EE-697A-4FEF-801F-80864F8BD94D}" presName="sibTrans" presStyleCnt="0"/>
      <dgm:spPr/>
    </dgm:pt>
    <dgm:pt modelId="{611CF4CF-4E29-4E3E-B125-E2CB99A9819A}" type="pres">
      <dgm:prSet presAssocID="{FE1283AC-5A52-4C85-80CD-691DA2633022}" presName="compNode" presStyleCnt="0"/>
      <dgm:spPr/>
    </dgm:pt>
    <dgm:pt modelId="{0D049F4B-C355-4400-BB76-E372E3D0444D}" type="pres">
      <dgm:prSet presAssocID="{FE1283AC-5A52-4C85-80CD-691DA2633022}" presName="bgRect" presStyleLbl="bgShp" presStyleIdx="2" presStyleCnt="4"/>
      <dgm:spPr/>
    </dgm:pt>
    <dgm:pt modelId="{EA94A0FA-5C79-4750-B43B-F8C57B7C022E}" type="pres">
      <dgm:prSet presAssocID="{FE1283AC-5A52-4C85-80CD-691DA26330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74EBF726-5656-4CC1-93B3-C857A4779D2C}" type="pres">
      <dgm:prSet presAssocID="{FE1283AC-5A52-4C85-80CD-691DA2633022}" presName="spaceRect" presStyleCnt="0"/>
      <dgm:spPr/>
    </dgm:pt>
    <dgm:pt modelId="{FB0B060B-35AA-49DB-B33E-B37F7E1E7C2C}" type="pres">
      <dgm:prSet presAssocID="{FE1283AC-5A52-4C85-80CD-691DA2633022}" presName="parTx" presStyleLbl="revTx" presStyleIdx="2" presStyleCnt="4">
        <dgm:presLayoutVars>
          <dgm:chMax val="0"/>
          <dgm:chPref val="0"/>
        </dgm:presLayoutVars>
      </dgm:prSet>
      <dgm:spPr/>
    </dgm:pt>
    <dgm:pt modelId="{2D2B4786-BAC1-4A52-BD1E-588705511B79}" type="pres">
      <dgm:prSet presAssocID="{A5CD9A20-1B8E-416C-83A3-FF146D4DA364}" presName="sibTrans" presStyleCnt="0"/>
      <dgm:spPr/>
    </dgm:pt>
    <dgm:pt modelId="{30D8D547-329D-43FE-BAC9-8C97CC3AEF35}" type="pres">
      <dgm:prSet presAssocID="{9C48C47A-10CC-49FD-9E72-7CDCFDD68E02}" presName="compNode" presStyleCnt="0"/>
      <dgm:spPr/>
    </dgm:pt>
    <dgm:pt modelId="{E6FEF359-E83C-4B1E-BBD9-C0D9F9AEF54D}" type="pres">
      <dgm:prSet presAssocID="{9C48C47A-10CC-49FD-9E72-7CDCFDD68E02}" presName="bgRect" presStyleLbl="bgShp" presStyleIdx="3" presStyleCnt="4"/>
      <dgm:spPr/>
    </dgm:pt>
    <dgm:pt modelId="{5DDAE58C-4B61-46A7-AE35-41C9282E1427}" type="pres">
      <dgm:prSet presAssocID="{9C48C47A-10CC-49FD-9E72-7CDCFDD68E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t Air Balloon"/>
        </a:ext>
      </dgm:extLst>
    </dgm:pt>
    <dgm:pt modelId="{206BBD49-80C8-4D99-AB1B-341DD8057479}" type="pres">
      <dgm:prSet presAssocID="{9C48C47A-10CC-49FD-9E72-7CDCFDD68E02}" presName="spaceRect" presStyleCnt="0"/>
      <dgm:spPr/>
    </dgm:pt>
    <dgm:pt modelId="{9507299F-637E-4F6E-9ACB-DCFBB61A6758}" type="pres">
      <dgm:prSet presAssocID="{9C48C47A-10CC-49FD-9E72-7CDCFDD68E02}" presName="parTx" presStyleLbl="revTx" presStyleIdx="3" presStyleCnt="4">
        <dgm:presLayoutVars>
          <dgm:chMax val="0"/>
          <dgm:chPref val="0"/>
        </dgm:presLayoutVars>
      </dgm:prSet>
      <dgm:spPr/>
    </dgm:pt>
  </dgm:ptLst>
  <dgm:cxnLst>
    <dgm:cxn modelId="{F4DAD445-946C-4E75-B4DC-699E8157851D}" type="presOf" srcId="{FE1283AC-5A52-4C85-80CD-691DA2633022}" destId="{FB0B060B-35AA-49DB-B33E-B37F7E1E7C2C}" srcOrd="0" destOrd="0" presId="urn:microsoft.com/office/officeart/2018/2/layout/IconVerticalSolidList"/>
    <dgm:cxn modelId="{C99F3A7C-926C-46F8-ADBA-08EF443B6D51}" srcId="{E563F259-9D43-4E27-B11E-EBE963587C2B}" destId="{9C48C47A-10CC-49FD-9E72-7CDCFDD68E02}" srcOrd="3" destOrd="0" parTransId="{9CCBEE7F-801F-430E-BF74-655570D8D14B}" sibTransId="{D260755A-7BBC-4097-AAAC-8B90377034E2}"/>
    <dgm:cxn modelId="{7B95227D-30B3-44E0-89CE-28246DC4CB10}" srcId="{E563F259-9D43-4E27-B11E-EBE963587C2B}" destId="{FE1283AC-5A52-4C85-80CD-691DA2633022}" srcOrd="2" destOrd="0" parTransId="{BDE41C96-62F1-4493-B845-D446D7244BA1}" sibTransId="{A5CD9A20-1B8E-416C-83A3-FF146D4DA364}"/>
    <dgm:cxn modelId="{99ACC18E-2208-4B1B-802A-A17FFE2B1D9F}" type="presOf" srcId="{9C48C47A-10CC-49FD-9E72-7CDCFDD68E02}" destId="{9507299F-637E-4F6E-9ACB-DCFBB61A6758}" srcOrd="0" destOrd="0" presId="urn:microsoft.com/office/officeart/2018/2/layout/IconVerticalSolidList"/>
    <dgm:cxn modelId="{0EC50292-7EE9-47E4-B77D-60C8D03DB18A}" type="presOf" srcId="{C11098FD-99B7-4FD5-9189-19C547399BBC}" destId="{00909D29-38D9-4B58-A18E-71A8892DB7E7}" srcOrd="0" destOrd="0" presId="urn:microsoft.com/office/officeart/2018/2/layout/IconVerticalSolidList"/>
    <dgm:cxn modelId="{3917F7A1-D15B-42D6-A6B5-53058E1B62C3}" srcId="{E563F259-9D43-4E27-B11E-EBE963587C2B}" destId="{3835CEA7-2733-41A2-BA75-2764E0A46F92}" srcOrd="0" destOrd="0" parTransId="{30EBA247-CB41-49D5-B30A-80B6394AA6F3}" sibTransId="{56CB7BE8-5206-4237-B0DC-2268B6E2D8BF}"/>
    <dgm:cxn modelId="{8213D5CC-97AA-4DA0-B7A6-BA81804887C8}" type="presOf" srcId="{3835CEA7-2733-41A2-BA75-2764E0A46F92}" destId="{E7589080-974A-4EDE-923F-3ED8CE013ECA}" srcOrd="0" destOrd="0" presId="urn:microsoft.com/office/officeart/2018/2/layout/IconVerticalSolidList"/>
    <dgm:cxn modelId="{046F7DD7-4FE1-4442-88F0-82E207FE69B4}" type="presOf" srcId="{E563F259-9D43-4E27-B11E-EBE963587C2B}" destId="{119B4F1E-50AD-4BFD-8B28-CD91154A6599}" srcOrd="0" destOrd="0" presId="urn:microsoft.com/office/officeart/2018/2/layout/IconVerticalSolidList"/>
    <dgm:cxn modelId="{66ED58E5-F57C-423A-BB2A-554967C47DA7}" srcId="{E563F259-9D43-4E27-B11E-EBE963587C2B}" destId="{C11098FD-99B7-4FD5-9189-19C547399BBC}" srcOrd="1" destOrd="0" parTransId="{CF667021-9A30-492F-AEA4-B4AAB3ACCE1C}" sibTransId="{898323EE-697A-4FEF-801F-80864F8BD94D}"/>
    <dgm:cxn modelId="{0FC71AD0-275E-4B95-90C3-3F476CBEBF60}" type="presParOf" srcId="{119B4F1E-50AD-4BFD-8B28-CD91154A6599}" destId="{87052E3B-6334-4696-ACF7-5A50AC054549}" srcOrd="0" destOrd="0" presId="urn:microsoft.com/office/officeart/2018/2/layout/IconVerticalSolidList"/>
    <dgm:cxn modelId="{C1B37248-5A54-4FBC-8DA9-7622E48B1F83}" type="presParOf" srcId="{87052E3B-6334-4696-ACF7-5A50AC054549}" destId="{19C0CED8-2718-47C1-BF40-A43FBD7B14C1}" srcOrd="0" destOrd="0" presId="urn:microsoft.com/office/officeart/2018/2/layout/IconVerticalSolidList"/>
    <dgm:cxn modelId="{85C008F0-E618-49EF-AB81-3C4D31BBF3B9}" type="presParOf" srcId="{87052E3B-6334-4696-ACF7-5A50AC054549}" destId="{D1088274-9F63-44CC-B906-5E22ED5BF48C}" srcOrd="1" destOrd="0" presId="urn:microsoft.com/office/officeart/2018/2/layout/IconVerticalSolidList"/>
    <dgm:cxn modelId="{DE7ECD88-81BB-4773-BB98-1555F8605C73}" type="presParOf" srcId="{87052E3B-6334-4696-ACF7-5A50AC054549}" destId="{DA63B44A-3EC2-441E-B345-DF98EE0ADD51}" srcOrd="2" destOrd="0" presId="urn:microsoft.com/office/officeart/2018/2/layout/IconVerticalSolidList"/>
    <dgm:cxn modelId="{02F9FB8E-7685-47CB-A639-115FCBE2A513}" type="presParOf" srcId="{87052E3B-6334-4696-ACF7-5A50AC054549}" destId="{E7589080-974A-4EDE-923F-3ED8CE013ECA}" srcOrd="3" destOrd="0" presId="urn:microsoft.com/office/officeart/2018/2/layout/IconVerticalSolidList"/>
    <dgm:cxn modelId="{3BD160B5-7140-4852-992B-EAF7D68BA94D}" type="presParOf" srcId="{119B4F1E-50AD-4BFD-8B28-CD91154A6599}" destId="{2A6A754E-4A31-49FA-A197-911B2DE06AA5}" srcOrd="1" destOrd="0" presId="urn:microsoft.com/office/officeart/2018/2/layout/IconVerticalSolidList"/>
    <dgm:cxn modelId="{71606400-7E8C-4200-A92E-E4E7A4E1AB8C}" type="presParOf" srcId="{119B4F1E-50AD-4BFD-8B28-CD91154A6599}" destId="{A9860394-4009-498E-90C6-99388894F48B}" srcOrd="2" destOrd="0" presId="urn:microsoft.com/office/officeart/2018/2/layout/IconVerticalSolidList"/>
    <dgm:cxn modelId="{FE92CE0A-74DF-4D92-8B2F-85557AE7BD29}" type="presParOf" srcId="{A9860394-4009-498E-90C6-99388894F48B}" destId="{AAEBF574-7868-47DE-B42C-553F482200D0}" srcOrd="0" destOrd="0" presId="urn:microsoft.com/office/officeart/2018/2/layout/IconVerticalSolidList"/>
    <dgm:cxn modelId="{3BF12B9F-C7B9-48BE-8946-8682A8670C12}" type="presParOf" srcId="{A9860394-4009-498E-90C6-99388894F48B}" destId="{ACF4011D-7167-4515-BB07-08F92599A80C}" srcOrd="1" destOrd="0" presId="urn:microsoft.com/office/officeart/2018/2/layout/IconVerticalSolidList"/>
    <dgm:cxn modelId="{96BA97D0-3F02-40F2-85B4-EF4B860C9E66}" type="presParOf" srcId="{A9860394-4009-498E-90C6-99388894F48B}" destId="{E340D3AF-E789-4F2E-8AEB-2ED028313FAE}" srcOrd="2" destOrd="0" presId="urn:microsoft.com/office/officeart/2018/2/layout/IconVerticalSolidList"/>
    <dgm:cxn modelId="{CADC933B-634C-4902-A622-E4A76089F72C}" type="presParOf" srcId="{A9860394-4009-498E-90C6-99388894F48B}" destId="{00909D29-38D9-4B58-A18E-71A8892DB7E7}" srcOrd="3" destOrd="0" presId="urn:microsoft.com/office/officeart/2018/2/layout/IconVerticalSolidList"/>
    <dgm:cxn modelId="{13A46C4A-9B91-4C17-BF1A-6DC54FFFDA8C}" type="presParOf" srcId="{119B4F1E-50AD-4BFD-8B28-CD91154A6599}" destId="{A05CF67C-AC98-42E3-ADCC-51A1D455758F}" srcOrd="3" destOrd="0" presId="urn:microsoft.com/office/officeart/2018/2/layout/IconVerticalSolidList"/>
    <dgm:cxn modelId="{07708759-3C52-432B-8817-9CB1B0B4ED1A}" type="presParOf" srcId="{119B4F1E-50AD-4BFD-8B28-CD91154A6599}" destId="{611CF4CF-4E29-4E3E-B125-E2CB99A9819A}" srcOrd="4" destOrd="0" presId="urn:microsoft.com/office/officeart/2018/2/layout/IconVerticalSolidList"/>
    <dgm:cxn modelId="{6644619E-3846-4FA3-BAE6-EF880A34BB7D}" type="presParOf" srcId="{611CF4CF-4E29-4E3E-B125-E2CB99A9819A}" destId="{0D049F4B-C355-4400-BB76-E372E3D0444D}" srcOrd="0" destOrd="0" presId="urn:microsoft.com/office/officeart/2018/2/layout/IconVerticalSolidList"/>
    <dgm:cxn modelId="{65909CFC-C8F1-475A-9434-4FF6EBCF4D95}" type="presParOf" srcId="{611CF4CF-4E29-4E3E-B125-E2CB99A9819A}" destId="{EA94A0FA-5C79-4750-B43B-F8C57B7C022E}" srcOrd="1" destOrd="0" presId="urn:microsoft.com/office/officeart/2018/2/layout/IconVerticalSolidList"/>
    <dgm:cxn modelId="{3D235655-0DEC-4765-BF2C-E76D4A97E987}" type="presParOf" srcId="{611CF4CF-4E29-4E3E-B125-E2CB99A9819A}" destId="{74EBF726-5656-4CC1-93B3-C857A4779D2C}" srcOrd="2" destOrd="0" presId="urn:microsoft.com/office/officeart/2018/2/layout/IconVerticalSolidList"/>
    <dgm:cxn modelId="{579FF310-4E67-4243-A562-2F077266151E}" type="presParOf" srcId="{611CF4CF-4E29-4E3E-B125-E2CB99A9819A}" destId="{FB0B060B-35AA-49DB-B33E-B37F7E1E7C2C}" srcOrd="3" destOrd="0" presId="urn:microsoft.com/office/officeart/2018/2/layout/IconVerticalSolidList"/>
    <dgm:cxn modelId="{5740839B-B75C-43FF-9D8F-8BD1CDD45A7C}" type="presParOf" srcId="{119B4F1E-50AD-4BFD-8B28-CD91154A6599}" destId="{2D2B4786-BAC1-4A52-BD1E-588705511B79}" srcOrd="5" destOrd="0" presId="urn:microsoft.com/office/officeart/2018/2/layout/IconVerticalSolidList"/>
    <dgm:cxn modelId="{4BD9EB2D-A985-409B-BB4C-FD4DD88BF0BA}" type="presParOf" srcId="{119B4F1E-50AD-4BFD-8B28-CD91154A6599}" destId="{30D8D547-329D-43FE-BAC9-8C97CC3AEF35}" srcOrd="6" destOrd="0" presId="urn:microsoft.com/office/officeart/2018/2/layout/IconVerticalSolidList"/>
    <dgm:cxn modelId="{F3FD0200-B536-473D-95D2-EC7FF4584D54}" type="presParOf" srcId="{30D8D547-329D-43FE-BAC9-8C97CC3AEF35}" destId="{E6FEF359-E83C-4B1E-BBD9-C0D9F9AEF54D}" srcOrd="0" destOrd="0" presId="urn:microsoft.com/office/officeart/2018/2/layout/IconVerticalSolidList"/>
    <dgm:cxn modelId="{97427FB4-AD74-4E7D-BA32-5FDA53CA3542}" type="presParOf" srcId="{30D8D547-329D-43FE-BAC9-8C97CC3AEF35}" destId="{5DDAE58C-4B61-46A7-AE35-41C9282E1427}" srcOrd="1" destOrd="0" presId="urn:microsoft.com/office/officeart/2018/2/layout/IconVerticalSolidList"/>
    <dgm:cxn modelId="{60A97356-E791-4FC7-81F1-1A7CA4FD6665}" type="presParOf" srcId="{30D8D547-329D-43FE-BAC9-8C97CC3AEF35}" destId="{206BBD49-80C8-4D99-AB1B-341DD8057479}" srcOrd="2" destOrd="0" presId="urn:microsoft.com/office/officeart/2018/2/layout/IconVerticalSolidList"/>
    <dgm:cxn modelId="{862246E1-5EF1-4666-B993-BCCE73BB1CA7}" type="presParOf" srcId="{30D8D547-329D-43FE-BAC9-8C97CC3AEF35}" destId="{9507299F-637E-4F6E-9ACB-DCFBB61A67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CEFC19C-3C5F-4BBD-A413-D88E88ABD32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2113B87-7BE9-420B-9785-39EEB28FF648}">
      <dgm:prSet/>
      <dgm:spPr/>
      <dgm:t>
        <a:bodyPr/>
        <a:lstStyle/>
        <a:p>
          <a:r>
            <a:rPr lang="en-US" b="1"/>
            <a:t>Service Definition</a:t>
          </a:r>
          <a:r>
            <a:rPr lang="en-US"/>
            <a:t>: In ECS, you can create services to define long-running applications or microservices. A service ensures that a specified number of tasks (containers) are running and automatically handles scaling, load balancing, and task recovery.</a:t>
          </a:r>
        </a:p>
      </dgm:t>
    </dgm:pt>
    <dgm:pt modelId="{88B07F7F-1615-4C94-9BDE-7AD86F5F9E86}" type="parTrans" cxnId="{7726B551-A6A6-4921-AFCD-73B30966B54D}">
      <dgm:prSet/>
      <dgm:spPr/>
      <dgm:t>
        <a:bodyPr/>
        <a:lstStyle/>
        <a:p>
          <a:endParaRPr lang="en-US"/>
        </a:p>
      </dgm:t>
    </dgm:pt>
    <dgm:pt modelId="{A5D40C97-E137-4D31-881B-3AACB0B84699}" type="sibTrans" cxnId="{7726B551-A6A6-4921-AFCD-73B30966B54D}">
      <dgm:prSet/>
      <dgm:spPr/>
      <dgm:t>
        <a:bodyPr/>
        <a:lstStyle/>
        <a:p>
          <a:endParaRPr lang="en-US"/>
        </a:p>
      </dgm:t>
    </dgm:pt>
    <dgm:pt modelId="{D3825E12-640E-4B28-B681-35A0823641E2}">
      <dgm:prSet/>
      <dgm:spPr/>
      <dgm:t>
        <a:bodyPr/>
        <a:lstStyle/>
        <a:p>
          <a:r>
            <a:rPr lang="en-US" b="1"/>
            <a:t>Integration with Other AWS Services</a:t>
          </a:r>
          <a:r>
            <a:rPr lang="en-US"/>
            <a:t>: ECS seamlessly integrates with other AWS services. For example, you can use Application Load Balancer or Network Load Balancer to distribute traffic to your ECS services. You can also use AWS CloudFormation to manage your ECS infrastructure as code.</a:t>
          </a:r>
        </a:p>
      </dgm:t>
    </dgm:pt>
    <dgm:pt modelId="{8D604016-85E6-49E1-A241-AE591047883A}" type="parTrans" cxnId="{34C07DA1-1508-4E6E-894C-B921E9575351}">
      <dgm:prSet/>
      <dgm:spPr/>
      <dgm:t>
        <a:bodyPr/>
        <a:lstStyle/>
        <a:p>
          <a:endParaRPr lang="en-US"/>
        </a:p>
      </dgm:t>
    </dgm:pt>
    <dgm:pt modelId="{FB36023B-BDED-468A-A1FC-B33361BFA4FB}" type="sibTrans" cxnId="{34C07DA1-1508-4E6E-894C-B921E9575351}">
      <dgm:prSet/>
      <dgm:spPr/>
      <dgm:t>
        <a:bodyPr/>
        <a:lstStyle/>
        <a:p>
          <a:endParaRPr lang="en-US"/>
        </a:p>
      </dgm:t>
    </dgm:pt>
    <dgm:pt modelId="{52ED0047-4965-4E9D-BFE8-852758049F24}">
      <dgm:prSet/>
      <dgm:spPr/>
      <dgm:t>
        <a:bodyPr/>
        <a:lstStyle/>
        <a:p>
          <a:r>
            <a:rPr lang="en-US" b="1"/>
            <a:t>Auto Scaling</a:t>
          </a:r>
          <a:r>
            <a:rPr lang="en-US"/>
            <a:t>: ECS provides integration with AWS Auto Scaling to dynamically scale your containerized applications based on metrics such as CPU utilization or custom metrics. This helps you handle varying workloads and ensure optimal resource utilization.</a:t>
          </a:r>
        </a:p>
      </dgm:t>
    </dgm:pt>
    <dgm:pt modelId="{9BEA122C-86BB-4F89-BD72-3A2639295EAA}" type="parTrans" cxnId="{2848DD9B-2FA3-444E-BCA5-75C8C43D009F}">
      <dgm:prSet/>
      <dgm:spPr/>
      <dgm:t>
        <a:bodyPr/>
        <a:lstStyle/>
        <a:p>
          <a:endParaRPr lang="en-US"/>
        </a:p>
      </dgm:t>
    </dgm:pt>
    <dgm:pt modelId="{9D3873B4-1018-40DE-857A-F3FBCCADB081}" type="sibTrans" cxnId="{2848DD9B-2FA3-444E-BCA5-75C8C43D009F}">
      <dgm:prSet/>
      <dgm:spPr/>
      <dgm:t>
        <a:bodyPr/>
        <a:lstStyle/>
        <a:p>
          <a:endParaRPr lang="en-US"/>
        </a:p>
      </dgm:t>
    </dgm:pt>
    <dgm:pt modelId="{E36DEC39-A38B-4EEF-A0AD-7F9F6C5CC4F4}">
      <dgm:prSet/>
      <dgm:spPr/>
      <dgm:t>
        <a:bodyPr/>
        <a:lstStyle/>
        <a:p>
          <a:r>
            <a:rPr lang="en-US" b="1"/>
            <a:t>Logging and Monitoring</a:t>
          </a:r>
          <a:r>
            <a:rPr lang="en-US"/>
            <a:t>: ECS integrates with AWS CloudWatch for logging and monitoring. You can stream container logs to CloudWatch Logs for centralized log management and use CloudWatch metrics and alarms to monitor the performance and health of your containers.</a:t>
          </a:r>
        </a:p>
      </dgm:t>
    </dgm:pt>
    <dgm:pt modelId="{3C7CF71B-5F65-494E-A50E-2A0623EC526D}" type="parTrans" cxnId="{BCE26E9A-44BD-46FA-992D-80E034CCB7CE}">
      <dgm:prSet/>
      <dgm:spPr/>
      <dgm:t>
        <a:bodyPr/>
        <a:lstStyle/>
        <a:p>
          <a:endParaRPr lang="en-US"/>
        </a:p>
      </dgm:t>
    </dgm:pt>
    <dgm:pt modelId="{50EEB788-B3AF-4F7F-AD6A-A8FC8CC6FEB5}" type="sibTrans" cxnId="{BCE26E9A-44BD-46FA-992D-80E034CCB7CE}">
      <dgm:prSet/>
      <dgm:spPr/>
      <dgm:t>
        <a:bodyPr/>
        <a:lstStyle/>
        <a:p>
          <a:endParaRPr lang="en-US"/>
        </a:p>
      </dgm:t>
    </dgm:pt>
    <dgm:pt modelId="{AEADC833-CCD7-49A6-8E98-5ADD9C5CCAB8}" type="pres">
      <dgm:prSet presAssocID="{8CEFC19C-3C5F-4BBD-A413-D88E88ABD32C}" presName="root" presStyleCnt="0">
        <dgm:presLayoutVars>
          <dgm:dir/>
          <dgm:resizeHandles val="exact"/>
        </dgm:presLayoutVars>
      </dgm:prSet>
      <dgm:spPr/>
    </dgm:pt>
    <dgm:pt modelId="{96E74451-AD3F-4383-B4E8-63BF33847789}" type="pres">
      <dgm:prSet presAssocID="{32113B87-7BE9-420B-9785-39EEB28FF648}" presName="compNode" presStyleCnt="0"/>
      <dgm:spPr/>
    </dgm:pt>
    <dgm:pt modelId="{C3EE1F4E-C23C-4AFC-8B91-C0D07E272375}" type="pres">
      <dgm:prSet presAssocID="{32113B87-7BE9-420B-9785-39EEB28FF648}" presName="bgRect" presStyleLbl="bgShp" presStyleIdx="0" presStyleCnt="4"/>
      <dgm:spPr/>
    </dgm:pt>
    <dgm:pt modelId="{1A9D371D-DA5A-47CA-BAEB-636632971E6B}" type="pres">
      <dgm:prSet presAssocID="{32113B87-7BE9-420B-9785-39EEB28FF6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F51E5AF7-BAFF-4E89-8C00-6C1F2ACF0CD9}" type="pres">
      <dgm:prSet presAssocID="{32113B87-7BE9-420B-9785-39EEB28FF648}" presName="spaceRect" presStyleCnt="0"/>
      <dgm:spPr/>
    </dgm:pt>
    <dgm:pt modelId="{967AB13F-356C-42EC-9FF0-0B20A787FAF3}" type="pres">
      <dgm:prSet presAssocID="{32113B87-7BE9-420B-9785-39EEB28FF648}" presName="parTx" presStyleLbl="revTx" presStyleIdx="0" presStyleCnt="4">
        <dgm:presLayoutVars>
          <dgm:chMax val="0"/>
          <dgm:chPref val="0"/>
        </dgm:presLayoutVars>
      </dgm:prSet>
      <dgm:spPr/>
    </dgm:pt>
    <dgm:pt modelId="{B1B35640-75FD-42F5-ABEA-C8D94C2EF8DA}" type="pres">
      <dgm:prSet presAssocID="{A5D40C97-E137-4D31-881B-3AACB0B84699}" presName="sibTrans" presStyleCnt="0"/>
      <dgm:spPr/>
    </dgm:pt>
    <dgm:pt modelId="{C791F5BB-D017-4DD7-A9F7-6407F106BB6F}" type="pres">
      <dgm:prSet presAssocID="{D3825E12-640E-4B28-B681-35A0823641E2}" presName="compNode" presStyleCnt="0"/>
      <dgm:spPr/>
    </dgm:pt>
    <dgm:pt modelId="{4B80EE06-5F04-4CC2-AE92-9B5129865957}" type="pres">
      <dgm:prSet presAssocID="{D3825E12-640E-4B28-B681-35A0823641E2}" presName="bgRect" presStyleLbl="bgShp" presStyleIdx="1" presStyleCnt="4"/>
      <dgm:spPr/>
    </dgm:pt>
    <dgm:pt modelId="{3E776CD8-72CB-4E61-8238-6C1BFC3B9AE8}" type="pres">
      <dgm:prSet presAssocID="{D3825E12-640E-4B28-B681-35A0823641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72CF536F-89FA-42F0-A5D3-EB5BBAF571D1}" type="pres">
      <dgm:prSet presAssocID="{D3825E12-640E-4B28-B681-35A0823641E2}" presName="spaceRect" presStyleCnt="0"/>
      <dgm:spPr/>
    </dgm:pt>
    <dgm:pt modelId="{37E6FD14-8C57-4D1A-B23D-ABBC9C084745}" type="pres">
      <dgm:prSet presAssocID="{D3825E12-640E-4B28-B681-35A0823641E2}" presName="parTx" presStyleLbl="revTx" presStyleIdx="1" presStyleCnt="4">
        <dgm:presLayoutVars>
          <dgm:chMax val="0"/>
          <dgm:chPref val="0"/>
        </dgm:presLayoutVars>
      </dgm:prSet>
      <dgm:spPr/>
    </dgm:pt>
    <dgm:pt modelId="{D8CB1C52-1CD7-4D9C-B19B-E0229C448CB2}" type="pres">
      <dgm:prSet presAssocID="{FB36023B-BDED-468A-A1FC-B33361BFA4FB}" presName="sibTrans" presStyleCnt="0"/>
      <dgm:spPr/>
    </dgm:pt>
    <dgm:pt modelId="{A3A2724B-1A09-46DB-9ECB-48A82C051DC0}" type="pres">
      <dgm:prSet presAssocID="{52ED0047-4965-4E9D-BFE8-852758049F24}" presName="compNode" presStyleCnt="0"/>
      <dgm:spPr/>
    </dgm:pt>
    <dgm:pt modelId="{8F309A4F-E3B0-474D-A24B-48C474D42E8E}" type="pres">
      <dgm:prSet presAssocID="{52ED0047-4965-4E9D-BFE8-852758049F24}" presName="bgRect" presStyleLbl="bgShp" presStyleIdx="2" presStyleCnt="4"/>
      <dgm:spPr/>
    </dgm:pt>
    <dgm:pt modelId="{4F9E9B7A-F1AB-4A42-B427-8C7B2E585D1E}" type="pres">
      <dgm:prSet presAssocID="{52ED0047-4965-4E9D-BFE8-852758049F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28E66AC-7B41-4923-BDD2-20B6DC15F7CE}" type="pres">
      <dgm:prSet presAssocID="{52ED0047-4965-4E9D-BFE8-852758049F24}" presName="spaceRect" presStyleCnt="0"/>
      <dgm:spPr/>
    </dgm:pt>
    <dgm:pt modelId="{9F233F3E-C139-4D7C-B7EE-067A72A7DC8B}" type="pres">
      <dgm:prSet presAssocID="{52ED0047-4965-4E9D-BFE8-852758049F24}" presName="parTx" presStyleLbl="revTx" presStyleIdx="2" presStyleCnt="4">
        <dgm:presLayoutVars>
          <dgm:chMax val="0"/>
          <dgm:chPref val="0"/>
        </dgm:presLayoutVars>
      </dgm:prSet>
      <dgm:spPr/>
    </dgm:pt>
    <dgm:pt modelId="{8AC1F0E1-6FE3-4701-886A-9C952658369A}" type="pres">
      <dgm:prSet presAssocID="{9D3873B4-1018-40DE-857A-F3FBCCADB081}" presName="sibTrans" presStyleCnt="0"/>
      <dgm:spPr/>
    </dgm:pt>
    <dgm:pt modelId="{F67BBF6B-B207-4B22-8802-C84F7EA14575}" type="pres">
      <dgm:prSet presAssocID="{E36DEC39-A38B-4EEF-A0AD-7F9F6C5CC4F4}" presName="compNode" presStyleCnt="0"/>
      <dgm:spPr/>
    </dgm:pt>
    <dgm:pt modelId="{C8950F25-B8E2-4688-A115-AE6D44CF5E6A}" type="pres">
      <dgm:prSet presAssocID="{E36DEC39-A38B-4EEF-A0AD-7F9F6C5CC4F4}" presName="bgRect" presStyleLbl="bgShp" presStyleIdx="3" presStyleCnt="4"/>
      <dgm:spPr/>
    </dgm:pt>
    <dgm:pt modelId="{232CF154-9BE2-46C9-8BE8-A40119C86C23}" type="pres">
      <dgm:prSet presAssocID="{E36DEC39-A38B-4EEF-A0AD-7F9F6C5CC4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095137CE-99FE-4212-A558-70F771BDE95A}" type="pres">
      <dgm:prSet presAssocID="{E36DEC39-A38B-4EEF-A0AD-7F9F6C5CC4F4}" presName="spaceRect" presStyleCnt="0"/>
      <dgm:spPr/>
    </dgm:pt>
    <dgm:pt modelId="{BB6FDFC5-48BA-4EA7-8BA2-53B95E259A2F}" type="pres">
      <dgm:prSet presAssocID="{E36DEC39-A38B-4EEF-A0AD-7F9F6C5CC4F4}" presName="parTx" presStyleLbl="revTx" presStyleIdx="3" presStyleCnt="4">
        <dgm:presLayoutVars>
          <dgm:chMax val="0"/>
          <dgm:chPref val="0"/>
        </dgm:presLayoutVars>
      </dgm:prSet>
      <dgm:spPr/>
    </dgm:pt>
  </dgm:ptLst>
  <dgm:cxnLst>
    <dgm:cxn modelId="{BE020143-BA91-4523-958E-F1D20AA2FD75}" type="presOf" srcId="{E36DEC39-A38B-4EEF-A0AD-7F9F6C5CC4F4}" destId="{BB6FDFC5-48BA-4EA7-8BA2-53B95E259A2F}" srcOrd="0" destOrd="0" presId="urn:microsoft.com/office/officeart/2018/2/layout/IconVerticalSolidList"/>
    <dgm:cxn modelId="{1544EA6D-8748-4FCA-ACEB-F877C64E4580}" type="presOf" srcId="{52ED0047-4965-4E9D-BFE8-852758049F24}" destId="{9F233F3E-C139-4D7C-B7EE-067A72A7DC8B}" srcOrd="0" destOrd="0" presId="urn:microsoft.com/office/officeart/2018/2/layout/IconVerticalSolidList"/>
    <dgm:cxn modelId="{7192F54E-012F-4F8E-9B53-141271A624AB}" type="presOf" srcId="{D3825E12-640E-4B28-B681-35A0823641E2}" destId="{37E6FD14-8C57-4D1A-B23D-ABBC9C084745}" srcOrd="0" destOrd="0" presId="urn:microsoft.com/office/officeart/2018/2/layout/IconVerticalSolidList"/>
    <dgm:cxn modelId="{7726B551-A6A6-4921-AFCD-73B30966B54D}" srcId="{8CEFC19C-3C5F-4BBD-A413-D88E88ABD32C}" destId="{32113B87-7BE9-420B-9785-39EEB28FF648}" srcOrd="0" destOrd="0" parTransId="{88B07F7F-1615-4C94-9BDE-7AD86F5F9E86}" sibTransId="{A5D40C97-E137-4D31-881B-3AACB0B84699}"/>
    <dgm:cxn modelId="{A4A9D452-6346-410C-974F-3B11DE04D64F}" type="presOf" srcId="{8CEFC19C-3C5F-4BBD-A413-D88E88ABD32C}" destId="{AEADC833-CCD7-49A6-8E98-5ADD9C5CCAB8}" srcOrd="0" destOrd="0" presId="urn:microsoft.com/office/officeart/2018/2/layout/IconVerticalSolidList"/>
    <dgm:cxn modelId="{BCE26E9A-44BD-46FA-992D-80E034CCB7CE}" srcId="{8CEFC19C-3C5F-4BBD-A413-D88E88ABD32C}" destId="{E36DEC39-A38B-4EEF-A0AD-7F9F6C5CC4F4}" srcOrd="3" destOrd="0" parTransId="{3C7CF71B-5F65-494E-A50E-2A0623EC526D}" sibTransId="{50EEB788-B3AF-4F7F-AD6A-A8FC8CC6FEB5}"/>
    <dgm:cxn modelId="{2848DD9B-2FA3-444E-BCA5-75C8C43D009F}" srcId="{8CEFC19C-3C5F-4BBD-A413-D88E88ABD32C}" destId="{52ED0047-4965-4E9D-BFE8-852758049F24}" srcOrd="2" destOrd="0" parTransId="{9BEA122C-86BB-4F89-BD72-3A2639295EAA}" sibTransId="{9D3873B4-1018-40DE-857A-F3FBCCADB081}"/>
    <dgm:cxn modelId="{34C07DA1-1508-4E6E-894C-B921E9575351}" srcId="{8CEFC19C-3C5F-4BBD-A413-D88E88ABD32C}" destId="{D3825E12-640E-4B28-B681-35A0823641E2}" srcOrd="1" destOrd="0" parTransId="{8D604016-85E6-49E1-A241-AE591047883A}" sibTransId="{FB36023B-BDED-468A-A1FC-B33361BFA4FB}"/>
    <dgm:cxn modelId="{E3939FE0-5328-436D-A1FE-DDE171535607}" type="presOf" srcId="{32113B87-7BE9-420B-9785-39EEB28FF648}" destId="{967AB13F-356C-42EC-9FF0-0B20A787FAF3}" srcOrd="0" destOrd="0" presId="urn:microsoft.com/office/officeart/2018/2/layout/IconVerticalSolidList"/>
    <dgm:cxn modelId="{188DE09D-1DC7-45F0-9B9A-2A65BB30090F}" type="presParOf" srcId="{AEADC833-CCD7-49A6-8E98-5ADD9C5CCAB8}" destId="{96E74451-AD3F-4383-B4E8-63BF33847789}" srcOrd="0" destOrd="0" presId="urn:microsoft.com/office/officeart/2018/2/layout/IconVerticalSolidList"/>
    <dgm:cxn modelId="{3225C4F8-95EF-43CB-9AE6-3BDE14DDD593}" type="presParOf" srcId="{96E74451-AD3F-4383-B4E8-63BF33847789}" destId="{C3EE1F4E-C23C-4AFC-8B91-C0D07E272375}" srcOrd="0" destOrd="0" presId="urn:microsoft.com/office/officeart/2018/2/layout/IconVerticalSolidList"/>
    <dgm:cxn modelId="{B0200233-A0FA-4BE8-A204-6E41396B253A}" type="presParOf" srcId="{96E74451-AD3F-4383-B4E8-63BF33847789}" destId="{1A9D371D-DA5A-47CA-BAEB-636632971E6B}" srcOrd="1" destOrd="0" presId="urn:microsoft.com/office/officeart/2018/2/layout/IconVerticalSolidList"/>
    <dgm:cxn modelId="{2839916D-F887-43BA-A179-838BB16CA86B}" type="presParOf" srcId="{96E74451-AD3F-4383-B4E8-63BF33847789}" destId="{F51E5AF7-BAFF-4E89-8C00-6C1F2ACF0CD9}" srcOrd="2" destOrd="0" presId="urn:microsoft.com/office/officeart/2018/2/layout/IconVerticalSolidList"/>
    <dgm:cxn modelId="{1A088841-33EB-4357-98B0-3F7CC3E24B85}" type="presParOf" srcId="{96E74451-AD3F-4383-B4E8-63BF33847789}" destId="{967AB13F-356C-42EC-9FF0-0B20A787FAF3}" srcOrd="3" destOrd="0" presId="urn:microsoft.com/office/officeart/2018/2/layout/IconVerticalSolidList"/>
    <dgm:cxn modelId="{6BAAC82C-7477-483B-B531-BDC77CBFE089}" type="presParOf" srcId="{AEADC833-CCD7-49A6-8E98-5ADD9C5CCAB8}" destId="{B1B35640-75FD-42F5-ABEA-C8D94C2EF8DA}" srcOrd="1" destOrd="0" presId="urn:microsoft.com/office/officeart/2018/2/layout/IconVerticalSolidList"/>
    <dgm:cxn modelId="{5FD47FC4-3DC4-4D31-834A-D5E27B80C0CD}" type="presParOf" srcId="{AEADC833-CCD7-49A6-8E98-5ADD9C5CCAB8}" destId="{C791F5BB-D017-4DD7-A9F7-6407F106BB6F}" srcOrd="2" destOrd="0" presId="urn:microsoft.com/office/officeart/2018/2/layout/IconVerticalSolidList"/>
    <dgm:cxn modelId="{D44FBCE5-9B20-4F54-8655-FE0E3F9DE8F8}" type="presParOf" srcId="{C791F5BB-D017-4DD7-A9F7-6407F106BB6F}" destId="{4B80EE06-5F04-4CC2-AE92-9B5129865957}" srcOrd="0" destOrd="0" presId="urn:microsoft.com/office/officeart/2018/2/layout/IconVerticalSolidList"/>
    <dgm:cxn modelId="{D87F626B-804E-450E-93A3-DAEA726ADB9C}" type="presParOf" srcId="{C791F5BB-D017-4DD7-A9F7-6407F106BB6F}" destId="{3E776CD8-72CB-4E61-8238-6C1BFC3B9AE8}" srcOrd="1" destOrd="0" presId="urn:microsoft.com/office/officeart/2018/2/layout/IconVerticalSolidList"/>
    <dgm:cxn modelId="{558EF5A3-E92A-4A1F-865F-52DE089D8E52}" type="presParOf" srcId="{C791F5BB-D017-4DD7-A9F7-6407F106BB6F}" destId="{72CF536F-89FA-42F0-A5D3-EB5BBAF571D1}" srcOrd="2" destOrd="0" presId="urn:microsoft.com/office/officeart/2018/2/layout/IconVerticalSolidList"/>
    <dgm:cxn modelId="{6541B5C1-9C2A-4093-8ABB-69D055CF8524}" type="presParOf" srcId="{C791F5BB-D017-4DD7-A9F7-6407F106BB6F}" destId="{37E6FD14-8C57-4D1A-B23D-ABBC9C084745}" srcOrd="3" destOrd="0" presId="urn:microsoft.com/office/officeart/2018/2/layout/IconVerticalSolidList"/>
    <dgm:cxn modelId="{0D2675A8-38BD-4CB1-AF00-F6C08C841557}" type="presParOf" srcId="{AEADC833-CCD7-49A6-8E98-5ADD9C5CCAB8}" destId="{D8CB1C52-1CD7-4D9C-B19B-E0229C448CB2}" srcOrd="3" destOrd="0" presId="urn:microsoft.com/office/officeart/2018/2/layout/IconVerticalSolidList"/>
    <dgm:cxn modelId="{50F2D3EC-A994-4A66-B4E2-C0602C462361}" type="presParOf" srcId="{AEADC833-CCD7-49A6-8E98-5ADD9C5CCAB8}" destId="{A3A2724B-1A09-46DB-9ECB-48A82C051DC0}" srcOrd="4" destOrd="0" presId="urn:microsoft.com/office/officeart/2018/2/layout/IconVerticalSolidList"/>
    <dgm:cxn modelId="{75E69F49-F297-4287-91E4-00BBAB09C98F}" type="presParOf" srcId="{A3A2724B-1A09-46DB-9ECB-48A82C051DC0}" destId="{8F309A4F-E3B0-474D-A24B-48C474D42E8E}" srcOrd="0" destOrd="0" presId="urn:microsoft.com/office/officeart/2018/2/layout/IconVerticalSolidList"/>
    <dgm:cxn modelId="{01740932-5F6E-4D74-9C5D-E80149F5812B}" type="presParOf" srcId="{A3A2724B-1A09-46DB-9ECB-48A82C051DC0}" destId="{4F9E9B7A-F1AB-4A42-B427-8C7B2E585D1E}" srcOrd="1" destOrd="0" presId="urn:microsoft.com/office/officeart/2018/2/layout/IconVerticalSolidList"/>
    <dgm:cxn modelId="{6B07D9BA-4023-4AC9-A02E-ACA25F60F57E}" type="presParOf" srcId="{A3A2724B-1A09-46DB-9ECB-48A82C051DC0}" destId="{328E66AC-7B41-4923-BDD2-20B6DC15F7CE}" srcOrd="2" destOrd="0" presId="urn:microsoft.com/office/officeart/2018/2/layout/IconVerticalSolidList"/>
    <dgm:cxn modelId="{FD907177-E34B-4B3E-9A69-FE9AEAB4D7F4}" type="presParOf" srcId="{A3A2724B-1A09-46DB-9ECB-48A82C051DC0}" destId="{9F233F3E-C139-4D7C-B7EE-067A72A7DC8B}" srcOrd="3" destOrd="0" presId="urn:microsoft.com/office/officeart/2018/2/layout/IconVerticalSolidList"/>
    <dgm:cxn modelId="{1D8B5963-DADC-4E2A-8C59-DC80283AEC26}" type="presParOf" srcId="{AEADC833-CCD7-49A6-8E98-5ADD9C5CCAB8}" destId="{8AC1F0E1-6FE3-4701-886A-9C952658369A}" srcOrd="5" destOrd="0" presId="urn:microsoft.com/office/officeart/2018/2/layout/IconVerticalSolidList"/>
    <dgm:cxn modelId="{77982411-8AD3-4609-9E59-9B5016276963}" type="presParOf" srcId="{AEADC833-CCD7-49A6-8E98-5ADD9C5CCAB8}" destId="{F67BBF6B-B207-4B22-8802-C84F7EA14575}" srcOrd="6" destOrd="0" presId="urn:microsoft.com/office/officeart/2018/2/layout/IconVerticalSolidList"/>
    <dgm:cxn modelId="{AD7D2FC6-886D-4FE1-849F-75F9D55AD7BF}" type="presParOf" srcId="{F67BBF6B-B207-4B22-8802-C84F7EA14575}" destId="{C8950F25-B8E2-4688-A115-AE6D44CF5E6A}" srcOrd="0" destOrd="0" presId="urn:microsoft.com/office/officeart/2018/2/layout/IconVerticalSolidList"/>
    <dgm:cxn modelId="{6428C526-BE75-4544-87F2-C5F80913EF8E}" type="presParOf" srcId="{F67BBF6B-B207-4B22-8802-C84F7EA14575}" destId="{232CF154-9BE2-46C9-8BE8-A40119C86C23}" srcOrd="1" destOrd="0" presId="urn:microsoft.com/office/officeart/2018/2/layout/IconVerticalSolidList"/>
    <dgm:cxn modelId="{497A83B6-A32C-4D4B-A66F-71C7312F8017}" type="presParOf" srcId="{F67BBF6B-B207-4B22-8802-C84F7EA14575}" destId="{095137CE-99FE-4212-A558-70F771BDE95A}" srcOrd="2" destOrd="0" presId="urn:microsoft.com/office/officeart/2018/2/layout/IconVerticalSolidList"/>
    <dgm:cxn modelId="{95805183-B28E-4CA9-8EC7-71B2D0C3460E}" type="presParOf" srcId="{F67BBF6B-B207-4B22-8802-C84F7EA14575}" destId="{BB6FDFC5-48BA-4EA7-8BA2-53B95E259A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EB652E3-186A-4A7D-B1DF-09E5B0A1C1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66346DF-B337-436C-AFC8-96F777BA35C8}">
      <dgm:prSet/>
      <dgm:spPr/>
      <dgm:t>
        <a:bodyPr/>
        <a:lstStyle/>
        <a:p>
          <a:pPr>
            <a:lnSpc>
              <a:spcPct val="100000"/>
            </a:lnSpc>
          </a:pPr>
          <a:r>
            <a:rPr lang="en-US"/>
            <a:t>Here are the general steps to deploy Spring Boot microservices with ECS:</a:t>
          </a:r>
        </a:p>
      </dgm:t>
    </dgm:pt>
    <dgm:pt modelId="{0573D21E-B8FC-4B91-8E7B-4DD2A417FE6A}" type="parTrans" cxnId="{E8C55D22-6132-4515-B69E-5A0931EDFCA0}">
      <dgm:prSet/>
      <dgm:spPr/>
      <dgm:t>
        <a:bodyPr/>
        <a:lstStyle/>
        <a:p>
          <a:endParaRPr lang="en-US"/>
        </a:p>
      </dgm:t>
    </dgm:pt>
    <dgm:pt modelId="{0D43FEB4-C04C-44ED-A1D6-1E93E23B28F1}" type="sibTrans" cxnId="{E8C55D22-6132-4515-B69E-5A0931EDFCA0}">
      <dgm:prSet/>
      <dgm:spPr/>
      <dgm:t>
        <a:bodyPr/>
        <a:lstStyle/>
        <a:p>
          <a:endParaRPr lang="en-US"/>
        </a:p>
      </dgm:t>
    </dgm:pt>
    <dgm:pt modelId="{E446E4E5-44AC-464D-B570-3515378875DD}">
      <dgm:prSet/>
      <dgm:spPr/>
      <dgm:t>
        <a:bodyPr/>
        <a:lstStyle/>
        <a:p>
          <a:pPr>
            <a:lnSpc>
              <a:spcPct val="100000"/>
            </a:lnSpc>
          </a:pPr>
          <a:r>
            <a:rPr lang="en-US" b="1"/>
            <a:t>Containerize your microservice</a:t>
          </a:r>
          <a:r>
            <a:rPr lang="en-US"/>
            <a:t>: Start by creating a Docker image of your Spring Boot microservice. Docker allows you to package your application and its dependencies into a container, which can be run on any system that has Docker installed.</a:t>
          </a:r>
        </a:p>
      </dgm:t>
    </dgm:pt>
    <dgm:pt modelId="{D3EC4432-352E-44BE-818F-9C99F3CDC2B5}" type="parTrans" cxnId="{59E82913-3ABB-4D60-9E55-0EB9763F579B}">
      <dgm:prSet/>
      <dgm:spPr/>
      <dgm:t>
        <a:bodyPr/>
        <a:lstStyle/>
        <a:p>
          <a:endParaRPr lang="en-US"/>
        </a:p>
      </dgm:t>
    </dgm:pt>
    <dgm:pt modelId="{EC1E9C79-1FFA-460C-87FE-593C27AEFB64}" type="sibTrans" cxnId="{59E82913-3ABB-4D60-9E55-0EB9763F579B}">
      <dgm:prSet/>
      <dgm:spPr/>
      <dgm:t>
        <a:bodyPr/>
        <a:lstStyle/>
        <a:p>
          <a:endParaRPr lang="en-US"/>
        </a:p>
      </dgm:t>
    </dgm:pt>
    <dgm:pt modelId="{B6A9682E-8D10-4776-88CD-B330E584373D}">
      <dgm:prSet/>
      <dgm:spPr/>
      <dgm:t>
        <a:bodyPr/>
        <a:lstStyle/>
        <a:p>
          <a:pPr>
            <a:lnSpc>
              <a:spcPct val="100000"/>
            </a:lnSpc>
          </a:pPr>
          <a:r>
            <a:rPr lang="en-US" b="1"/>
            <a:t>Create an ECS cluster</a:t>
          </a:r>
          <a:r>
            <a:rPr lang="en-US"/>
            <a:t>: In the AWS Management Console, create an ECS cluster. A cluster is a logical grouping of resources where your containers will be deployed and managed.</a:t>
          </a:r>
        </a:p>
      </dgm:t>
    </dgm:pt>
    <dgm:pt modelId="{9D053E12-9E47-41E4-BD7C-B03271354BA1}" type="parTrans" cxnId="{5B25E5B9-1937-4988-B28D-9BD831B83823}">
      <dgm:prSet/>
      <dgm:spPr/>
      <dgm:t>
        <a:bodyPr/>
        <a:lstStyle/>
        <a:p>
          <a:endParaRPr lang="en-US"/>
        </a:p>
      </dgm:t>
    </dgm:pt>
    <dgm:pt modelId="{7CF1E29D-6832-4DFD-B1CF-C0F85AD365AB}" type="sibTrans" cxnId="{5B25E5B9-1937-4988-B28D-9BD831B83823}">
      <dgm:prSet/>
      <dgm:spPr/>
      <dgm:t>
        <a:bodyPr/>
        <a:lstStyle/>
        <a:p>
          <a:endParaRPr lang="en-US"/>
        </a:p>
      </dgm:t>
    </dgm:pt>
    <dgm:pt modelId="{6AFDE7D3-E345-4C90-874F-43267F07BA2C}">
      <dgm:prSet/>
      <dgm:spPr/>
      <dgm:t>
        <a:bodyPr/>
        <a:lstStyle/>
        <a:p>
          <a:pPr>
            <a:lnSpc>
              <a:spcPct val="100000"/>
            </a:lnSpc>
          </a:pPr>
          <a:r>
            <a:rPr lang="en-US" b="1"/>
            <a:t>Create a task definition</a:t>
          </a:r>
          <a:r>
            <a:rPr lang="en-US"/>
            <a:t>: A task definition is a configuration file that describes how your containers should be launched within ECS. It includes information like the Docker image to use, container port mappings, environment variables, and resource requirements. Create a task definition for your Spring Boot microservice.</a:t>
          </a:r>
        </a:p>
      </dgm:t>
    </dgm:pt>
    <dgm:pt modelId="{FC1A2CBE-9075-43DC-A296-0BA452029594}" type="parTrans" cxnId="{C09C709E-881B-4897-9607-788764C29ABE}">
      <dgm:prSet/>
      <dgm:spPr/>
      <dgm:t>
        <a:bodyPr/>
        <a:lstStyle/>
        <a:p>
          <a:endParaRPr lang="en-US"/>
        </a:p>
      </dgm:t>
    </dgm:pt>
    <dgm:pt modelId="{868A9CE1-DAB2-4295-91A1-8F129EF1C42D}" type="sibTrans" cxnId="{C09C709E-881B-4897-9607-788764C29ABE}">
      <dgm:prSet/>
      <dgm:spPr/>
      <dgm:t>
        <a:bodyPr/>
        <a:lstStyle/>
        <a:p>
          <a:endParaRPr lang="en-US"/>
        </a:p>
      </dgm:t>
    </dgm:pt>
    <dgm:pt modelId="{A4C1B26A-793D-42DD-BCD3-2D1188C7F2EB}">
      <dgm:prSet/>
      <dgm:spPr/>
      <dgm:t>
        <a:bodyPr/>
        <a:lstStyle/>
        <a:p>
          <a:pPr>
            <a:lnSpc>
              <a:spcPct val="100000"/>
            </a:lnSpc>
          </a:pPr>
          <a:r>
            <a:rPr lang="en-US" b="1"/>
            <a:t>Create a service</a:t>
          </a:r>
          <a:r>
            <a:rPr lang="en-US"/>
            <a:t>: In ECS, a service defines how many instances of your task definition should be running and how they should be managed. Create a service in ECS, specifying the task definition you created earlier.</a:t>
          </a:r>
        </a:p>
      </dgm:t>
    </dgm:pt>
    <dgm:pt modelId="{861C9F9E-CE2A-49C8-989F-FB0DFAA9984F}" type="parTrans" cxnId="{13F9FF50-C213-4BC7-BA0E-2918CD99C89F}">
      <dgm:prSet/>
      <dgm:spPr/>
      <dgm:t>
        <a:bodyPr/>
        <a:lstStyle/>
        <a:p>
          <a:endParaRPr lang="en-US"/>
        </a:p>
      </dgm:t>
    </dgm:pt>
    <dgm:pt modelId="{B1EC712D-EEC0-4327-B6D3-30C9C76BF446}" type="sibTrans" cxnId="{13F9FF50-C213-4BC7-BA0E-2918CD99C89F}">
      <dgm:prSet/>
      <dgm:spPr/>
      <dgm:t>
        <a:bodyPr/>
        <a:lstStyle/>
        <a:p>
          <a:endParaRPr lang="en-US"/>
        </a:p>
      </dgm:t>
    </dgm:pt>
    <dgm:pt modelId="{EC07DAF6-E4AA-4C41-9631-B45A18DD8D60}" type="pres">
      <dgm:prSet presAssocID="{1EB652E3-186A-4A7D-B1DF-09E5B0A1C12F}" presName="root" presStyleCnt="0">
        <dgm:presLayoutVars>
          <dgm:dir/>
          <dgm:resizeHandles val="exact"/>
        </dgm:presLayoutVars>
      </dgm:prSet>
      <dgm:spPr/>
    </dgm:pt>
    <dgm:pt modelId="{7E9C70B5-A212-469A-A1AD-24C26FDF2509}" type="pres">
      <dgm:prSet presAssocID="{F66346DF-B337-436C-AFC8-96F777BA35C8}" presName="compNode" presStyleCnt="0"/>
      <dgm:spPr/>
    </dgm:pt>
    <dgm:pt modelId="{7FD8C694-EC45-4525-AE77-B43C201A53AB}" type="pres">
      <dgm:prSet presAssocID="{F66346DF-B337-436C-AFC8-96F777BA35C8}" presName="bgRect" presStyleLbl="bgShp" presStyleIdx="0" presStyleCnt="5"/>
      <dgm:spPr/>
    </dgm:pt>
    <dgm:pt modelId="{10C627DA-F799-4334-B72A-49C99A43E144}" type="pres">
      <dgm:prSet presAssocID="{F66346DF-B337-436C-AFC8-96F777BA35C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t"/>
        </a:ext>
      </dgm:extLst>
    </dgm:pt>
    <dgm:pt modelId="{8992DD23-0154-4BD7-8A26-7DF1C0B1F038}" type="pres">
      <dgm:prSet presAssocID="{F66346DF-B337-436C-AFC8-96F777BA35C8}" presName="spaceRect" presStyleCnt="0"/>
      <dgm:spPr/>
    </dgm:pt>
    <dgm:pt modelId="{0F1C863C-7A71-41D7-80FE-E6314208EC79}" type="pres">
      <dgm:prSet presAssocID="{F66346DF-B337-436C-AFC8-96F777BA35C8}" presName="parTx" presStyleLbl="revTx" presStyleIdx="0" presStyleCnt="5">
        <dgm:presLayoutVars>
          <dgm:chMax val="0"/>
          <dgm:chPref val="0"/>
        </dgm:presLayoutVars>
      </dgm:prSet>
      <dgm:spPr/>
    </dgm:pt>
    <dgm:pt modelId="{AAB1C121-936C-4ACA-BE0A-9A41B0C1BC3B}" type="pres">
      <dgm:prSet presAssocID="{0D43FEB4-C04C-44ED-A1D6-1E93E23B28F1}" presName="sibTrans" presStyleCnt="0"/>
      <dgm:spPr/>
    </dgm:pt>
    <dgm:pt modelId="{2F61D4C5-6018-4AD6-962B-0A4ECE8D4C04}" type="pres">
      <dgm:prSet presAssocID="{E446E4E5-44AC-464D-B570-3515378875DD}" presName="compNode" presStyleCnt="0"/>
      <dgm:spPr/>
    </dgm:pt>
    <dgm:pt modelId="{973A5901-81A8-40C2-863C-14BDA717C58E}" type="pres">
      <dgm:prSet presAssocID="{E446E4E5-44AC-464D-B570-3515378875DD}" presName="bgRect" presStyleLbl="bgShp" presStyleIdx="1" presStyleCnt="5"/>
      <dgm:spPr/>
    </dgm:pt>
    <dgm:pt modelId="{BB1BD90D-6A67-402A-B446-3A49BFC5E4EF}" type="pres">
      <dgm:prSet presAssocID="{E446E4E5-44AC-464D-B570-3515378875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BB9CCE72-AF12-412A-A2F4-7D01CE6F2F5F}" type="pres">
      <dgm:prSet presAssocID="{E446E4E5-44AC-464D-B570-3515378875DD}" presName="spaceRect" presStyleCnt="0"/>
      <dgm:spPr/>
    </dgm:pt>
    <dgm:pt modelId="{FD84E6CE-0B36-4049-A76E-A978E4580BDE}" type="pres">
      <dgm:prSet presAssocID="{E446E4E5-44AC-464D-B570-3515378875DD}" presName="parTx" presStyleLbl="revTx" presStyleIdx="1" presStyleCnt="5">
        <dgm:presLayoutVars>
          <dgm:chMax val="0"/>
          <dgm:chPref val="0"/>
        </dgm:presLayoutVars>
      </dgm:prSet>
      <dgm:spPr/>
    </dgm:pt>
    <dgm:pt modelId="{77811716-9571-4601-9D82-31684B5C4995}" type="pres">
      <dgm:prSet presAssocID="{EC1E9C79-1FFA-460C-87FE-593C27AEFB64}" presName="sibTrans" presStyleCnt="0"/>
      <dgm:spPr/>
    </dgm:pt>
    <dgm:pt modelId="{630B056C-4E9B-45D0-81F6-DD9BB3C013DA}" type="pres">
      <dgm:prSet presAssocID="{B6A9682E-8D10-4776-88CD-B330E584373D}" presName="compNode" presStyleCnt="0"/>
      <dgm:spPr/>
    </dgm:pt>
    <dgm:pt modelId="{B491C083-5972-4A99-8C22-5BEF3E821005}" type="pres">
      <dgm:prSet presAssocID="{B6A9682E-8D10-4776-88CD-B330E584373D}" presName="bgRect" presStyleLbl="bgShp" presStyleIdx="2" presStyleCnt="5"/>
      <dgm:spPr/>
    </dgm:pt>
    <dgm:pt modelId="{96EFCE23-A81C-4AA1-A80D-95EB58B28CFA}" type="pres">
      <dgm:prSet presAssocID="{B6A9682E-8D10-4776-88CD-B330E584373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76387393-61D9-4A44-A371-DF51BBE417C5}" type="pres">
      <dgm:prSet presAssocID="{B6A9682E-8D10-4776-88CD-B330E584373D}" presName="spaceRect" presStyleCnt="0"/>
      <dgm:spPr/>
    </dgm:pt>
    <dgm:pt modelId="{15A17A66-9169-4292-BE0E-3790DD8937A3}" type="pres">
      <dgm:prSet presAssocID="{B6A9682E-8D10-4776-88CD-B330E584373D}" presName="parTx" presStyleLbl="revTx" presStyleIdx="2" presStyleCnt="5">
        <dgm:presLayoutVars>
          <dgm:chMax val="0"/>
          <dgm:chPref val="0"/>
        </dgm:presLayoutVars>
      </dgm:prSet>
      <dgm:spPr/>
    </dgm:pt>
    <dgm:pt modelId="{BCF87852-7557-4EF6-9D18-278C48EDF0A7}" type="pres">
      <dgm:prSet presAssocID="{7CF1E29D-6832-4DFD-B1CF-C0F85AD365AB}" presName="sibTrans" presStyleCnt="0"/>
      <dgm:spPr/>
    </dgm:pt>
    <dgm:pt modelId="{280174A9-4404-4A8D-A2FF-F7C7F3877AE6}" type="pres">
      <dgm:prSet presAssocID="{6AFDE7D3-E345-4C90-874F-43267F07BA2C}" presName="compNode" presStyleCnt="0"/>
      <dgm:spPr/>
    </dgm:pt>
    <dgm:pt modelId="{5B329532-F8C7-45EA-AFD5-05F05BFAD243}" type="pres">
      <dgm:prSet presAssocID="{6AFDE7D3-E345-4C90-874F-43267F07BA2C}" presName="bgRect" presStyleLbl="bgShp" presStyleIdx="3" presStyleCnt="5"/>
      <dgm:spPr/>
    </dgm:pt>
    <dgm:pt modelId="{0CFD2EC9-6A55-4279-84D5-C47A79E5AB6B}" type="pres">
      <dgm:prSet presAssocID="{6AFDE7D3-E345-4C90-874F-43267F07BA2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2CC29C1D-74E9-428B-812F-1E3A5A814DF5}" type="pres">
      <dgm:prSet presAssocID="{6AFDE7D3-E345-4C90-874F-43267F07BA2C}" presName="spaceRect" presStyleCnt="0"/>
      <dgm:spPr/>
    </dgm:pt>
    <dgm:pt modelId="{C322EFCB-5A28-44AA-B62A-C09F38C705FF}" type="pres">
      <dgm:prSet presAssocID="{6AFDE7D3-E345-4C90-874F-43267F07BA2C}" presName="parTx" presStyleLbl="revTx" presStyleIdx="3" presStyleCnt="5">
        <dgm:presLayoutVars>
          <dgm:chMax val="0"/>
          <dgm:chPref val="0"/>
        </dgm:presLayoutVars>
      </dgm:prSet>
      <dgm:spPr/>
    </dgm:pt>
    <dgm:pt modelId="{A3C3DC2E-67C3-431D-B482-9860E54F480E}" type="pres">
      <dgm:prSet presAssocID="{868A9CE1-DAB2-4295-91A1-8F129EF1C42D}" presName="sibTrans" presStyleCnt="0"/>
      <dgm:spPr/>
    </dgm:pt>
    <dgm:pt modelId="{BE830876-CBC6-4CB3-BBE4-FB90C3496CC5}" type="pres">
      <dgm:prSet presAssocID="{A4C1B26A-793D-42DD-BCD3-2D1188C7F2EB}" presName="compNode" presStyleCnt="0"/>
      <dgm:spPr/>
    </dgm:pt>
    <dgm:pt modelId="{A7C4F42A-2120-4D00-B665-809AD685922C}" type="pres">
      <dgm:prSet presAssocID="{A4C1B26A-793D-42DD-BCD3-2D1188C7F2EB}" presName="bgRect" presStyleLbl="bgShp" presStyleIdx="4" presStyleCnt="5"/>
      <dgm:spPr/>
    </dgm:pt>
    <dgm:pt modelId="{AD737C91-6811-45CA-83EE-F8DE6ECE7477}" type="pres">
      <dgm:prSet presAssocID="{A4C1B26A-793D-42DD-BCD3-2D1188C7F2E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856162A2-5C72-42F6-8647-BA3B7C98210E}" type="pres">
      <dgm:prSet presAssocID="{A4C1B26A-793D-42DD-BCD3-2D1188C7F2EB}" presName="spaceRect" presStyleCnt="0"/>
      <dgm:spPr/>
    </dgm:pt>
    <dgm:pt modelId="{07B917EE-0FD6-4817-AB9F-5582A6CA05A7}" type="pres">
      <dgm:prSet presAssocID="{A4C1B26A-793D-42DD-BCD3-2D1188C7F2EB}" presName="parTx" presStyleLbl="revTx" presStyleIdx="4" presStyleCnt="5">
        <dgm:presLayoutVars>
          <dgm:chMax val="0"/>
          <dgm:chPref val="0"/>
        </dgm:presLayoutVars>
      </dgm:prSet>
      <dgm:spPr/>
    </dgm:pt>
  </dgm:ptLst>
  <dgm:cxnLst>
    <dgm:cxn modelId="{59E82913-3ABB-4D60-9E55-0EB9763F579B}" srcId="{1EB652E3-186A-4A7D-B1DF-09E5B0A1C12F}" destId="{E446E4E5-44AC-464D-B570-3515378875DD}" srcOrd="1" destOrd="0" parTransId="{D3EC4432-352E-44BE-818F-9C99F3CDC2B5}" sibTransId="{EC1E9C79-1FFA-460C-87FE-593C27AEFB64}"/>
    <dgm:cxn modelId="{E8C55D22-6132-4515-B69E-5A0931EDFCA0}" srcId="{1EB652E3-186A-4A7D-B1DF-09E5B0A1C12F}" destId="{F66346DF-B337-436C-AFC8-96F777BA35C8}" srcOrd="0" destOrd="0" parTransId="{0573D21E-B8FC-4B91-8E7B-4DD2A417FE6A}" sibTransId="{0D43FEB4-C04C-44ED-A1D6-1E93E23B28F1}"/>
    <dgm:cxn modelId="{5911B230-3B11-476C-8503-180728272B1F}" type="presOf" srcId="{1EB652E3-186A-4A7D-B1DF-09E5B0A1C12F}" destId="{EC07DAF6-E4AA-4C41-9631-B45A18DD8D60}" srcOrd="0" destOrd="0" presId="urn:microsoft.com/office/officeart/2018/2/layout/IconVerticalSolidList"/>
    <dgm:cxn modelId="{34A6F040-49FF-46CD-B26E-82DDFD320310}" type="presOf" srcId="{A4C1B26A-793D-42DD-BCD3-2D1188C7F2EB}" destId="{07B917EE-0FD6-4817-AB9F-5582A6CA05A7}" srcOrd="0" destOrd="0" presId="urn:microsoft.com/office/officeart/2018/2/layout/IconVerticalSolidList"/>
    <dgm:cxn modelId="{13F9FF50-C213-4BC7-BA0E-2918CD99C89F}" srcId="{1EB652E3-186A-4A7D-B1DF-09E5B0A1C12F}" destId="{A4C1B26A-793D-42DD-BCD3-2D1188C7F2EB}" srcOrd="4" destOrd="0" parTransId="{861C9F9E-CE2A-49C8-989F-FB0DFAA9984F}" sibTransId="{B1EC712D-EEC0-4327-B6D3-30C9C76BF446}"/>
    <dgm:cxn modelId="{A1158979-8589-45B1-A86C-02CDAD213C2E}" type="presOf" srcId="{B6A9682E-8D10-4776-88CD-B330E584373D}" destId="{15A17A66-9169-4292-BE0E-3790DD8937A3}" srcOrd="0" destOrd="0" presId="urn:microsoft.com/office/officeart/2018/2/layout/IconVerticalSolidList"/>
    <dgm:cxn modelId="{CE4DF692-0C3B-436F-8DE9-D97A3D4B6306}" type="presOf" srcId="{E446E4E5-44AC-464D-B570-3515378875DD}" destId="{FD84E6CE-0B36-4049-A76E-A978E4580BDE}" srcOrd="0" destOrd="0" presId="urn:microsoft.com/office/officeart/2018/2/layout/IconVerticalSolidList"/>
    <dgm:cxn modelId="{BF4CC994-6B2F-4D4E-B5F1-59963A22C633}" type="presOf" srcId="{6AFDE7D3-E345-4C90-874F-43267F07BA2C}" destId="{C322EFCB-5A28-44AA-B62A-C09F38C705FF}" srcOrd="0" destOrd="0" presId="urn:microsoft.com/office/officeart/2018/2/layout/IconVerticalSolidList"/>
    <dgm:cxn modelId="{C09C709E-881B-4897-9607-788764C29ABE}" srcId="{1EB652E3-186A-4A7D-B1DF-09E5B0A1C12F}" destId="{6AFDE7D3-E345-4C90-874F-43267F07BA2C}" srcOrd="3" destOrd="0" parTransId="{FC1A2CBE-9075-43DC-A296-0BA452029594}" sibTransId="{868A9CE1-DAB2-4295-91A1-8F129EF1C42D}"/>
    <dgm:cxn modelId="{5B25E5B9-1937-4988-B28D-9BD831B83823}" srcId="{1EB652E3-186A-4A7D-B1DF-09E5B0A1C12F}" destId="{B6A9682E-8D10-4776-88CD-B330E584373D}" srcOrd="2" destOrd="0" parTransId="{9D053E12-9E47-41E4-BD7C-B03271354BA1}" sibTransId="{7CF1E29D-6832-4DFD-B1CF-C0F85AD365AB}"/>
    <dgm:cxn modelId="{78D23CC4-C8A1-4989-9DF8-8C658D912869}" type="presOf" srcId="{F66346DF-B337-436C-AFC8-96F777BA35C8}" destId="{0F1C863C-7A71-41D7-80FE-E6314208EC79}" srcOrd="0" destOrd="0" presId="urn:microsoft.com/office/officeart/2018/2/layout/IconVerticalSolidList"/>
    <dgm:cxn modelId="{6EB6EA88-8C12-4890-A2B8-409FB9132ABD}" type="presParOf" srcId="{EC07DAF6-E4AA-4C41-9631-B45A18DD8D60}" destId="{7E9C70B5-A212-469A-A1AD-24C26FDF2509}" srcOrd="0" destOrd="0" presId="urn:microsoft.com/office/officeart/2018/2/layout/IconVerticalSolidList"/>
    <dgm:cxn modelId="{1F5F5120-CC93-4D98-B13F-F141949C5466}" type="presParOf" srcId="{7E9C70B5-A212-469A-A1AD-24C26FDF2509}" destId="{7FD8C694-EC45-4525-AE77-B43C201A53AB}" srcOrd="0" destOrd="0" presId="urn:microsoft.com/office/officeart/2018/2/layout/IconVerticalSolidList"/>
    <dgm:cxn modelId="{40F2065F-9BE6-45F4-8FF5-4A6A2AAA0718}" type="presParOf" srcId="{7E9C70B5-A212-469A-A1AD-24C26FDF2509}" destId="{10C627DA-F799-4334-B72A-49C99A43E144}" srcOrd="1" destOrd="0" presId="urn:microsoft.com/office/officeart/2018/2/layout/IconVerticalSolidList"/>
    <dgm:cxn modelId="{42319399-92B8-4514-BFF7-168B0AEF7F30}" type="presParOf" srcId="{7E9C70B5-A212-469A-A1AD-24C26FDF2509}" destId="{8992DD23-0154-4BD7-8A26-7DF1C0B1F038}" srcOrd="2" destOrd="0" presId="urn:microsoft.com/office/officeart/2018/2/layout/IconVerticalSolidList"/>
    <dgm:cxn modelId="{A7A96A53-82B3-432E-8D96-43937BC3CABA}" type="presParOf" srcId="{7E9C70B5-A212-469A-A1AD-24C26FDF2509}" destId="{0F1C863C-7A71-41D7-80FE-E6314208EC79}" srcOrd="3" destOrd="0" presId="urn:microsoft.com/office/officeart/2018/2/layout/IconVerticalSolidList"/>
    <dgm:cxn modelId="{61FEC054-2769-420B-A160-BA3677D3508B}" type="presParOf" srcId="{EC07DAF6-E4AA-4C41-9631-B45A18DD8D60}" destId="{AAB1C121-936C-4ACA-BE0A-9A41B0C1BC3B}" srcOrd="1" destOrd="0" presId="urn:microsoft.com/office/officeart/2018/2/layout/IconVerticalSolidList"/>
    <dgm:cxn modelId="{900D2B9F-F385-4791-8E11-699AA0876536}" type="presParOf" srcId="{EC07DAF6-E4AA-4C41-9631-B45A18DD8D60}" destId="{2F61D4C5-6018-4AD6-962B-0A4ECE8D4C04}" srcOrd="2" destOrd="0" presId="urn:microsoft.com/office/officeart/2018/2/layout/IconVerticalSolidList"/>
    <dgm:cxn modelId="{5EA98966-7D35-411B-8599-1B6389C09787}" type="presParOf" srcId="{2F61D4C5-6018-4AD6-962B-0A4ECE8D4C04}" destId="{973A5901-81A8-40C2-863C-14BDA717C58E}" srcOrd="0" destOrd="0" presId="urn:microsoft.com/office/officeart/2018/2/layout/IconVerticalSolidList"/>
    <dgm:cxn modelId="{CB77EF69-3911-417E-8E84-0622C07D3238}" type="presParOf" srcId="{2F61D4C5-6018-4AD6-962B-0A4ECE8D4C04}" destId="{BB1BD90D-6A67-402A-B446-3A49BFC5E4EF}" srcOrd="1" destOrd="0" presId="urn:microsoft.com/office/officeart/2018/2/layout/IconVerticalSolidList"/>
    <dgm:cxn modelId="{2A59B9AB-9694-403A-AB28-9B804C5EAC5E}" type="presParOf" srcId="{2F61D4C5-6018-4AD6-962B-0A4ECE8D4C04}" destId="{BB9CCE72-AF12-412A-A2F4-7D01CE6F2F5F}" srcOrd="2" destOrd="0" presId="urn:microsoft.com/office/officeart/2018/2/layout/IconVerticalSolidList"/>
    <dgm:cxn modelId="{2AB0DC86-B0C5-4196-A4F1-D0854C6AB3C0}" type="presParOf" srcId="{2F61D4C5-6018-4AD6-962B-0A4ECE8D4C04}" destId="{FD84E6CE-0B36-4049-A76E-A978E4580BDE}" srcOrd="3" destOrd="0" presId="urn:microsoft.com/office/officeart/2018/2/layout/IconVerticalSolidList"/>
    <dgm:cxn modelId="{0F8F337C-C80C-4086-B2EF-25832E59D5B5}" type="presParOf" srcId="{EC07DAF6-E4AA-4C41-9631-B45A18DD8D60}" destId="{77811716-9571-4601-9D82-31684B5C4995}" srcOrd="3" destOrd="0" presId="urn:microsoft.com/office/officeart/2018/2/layout/IconVerticalSolidList"/>
    <dgm:cxn modelId="{AD53E1CF-2210-4076-90A8-B0A25AC156A8}" type="presParOf" srcId="{EC07DAF6-E4AA-4C41-9631-B45A18DD8D60}" destId="{630B056C-4E9B-45D0-81F6-DD9BB3C013DA}" srcOrd="4" destOrd="0" presId="urn:microsoft.com/office/officeart/2018/2/layout/IconVerticalSolidList"/>
    <dgm:cxn modelId="{458A96F2-FC85-4792-B70C-9FFEEA5F18DD}" type="presParOf" srcId="{630B056C-4E9B-45D0-81F6-DD9BB3C013DA}" destId="{B491C083-5972-4A99-8C22-5BEF3E821005}" srcOrd="0" destOrd="0" presId="urn:microsoft.com/office/officeart/2018/2/layout/IconVerticalSolidList"/>
    <dgm:cxn modelId="{5F698CD4-72CB-4D0A-904B-575E30ED498D}" type="presParOf" srcId="{630B056C-4E9B-45D0-81F6-DD9BB3C013DA}" destId="{96EFCE23-A81C-4AA1-A80D-95EB58B28CFA}" srcOrd="1" destOrd="0" presId="urn:microsoft.com/office/officeart/2018/2/layout/IconVerticalSolidList"/>
    <dgm:cxn modelId="{EE3BCE72-F2FA-4B42-BC0E-321D06EB82DF}" type="presParOf" srcId="{630B056C-4E9B-45D0-81F6-DD9BB3C013DA}" destId="{76387393-61D9-4A44-A371-DF51BBE417C5}" srcOrd="2" destOrd="0" presId="urn:microsoft.com/office/officeart/2018/2/layout/IconVerticalSolidList"/>
    <dgm:cxn modelId="{60FA8998-E750-4234-B64E-E2941FEDF747}" type="presParOf" srcId="{630B056C-4E9B-45D0-81F6-DD9BB3C013DA}" destId="{15A17A66-9169-4292-BE0E-3790DD8937A3}" srcOrd="3" destOrd="0" presId="urn:microsoft.com/office/officeart/2018/2/layout/IconVerticalSolidList"/>
    <dgm:cxn modelId="{17FDC16A-6EF6-45C6-A5DC-B2B9C91A4213}" type="presParOf" srcId="{EC07DAF6-E4AA-4C41-9631-B45A18DD8D60}" destId="{BCF87852-7557-4EF6-9D18-278C48EDF0A7}" srcOrd="5" destOrd="0" presId="urn:microsoft.com/office/officeart/2018/2/layout/IconVerticalSolidList"/>
    <dgm:cxn modelId="{3009564C-BB52-48B4-B2CB-645F8D141415}" type="presParOf" srcId="{EC07DAF6-E4AA-4C41-9631-B45A18DD8D60}" destId="{280174A9-4404-4A8D-A2FF-F7C7F3877AE6}" srcOrd="6" destOrd="0" presId="urn:microsoft.com/office/officeart/2018/2/layout/IconVerticalSolidList"/>
    <dgm:cxn modelId="{D5E65587-5DA4-4FE2-903E-F27704C5DFD8}" type="presParOf" srcId="{280174A9-4404-4A8D-A2FF-F7C7F3877AE6}" destId="{5B329532-F8C7-45EA-AFD5-05F05BFAD243}" srcOrd="0" destOrd="0" presId="urn:microsoft.com/office/officeart/2018/2/layout/IconVerticalSolidList"/>
    <dgm:cxn modelId="{979E25B4-81E3-4852-A4B8-52CE7CFEA981}" type="presParOf" srcId="{280174A9-4404-4A8D-A2FF-F7C7F3877AE6}" destId="{0CFD2EC9-6A55-4279-84D5-C47A79E5AB6B}" srcOrd="1" destOrd="0" presId="urn:microsoft.com/office/officeart/2018/2/layout/IconVerticalSolidList"/>
    <dgm:cxn modelId="{9427879C-7556-47FE-A8BA-DD1278ADC87B}" type="presParOf" srcId="{280174A9-4404-4A8D-A2FF-F7C7F3877AE6}" destId="{2CC29C1D-74E9-428B-812F-1E3A5A814DF5}" srcOrd="2" destOrd="0" presId="urn:microsoft.com/office/officeart/2018/2/layout/IconVerticalSolidList"/>
    <dgm:cxn modelId="{CDFEFD16-5ED6-4648-8DCC-4A5FCDA99073}" type="presParOf" srcId="{280174A9-4404-4A8D-A2FF-F7C7F3877AE6}" destId="{C322EFCB-5A28-44AA-B62A-C09F38C705FF}" srcOrd="3" destOrd="0" presId="urn:microsoft.com/office/officeart/2018/2/layout/IconVerticalSolidList"/>
    <dgm:cxn modelId="{4BC68EAC-AC67-4E94-96B3-0FC7B3C7ECEE}" type="presParOf" srcId="{EC07DAF6-E4AA-4C41-9631-B45A18DD8D60}" destId="{A3C3DC2E-67C3-431D-B482-9860E54F480E}" srcOrd="7" destOrd="0" presId="urn:microsoft.com/office/officeart/2018/2/layout/IconVerticalSolidList"/>
    <dgm:cxn modelId="{9385FF1E-6CF6-4B0E-B211-DC57A7843725}" type="presParOf" srcId="{EC07DAF6-E4AA-4C41-9631-B45A18DD8D60}" destId="{BE830876-CBC6-4CB3-BBE4-FB90C3496CC5}" srcOrd="8" destOrd="0" presId="urn:microsoft.com/office/officeart/2018/2/layout/IconVerticalSolidList"/>
    <dgm:cxn modelId="{5CDCAB7A-077B-4B97-8928-59AAFA1889A9}" type="presParOf" srcId="{BE830876-CBC6-4CB3-BBE4-FB90C3496CC5}" destId="{A7C4F42A-2120-4D00-B665-809AD685922C}" srcOrd="0" destOrd="0" presId="urn:microsoft.com/office/officeart/2018/2/layout/IconVerticalSolidList"/>
    <dgm:cxn modelId="{4FEBE202-E39B-4998-9D72-403026F69499}" type="presParOf" srcId="{BE830876-CBC6-4CB3-BBE4-FB90C3496CC5}" destId="{AD737C91-6811-45CA-83EE-F8DE6ECE7477}" srcOrd="1" destOrd="0" presId="urn:microsoft.com/office/officeart/2018/2/layout/IconVerticalSolidList"/>
    <dgm:cxn modelId="{AC5CB39C-3876-49C8-B1B8-9239AEA031ED}" type="presParOf" srcId="{BE830876-CBC6-4CB3-BBE4-FB90C3496CC5}" destId="{856162A2-5C72-42F6-8647-BA3B7C98210E}" srcOrd="2" destOrd="0" presId="urn:microsoft.com/office/officeart/2018/2/layout/IconVerticalSolidList"/>
    <dgm:cxn modelId="{83AD4B73-6860-4B89-89AA-BA8903989D80}" type="presParOf" srcId="{BE830876-CBC6-4CB3-BBE4-FB90C3496CC5}" destId="{07B917EE-0FD6-4817-AB9F-5582A6CA05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F7C7782-0819-402A-8DA7-F5441103D72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2090DD-72A6-4682-B379-99D775FDA1BC}">
      <dgm:prSet/>
      <dgm:spPr/>
      <dgm:t>
        <a:bodyPr/>
        <a:lstStyle/>
        <a:p>
          <a:pPr>
            <a:lnSpc>
              <a:spcPct val="100000"/>
            </a:lnSpc>
          </a:pPr>
          <a:r>
            <a:rPr lang="en-US" b="1"/>
            <a:t>Configure load balancing</a:t>
          </a:r>
          <a:r>
            <a:rPr lang="en-US"/>
            <a:t>: To distribute incoming traffic across multiple instances of your microservice, you can use an Application Load Balancer (ALB) provided by AWS. Configure an ALB and set up target groups to route traffic to your ECS service.</a:t>
          </a:r>
        </a:p>
      </dgm:t>
    </dgm:pt>
    <dgm:pt modelId="{91280C58-33CF-4ECE-874F-8C7DFF11E653}" type="parTrans" cxnId="{9518D5ED-CA4C-4527-88E2-6F615E03E32A}">
      <dgm:prSet/>
      <dgm:spPr/>
      <dgm:t>
        <a:bodyPr/>
        <a:lstStyle/>
        <a:p>
          <a:endParaRPr lang="en-US"/>
        </a:p>
      </dgm:t>
    </dgm:pt>
    <dgm:pt modelId="{7BBC561F-143A-41A4-8100-AE2937CBF165}" type="sibTrans" cxnId="{9518D5ED-CA4C-4527-88E2-6F615E03E32A}">
      <dgm:prSet/>
      <dgm:spPr/>
      <dgm:t>
        <a:bodyPr/>
        <a:lstStyle/>
        <a:p>
          <a:endParaRPr lang="en-US"/>
        </a:p>
      </dgm:t>
    </dgm:pt>
    <dgm:pt modelId="{F327B90E-6390-4C88-933B-02AC16C2B461}">
      <dgm:prSet/>
      <dgm:spPr/>
      <dgm:t>
        <a:bodyPr/>
        <a:lstStyle/>
        <a:p>
          <a:pPr>
            <a:lnSpc>
              <a:spcPct val="100000"/>
            </a:lnSpc>
          </a:pPr>
          <a:r>
            <a:rPr lang="en-US" b="1"/>
            <a:t>Deploy the service</a:t>
          </a:r>
          <a:r>
            <a:rPr lang="en-US"/>
            <a:t>: Once everything is set up, you can deploy your Spring Boot microservice to ECS by starting the service. ECS will automatically launch the specified number of instances of your task definition, and the ALB will start routing traffic to them.</a:t>
          </a:r>
        </a:p>
      </dgm:t>
    </dgm:pt>
    <dgm:pt modelId="{9A0BD4BD-4A71-4009-B228-AEB2D24DD2DF}" type="parTrans" cxnId="{152BEB5A-D4BC-4CA0-95CA-B9681F36994E}">
      <dgm:prSet/>
      <dgm:spPr/>
      <dgm:t>
        <a:bodyPr/>
        <a:lstStyle/>
        <a:p>
          <a:endParaRPr lang="en-US"/>
        </a:p>
      </dgm:t>
    </dgm:pt>
    <dgm:pt modelId="{F9C57EBF-F474-4040-B32C-122339FE822B}" type="sibTrans" cxnId="{152BEB5A-D4BC-4CA0-95CA-B9681F36994E}">
      <dgm:prSet/>
      <dgm:spPr/>
      <dgm:t>
        <a:bodyPr/>
        <a:lstStyle/>
        <a:p>
          <a:endParaRPr lang="en-US"/>
        </a:p>
      </dgm:t>
    </dgm:pt>
    <dgm:pt modelId="{6812F14D-40D6-462C-A8FF-438C30F22373}">
      <dgm:prSet/>
      <dgm:spPr/>
      <dgm:t>
        <a:bodyPr/>
        <a:lstStyle/>
        <a:p>
          <a:pPr>
            <a:lnSpc>
              <a:spcPct val="100000"/>
            </a:lnSpc>
          </a:pPr>
          <a:r>
            <a:rPr lang="en-US" b="1"/>
            <a:t>Scaling and monitoring</a:t>
          </a:r>
          <a:r>
            <a:rPr lang="en-US"/>
            <a:t>: ECS provides various options for scaling your microservices based on demand. You can configure auto-scaling policies to add or remove instances based on metrics like CPU usage or request count. Additionally, you can use AWS CloudWatch or other monitoring tools to monitor the performance and health of your ECS service.</a:t>
          </a:r>
        </a:p>
      </dgm:t>
    </dgm:pt>
    <dgm:pt modelId="{FFD66011-45F5-4E11-9E8B-3B0BEF3D913E}" type="parTrans" cxnId="{C41A71FD-1111-46B4-B277-7F4C0AD68268}">
      <dgm:prSet/>
      <dgm:spPr/>
      <dgm:t>
        <a:bodyPr/>
        <a:lstStyle/>
        <a:p>
          <a:endParaRPr lang="en-US"/>
        </a:p>
      </dgm:t>
    </dgm:pt>
    <dgm:pt modelId="{E21F0407-B2B5-4213-9224-737972F20823}" type="sibTrans" cxnId="{C41A71FD-1111-46B4-B277-7F4C0AD68268}">
      <dgm:prSet/>
      <dgm:spPr/>
      <dgm:t>
        <a:bodyPr/>
        <a:lstStyle/>
        <a:p>
          <a:endParaRPr lang="en-US"/>
        </a:p>
      </dgm:t>
    </dgm:pt>
    <dgm:pt modelId="{0C849A8E-BFD0-483F-858A-012451C8CCF9}" type="pres">
      <dgm:prSet presAssocID="{BF7C7782-0819-402A-8DA7-F5441103D729}" presName="root" presStyleCnt="0">
        <dgm:presLayoutVars>
          <dgm:dir/>
          <dgm:resizeHandles val="exact"/>
        </dgm:presLayoutVars>
      </dgm:prSet>
      <dgm:spPr/>
    </dgm:pt>
    <dgm:pt modelId="{D5842FAE-2933-445F-B84E-9FB0CDC5287D}" type="pres">
      <dgm:prSet presAssocID="{982090DD-72A6-4682-B379-99D775FDA1BC}" presName="compNode" presStyleCnt="0"/>
      <dgm:spPr/>
    </dgm:pt>
    <dgm:pt modelId="{20FC0D2F-3853-4020-834C-8E158D01C063}" type="pres">
      <dgm:prSet presAssocID="{982090DD-72A6-4682-B379-99D775FDA1BC}" presName="bgRect" presStyleLbl="bgShp" presStyleIdx="0" presStyleCnt="3"/>
      <dgm:spPr/>
    </dgm:pt>
    <dgm:pt modelId="{029D4DC4-6280-4B1B-BFC8-FFE0EFD4B08B}" type="pres">
      <dgm:prSet presAssocID="{982090DD-72A6-4682-B379-99D775FDA1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C25F12E2-9FF8-4163-901A-EBE591E8E1F1}" type="pres">
      <dgm:prSet presAssocID="{982090DD-72A6-4682-B379-99D775FDA1BC}" presName="spaceRect" presStyleCnt="0"/>
      <dgm:spPr/>
    </dgm:pt>
    <dgm:pt modelId="{C178120F-3BC9-4C22-B887-B37427C30FB1}" type="pres">
      <dgm:prSet presAssocID="{982090DD-72A6-4682-B379-99D775FDA1BC}" presName="parTx" presStyleLbl="revTx" presStyleIdx="0" presStyleCnt="3">
        <dgm:presLayoutVars>
          <dgm:chMax val="0"/>
          <dgm:chPref val="0"/>
        </dgm:presLayoutVars>
      </dgm:prSet>
      <dgm:spPr/>
    </dgm:pt>
    <dgm:pt modelId="{AED5280B-2F0A-4938-9C20-D353E1DCF994}" type="pres">
      <dgm:prSet presAssocID="{7BBC561F-143A-41A4-8100-AE2937CBF165}" presName="sibTrans" presStyleCnt="0"/>
      <dgm:spPr/>
    </dgm:pt>
    <dgm:pt modelId="{3A219080-ABD4-4E48-94F1-CDDCFB07D0DB}" type="pres">
      <dgm:prSet presAssocID="{F327B90E-6390-4C88-933B-02AC16C2B461}" presName="compNode" presStyleCnt="0"/>
      <dgm:spPr/>
    </dgm:pt>
    <dgm:pt modelId="{FBB6B8B7-5CD4-4143-A457-2E5F3CB52F86}" type="pres">
      <dgm:prSet presAssocID="{F327B90E-6390-4C88-933B-02AC16C2B461}" presName="bgRect" presStyleLbl="bgShp" presStyleIdx="1" presStyleCnt="3"/>
      <dgm:spPr/>
    </dgm:pt>
    <dgm:pt modelId="{C90A0637-AC48-4FD3-9D9E-6728086A7A24}" type="pres">
      <dgm:prSet presAssocID="{F327B90E-6390-4C88-933B-02AC16C2B4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ADC0287A-9EEB-4169-8457-31B20BC6FC97}" type="pres">
      <dgm:prSet presAssocID="{F327B90E-6390-4C88-933B-02AC16C2B461}" presName="spaceRect" presStyleCnt="0"/>
      <dgm:spPr/>
    </dgm:pt>
    <dgm:pt modelId="{DDC6E6AE-FB2E-4B9D-9021-6E771ADF4A02}" type="pres">
      <dgm:prSet presAssocID="{F327B90E-6390-4C88-933B-02AC16C2B461}" presName="parTx" presStyleLbl="revTx" presStyleIdx="1" presStyleCnt="3">
        <dgm:presLayoutVars>
          <dgm:chMax val="0"/>
          <dgm:chPref val="0"/>
        </dgm:presLayoutVars>
      </dgm:prSet>
      <dgm:spPr/>
    </dgm:pt>
    <dgm:pt modelId="{3AFECF54-ED70-4EAE-A8BE-4A713235138B}" type="pres">
      <dgm:prSet presAssocID="{F9C57EBF-F474-4040-B32C-122339FE822B}" presName="sibTrans" presStyleCnt="0"/>
      <dgm:spPr/>
    </dgm:pt>
    <dgm:pt modelId="{AD006F19-F4D7-4128-B4DD-7471D5EA0DB1}" type="pres">
      <dgm:prSet presAssocID="{6812F14D-40D6-462C-A8FF-438C30F22373}" presName="compNode" presStyleCnt="0"/>
      <dgm:spPr/>
    </dgm:pt>
    <dgm:pt modelId="{559842F2-BDEB-44E5-A6E7-E5E92FF919FC}" type="pres">
      <dgm:prSet presAssocID="{6812F14D-40D6-462C-A8FF-438C30F22373}" presName="bgRect" presStyleLbl="bgShp" presStyleIdx="2" presStyleCnt="3"/>
      <dgm:spPr/>
    </dgm:pt>
    <dgm:pt modelId="{4E1F1D3C-5883-4EBC-8183-00A0ECCBB96D}" type="pres">
      <dgm:prSet presAssocID="{6812F14D-40D6-462C-A8FF-438C30F223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F65984F-5FCD-4C29-AFE9-A84DD666AA61}" type="pres">
      <dgm:prSet presAssocID="{6812F14D-40D6-462C-A8FF-438C30F22373}" presName="spaceRect" presStyleCnt="0"/>
      <dgm:spPr/>
    </dgm:pt>
    <dgm:pt modelId="{02FC77E9-CEDA-491C-A724-AFD253F0588A}" type="pres">
      <dgm:prSet presAssocID="{6812F14D-40D6-462C-A8FF-438C30F22373}" presName="parTx" presStyleLbl="revTx" presStyleIdx="2" presStyleCnt="3">
        <dgm:presLayoutVars>
          <dgm:chMax val="0"/>
          <dgm:chPref val="0"/>
        </dgm:presLayoutVars>
      </dgm:prSet>
      <dgm:spPr/>
    </dgm:pt>
  </dgm:ptLst>
  <dgm:cxnLst>
    <dgm:cxn modelId="{01FDA059-3368-4A95-B27E-A4CEBEBB8F6F}" type="presOf" srcId="{BF7C7782-0819-402A-8DA7-F5441103D729}" destId="{0C849A8E-BFD0-483F-858A-012451C8CCF9}" srcOrd="0" destOrd="0" presId="urn:microsoft.com/office/officeart/2018/2/layout/IconVerticalSolidList"/>
    <dgm:cxn modelId="{152BEB5A-D4BC-4CA0-95CA-B9681F36994E}" srcId="{BF7C7782-0819-402A-8DA7-F5441103D729}" destId="{F327B90E-6390-4C88-933B-02AC16C2B461}" srcOrd="1" destOrd="0" parTransId="{9A0BD4BD-4A71-4009-B228-AEB2D24DD2DF}" sibTransId="{F9C57EBF-F474-4040-B32C-122339FE822B}"/>
    <dgm:cxn modelId="{197F517E-7856-43B0-9029-FD1C0C51D03B}" type="presOf" srcId="{982090DD-72A6-4682-B379-99D775FDA1BC}" destId="{C178120F-3BC9-4C22-B887-B37427C30FB1}" srcOrd="0" destOrd="0" presId="urn:microsoft.com/office/officeart/2018/2/layout/IconVerticalSolidList"/>
    <dgm:cxn modelId="{B2E073AD-1085-4893-BBF8-65085DB2EFC7}" type="presOf" srcId="{F327B90E-6390-4C88-933B-02AC16C2B461}" destId="{DDC6E6AE-FB2E-4B9D-9021-6E771ADF4A02}" srcOrd="0" destOrd="0" presId="urn:microsoft.com/office/officeart/2018/2/layout/IconVerticalSolidList"/>
    <dgm:cxn modelId="{C61054AF-5EE2-48AF-97AE-3E5BFA8765CB}" type="presOf" srcId="{6812F14D-40D6-462C-A8FF-438C30F22373}" destId="{02FC77E9-CEDA-491C-A724-AFD253F0588A}" srcOrd="0" destOrd="0" presId="urn:microsoft.com/office/officeart/2018/2/layout/IconVerticalSolidList"/>
    <dgm:cxn modelId="{9518D5ED-CA4C-4527-88E2-6F615E03E32A}" srcId="{BF7C7782-0819-402A-8DA7-F5441103D729}" destId="{982090DD-72A6-4682-B379-99D775FDA1BC}" srcOrd="0" destOrd="0" parTransId="{91280C58-33CF-4ECE-874F-8C7DFF11E653}" sibTransId="{7BBC561F-143A-41A4-8100-AE2937CBF165}"/>
    <dgm:cxn modelId="{C41A71FD-1111-46B4-B277-7F4C0AD68268}" srcId="{BF7C7782-0819-402A-8DA7-F5441103D729}" destId="{6812F14D-40D6-462C-A8FF-438C30F22373}" srcOrd="2" destOrd="0" parTransId="{FFD66011-45F5-4E11-9E8B-3B0BEF3D913E}" sibTransId="{E21F0407-B2B5-4213-9224-737972F20823}"/>
    <dgm:cxn modelId="{7FE9D707-B95C-4DD9-AE58-C2324CC0466B}" type="presParOf" srcId="{0C849A8E-BFD0-483F-858A-012451C8CCF9}" destId="{D5842FAE-2933-445F-B84E-9FB0CDC5287D}" srcOrd="0" destOrd="0" presId="urn:microsoft.com/office/officeart/2018/2/layout/IconVerticalSolidList"/>
    <dgm:cxn modelId="{B4FF15ED-4556-43AD-9CCD-CC9BB598FDC1}" type="presParOf" srcId="{D5842FAE-2933-445F-B84E-9FB0CDC5287D}" destId="{20FC0D2F-3853-4020-834C-8E158D01C063}" srcOrd="0" destOrd="0" presId="urn:microsoft.com/office/officeart/2018/2/layout/IconVerticalSolidList"/>
    <dgm:cxn modelId="{21F90BD8-EDED-4099-8624-E21B9162CA0E}" type="presParOf" srcId="{D5842FAE-2933-445F-B84E-9FB0CDC5287D}" destId="{029D4DC4-6280-4B1B-BFC8-FFE0EFD4B08B}" srcOrd="1" destOrd="0" presId="urn:microsoft.com/office/officeart/2018/2/layout/IconVerticalSolidList"/>
    <dgm:cxn modelId="{3F294873-1C58-407E-BBCF-4BA057A26544}" type="presParOf" srcId="{D5842FAE-2933-445F-B84E-9FB0CDC5287D}" destId="{C25F12E2-9FF8-4163-901A-EBE591E8E1F1}" srcOrd="2" destOrd="0" presId="urn:microsoft.com/office/officeart/2018/2/layout/IconVerticalSolidList"/>
    <dgm:cxn modelId="{306244E1-E068-4985-B7B9-D4B1DD4BCDC2}" type="presParOf" srcId="{D5842FAE-2933-445F-B84E-9FB0CDC5287D}" destId="{C178120F-3BC9-4C22-B887-B37427C30FB1}" srcOrd="3" destOrd="0" presId="urn:microsoft.com/office/officeart/2018/2/layout/IconVerticalSolidList"/>
    <dgm:cxn modelId="{AEFF2406-B449-470E-9918-06199ED4E03D}" type="presParOf" srcId="{0C849A8E-BFD0-483F-858A-012451C8CCF9}" destId="{AED5280B-2F0A-4938-9C20-D353E1DCF994}" srcOrd="1" destOrd="0" presId="urn:microsoft.com/office/officeart/2018/2/layout/IconVerticalSolidList"/>
    <dgm:cxn modelId="{BE90BCA3-2FDC-457B-8439-66BA209B269E}" type="presParOf" srcId="{0C849A8E-BFD0-483F-858A-012451C8CCF9}" destId="{3A219080-ABD4-4E48-94F1-CDDCFB07D0DB}" srcOrd="2" destOrd="0" presId="urn:microsoft.com/office/officeart/2018/2/layout/IconVerticalSolidList"/>
    <dgm:cxn modelId="{59B2A44A-E68E-4066-B0F3-926EAA9D6204}" type="presParOf" srcId="{3A219080-ABD4-4E48-94F1-CDDCFB07D0DB}" destId="{FBB6B8B7-5CD4-4143-A457-2E5F3CB52F86}" srcOrd="0" destOrd="0" presId="urn:microsoft.com/office/officeart/2018/2/layout/IconVerticalSolidList"/>
    <dgm:cxn modelId="{27C5466E-9DED-4AE1-BD49-68445C62BB9B}" type="presParOf" srcId="{3A219080-ABD4-4E48-94F1-CDDCFB07D0DB}" destId="{C90A0637-AC48-4FD3-9D9E-6728086A7A24}" srcOrd="1" destOrd="0" presId="urn:microsoft.com/office/officeart/2018/2/layout/IconVerticalSolidList"/>
    <dgm:cxn modelId="{249BA7DB-DD0C-446A-A5BE-B385C2C96C4E}" type="presParOf" srcId="{3A219080-ABD4-4E48-94F1-CDDCFB07D0DB}" destId="{ADC0287A-9EEB-4169-8457-31B20BC6FC97}" srcOrd="2" destOrd="0" presId="urn:microsoft.com/office/officeart/2018/2/layout/IconVerticalSolidList"/>
    <dgm:cxn modelId="{6984981C-861B-4EDB-BC1E-D3AC8B467B25}" type="presParOf" srcId="{3A219080-ABD4-4E48-94F1-CDDCFB07D0DB}" destId="{DDC6E6AE-FB2E-4B9D-9021-6E771ADF4A02}" srcOrd="3" destOrd="0" presId="urn:microsoft.com/office/officeart/2018/2/layout/IconVerticalSolidList"/>
    <dgm:cxn modelId="{5C1D6A54-777A-4D33-834A-2034D044989C}" type="presParOf" srcId="{0C849A8E-BFD0-483F-858A-012451C8CCF9}" destId="{3AFECF54-ED70-4EAE-A8BE-4A713235138B}" srcOrd="3" destOrd="0" presId="urn:microsoft.com/office/officeart/2018/2/layout/IconVerticalSolidList"/>
    <dgm:cxn modelId="{F8D2A0A4-F2D3-4065-9A80-DEEA37250079}" type="presParOf" srcId="{0C849A8E-BFD0-483F-858A-012451C8CCF9}" destId="{AD006F19-F4D7-4128-B4DD-7471D5EA0DB1}" srcOrd="4" destOrd="0" presId="urn:microsoft.com/office/officeart/2018/2/layout/IconVerticalSolidList"/>
    <dgm:cxn modelId="{A33960B3-ACBA-41D7-A604-EF6B960EF401}" type="presParOf" srcId="{AD006F19-F4D7-4128-B4DD-7471D5EA0DB1}" destId="{559842F2-BDEB-44E5-A6E7-E5E92FF919FC}" srcOrd="0" destOrd="0" presId="urn:microsoft.com/office/officeart/2018/2/layout/IconVerticalSolidList"/>
    <dgm:cxn modelId="{4E93A93F-461B-4F0F-B1E9-1A750B499DE6}" type="presParOf" srcId="{AD006F19-F4D7-4128-B4DD-7471D5EA0DB1}" destId="{4E1F1D3C-5883-4EBC-8183-00A0ECCBB96D}" srcOrd="1" destOrd="0" presId="urn:microsoft.com/office/officeart/2018/2/layout/IconVerticalSolidList"/>
    <dgm:cxn modelId="{B7CF227B-6627-4CF1-9108-7198CC431312}" type="presParOf" srcId="{AD006F19-F4D7-4128-B4DD-7471D5EA0DB1}" destId="{BF65984F-5FCD-4C29-AFE9-A84DD666AA61}" srcOrd="2" destOrd="0" presId="urn:microsoft.com/office/officeart/2018/2/layout/IconVerticalSolidList"/>
    <dgm:cxn modelId="{761A0BBD-4E59-464A-9A0C-47206760318F}" type="presParOf" srcId="{AD006F19-F4D7-4128-B4DD-7471D5EA0DB1}" destId="{02FC77E9-CEDA-491C-A724-AFD253F058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B019619-B543-4E61-A5C8-4E3E1DA19502}"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91C37F40-0B7E-4E8A-95E6-63D10021C183}">
      <dgm:prSet/>
      <dgm:spPr/>
      <dgm:t>
        <a:bodyPr/>
        <a:lstStyle/>
        <a:p>
          <a:pPr>
            <a:lnSpc>
              <a:spcPct val="100000"/>
            </a:lnSpc>
          </a:pPr>
          <a:r>
            <a:rPr lang="en-US"/>
            <a:t>Amazon Elastic Container Registry (ECR) is a fully managed container registry provided by Amazon Web Services (AWS). </a:t>
          </a:r>
        </a:p>
      </dgm:t>
    </dgm:pt>
    <dgm:pt modelId="{A0CFFD30-BBA0-4331-A814-5BD7BAB80F28}" type="parTrans" cxnId="{EB73D520-7889-466C-BF2F-65E004D9C5D6}">
      <dgm:prSet/>
      <dgm:spPr/>
      <dgm:t>
        <a:bodyPr/>
        <a:lstStyle/>
        <a:p>
          <a:endParaRPr lang="en-US"/>
        </a:p>
      </dgm:t>
    </dgm:pt>
    <dgm:pt modelId="{21D03C9E-0CFD-44B2-A146-0B01FBB5FAA9}" type="sibTrans" cxnId="{EB73D520-7889-466C-BF2F-65E004D9C5D6}">
      <dgm:prSet/>
      <dgm:spPr/>
      <dgm:t>
        <a:bodyPr/>
        <a:lstStyle/>
        <a:p>
          <a:pPr>
            <a:lnSpc>
              <a:spcPct val="100000"/>
            </a:lnSpc>
          </a:pPr>
          <a:endParaRPr lang="en-US"/>
        </a:p>
      </dgm:t>
    </dgm:pt>
    <dgm:pt modelId="{DADED19D-BF07-4313-A732-7445A2002EF7}">
      <dgm:prSet/>
      <dgm:spPr/>
      <dgm:t>
        <a:bodyPr/>
        <a:lstStyle/>
        <a:p>
          <a:pPr>
            <a:lnSpc>
              <a:spcPct val="100000"/>
            </a:lnSpc>
          </a:pPr>
          <a:r>
            <a:rPr lang="en-US"/>
            <a:t>It allows you to store, manage, and deploy Docker container images</a:t>
          </a:r>
        </a:p>
      </dgm:t>
    </dgm:pt>
    <dgm:pt modelId="{68A51111-31DA-413D-B482-288656C14710}" type="parTrans" cxnId="{25A7C9E0-00BE-4EDC-BEBB-C98D3CA0A123}">
      <dgm:prSet/>
      <dgm:spPr/>
      <dgm:t>
        <a:bodyPr/>
        <a:lstStyle/>
        <a:p>
          <a:endParaRPr lang="en-US"/>
        </a:p>
      </dgm:t>
    </dgm:pt>
    <dgm:pt modelId="{CB3BF995-A457-45B4-BD91-82958FCE7CA2}" type="sibTrans" cxnId="{25A7C9E0-00BE-4EDC-BEBB-C98D3CA0A123}">
      <dgm:prSet/>
      <dgm:spPr/>
      <dgm:t>
        <a:bodyPr/>
        <a:lstStyle/>
        <a:p>
          <a:endParaRPr lang="en-US"/>
        </a:p>
      </dgm:t>
    </dgm:pt>
    <dgm:pt modelId="{4D408D5D-1EF6-430F-93C7-76F28F79B950}" type="pres">
      <dgm:prSet presAssocID="{4B019619-B543-4E61-A5C8-4E3E1DA19502}" presName="root" presStyleCnt="0">
        <dgm:presLayoutVars>
          <dgm:dir/>
          <dgm:resizeHandles val="exact"/>
        </dgm:presLayoutVars>
      </dgm:prSet>
      <dgm:spPr/>
    </dgm:pt>
    <dgm:pt modelId="{31165814-9445-40AC-B478-E8A5CF1CD3C1}" type="pres">
      <dgm:prSet presAssocID="{4B019619-B543-4E61-A5C8-4E3E1DA19502}" presName="container" presStyleCnt="0">
        <dgm:presLayoutVars>
          <dgm:dir/>
          <dgm:resizeHandles val="exact"/>
        </dgm:presLayoutVars>
      </dgm:prSet>
      <dgm:spPr/>
    </dgm:pt>
    <dgm:pt modelId="{F5FB9A60-DF27-4471-8314-C4DCE7B9353F}" type="pres">
      <dgm:prSet presAssocID="{91C37F40-0B7E-4E8A-95E6-63D10021C183}" presName="compNode" presStyleCnt="0"/>
      <dgm:spPr/>
    </dgm:pt>
    <dgm:pt modelId="{67A9ED05-349E-425B-BD78-97592AF182A8}" type="pres">
      <dgm:prSet presAssocID="{91C37F40-0B7E-4E8A-95E6-63D10021C183}" presName="iconBgRect" presStyleLbl="bgShp" presStyleIdx="0" presStyleCnt="2"/>
      <dgm:spPr/>
    </dgm:pt>
    <dgm:pt modelId="{DAF5794B-B86F-44A8-9B13-E2E704DBC37A}" type="pres">
      <dgm:prSet presAssocID="{91C37F40-0B7E-4E8A-95E6-63D10021C1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87B90919-6EFC-4398-A7CC-52C2D54530DF}" type="pres">
      <dgm:prSet presAssocID="{91C37F40-0B7E-4E8A-95E6-63D10021C183}" presName="spaceRect" presStyleCnt="0"/>
      <dgm:spPr/>
    </dgm:pt>
    <dgm:pt modelId="{EA2C9025-7AAA-4E76-B84E-B0C501762D8D}" type="pres">
      <dgm:prSet presAssocID="{91C37F40-0B7E-4E8A-95E6-63D10021C183}" presName="textRect" presStyleLbl="revTx" presStyleIdx="0" presStyleCnt="2">
        <dgm:presLayoutVars>
          <dgm:chMax val="1"/>
          <dgm:chPref val="1"/>
        </dgm:presLayoutVars>
      </dgm:prSet>
      <dgm:spPr/>
    </dgm:pt>
    <dgm:pt modelId="{DB6F7ED4-0AA7-4C2A-B951-EB8B24F67C96}" type="pres">
      <dgm:prSet presAssocID="{21D03C9E-0CFD-44B2-A146-0B01FBB5FAA9}" presName="sibTrans" presStyleLbl="sibTrans2D1" presStyleIdx="0" presStyleCnt="0"/>
      <dgm:spPr/>
    </dgm:pt>
    <dgm:pt modelId="{BC8B5B95-737C-472A-A407-ACFDC67959D1}" type="pres">
      <dgm:prSet presAssocID="{DADED19D-BF07-4313-A732-7445A2002EF7}" presName="compNode" presStyleCnt="0"/>
      <dgm:spPr/>
    </dgm:pt>
    <dgm:pt modelId="{C1622630-FF9F-4ACE-8B25-755077F7B282}" type="pres">
      <dgm:prSet presAssocID="{DADED19D-BF07-4313-A732-7445A2002EF7}" presName="iconBgRect" presStyleLbl="bgShp" presStyleIdx="1" presStyleCnt="2"/>
      <dgm:spPr/>
    </dgm:pt>
    <dgm:pt modelId="{A2E5507E-DFCF-48CE-BA29-9D5144D2BC52}" type="pres">
      <dgm:prSet presAssocID="{DADED19D-BF07-4313-A732-7445A2002EF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05185428-CA63-4387-A1A8-374B627124EC}" type="pres">
      <dgm:prSet presAssocID="{DADED19D-BF07-4313-A732-7445A2002EF7}" presName="spaceRect" presStyleCnt="0"/>
      <dgm:spPr/>
    </dgm:pt>
    <dgm:pt modelId="{6218C71F-9D3D-4098-8D70-C5C3420CE74C}" type="pres">
      <dgm:prSet presAssocID="{DADED19D-BF07-4313-A732-7445A2002EF7}" presName="textRect" presStyleLbl="revTx" presStyleIdx="1" presStyleCnt="2">
        <dgm:presLayoutVars>
          <dgm:chMax val="1"/>
          <dgm:chPref val="1"/>
        </dgm:presLayoutVars>
      </dgm:prSet>
      <dgm:spPr/>
    </dgm:pt>
  </dgm:ptLst>
  <dgm:cxnLst>
    <dgm:cxn modelId="{EB73D520-7889-466C-BF2F-65E004D9C5D6}" srcId="{4B019619-B543-4E61-A5C8-4E3E1DA19502}" destId="{91C37F40-0B7E-4E8A-95E6-63D10021C183}" srcOrd="0" destOrd="0" parTransId="{A0CFFD30-BBA0-4331-A814-5BD7BAB80F28}" sibTransId="{21D03C9E-0CFD-44B2-A146-0B01FBB5FAA9}"/>
    <dgm:cxn modelId="{141DAA8F-70FA-448F-BCE5-0D27EE5D40A0}" type="presOf" srcId="{4B019619-B543-4E61-A5C8-4E3E1DA19502}" destId="{4D408D5D-1EF6-430F-93C7-76F28F79B950}" srcOrd="0" destOrd="0" presId="urn:microsoft.com/office/officeart/2018/2/layout/IconCircleList"/>
    <dgm:cxn modelId="{87473592-26A2-46D0-9FA6-E9591AB1C098}" type="presOf" srcId="{DADED19D-BF07-4313-A732-7445A2002EF7}" destId="{6218C71F-9D3D-4098-8D70-C5C3420CE74C}" srcOrd="0" destOrd="0" presId="urn:microsoft.com/office/officeart/2018/2/layout/IconCircleList"/>
    <dgm:cxn modelId="{DF38D8D7-66B0-4421-991A-D68F7F005D35}" type="presOf" srcId="{91C37F40-0B7E-4E8A-95E6-63D10021C183}" destId="{EA2C9025-7AAA-4E76-B84E-B0C501762D8D}" srcOrd="0" destOrd="0" presId="urn:microsoft.com/office/officeart/2018/2/layout/IconCircleList"/>
    <dgm:cxn modelId="{6CCF91DA-54E1-4855-B184-9DABB75BC66B}" type="presOf" srcId="{21D03C9E-0CFD-44B2-A146-0B01FBB5FAA9}" destId="{DB6F7ED4-0AA7-4C2A-B951-EB8B24F67C96}" srcOrd="0" destOrd="0" presId="urn:microsoft.com/office/officeart/2018/2/layout/IconCircleList"/>
    <dgm:cxn modelId="{25A7C9E0-00BE-4EDC-BEBB-C98D3CA0A123}" srcId="{4B019619-B543-4E61-A5C8-4E3E1DA19502}" destId="{DADED19D-BF07-4313-A732-7445A2002EF7}" srcOrd="1" destOrd="0" parTransId="{68A51111-31DA-413D-B482-288656C14710}" sibTransId="{CB3BF995-A457-45B4-BD91-82958FCE7CA2}"/>
    <dgm:cxn modelId="{DF2C1EB3-1D8E-474A-ACC3-4ABC59B9A545}" type="presParOf" srcId="{4D408D5D-1EF6-430F-93C7-76F28F79B950}" destId="{31165814-9445-40AC-B478-E8A5CF1CD3C1}" srcOrd="0" destOrd="0" presId="urn:microsoft.com/office/officeart/2018/2/layout/IconCircleList"/>
    <dgm:cxn modelId="{C94BD051-D4CC-4DED-960D-4BA72E1EA549}" type="presParOf" srcId="{31165814-9445-40AC-B478-E8A5CF1CD3C1}" destId="{F5FB9A60-DF27-4471-8314-C4DCE7B9353F}" srcOrd="0" destOrd="0" presId="urn:microsoft.com/office/officeart/2018/2/layout/IconCircleList"/>
    <dgm:cxn modelId="{E7A414DA-EBD5-4E15-AE9F-183FB3624745}" type="presParOf" srcId="{F5FB9A60-DF27-4471-8314-C4DCE7B9353F}" destId="{67A9ED05-349E-425B-BD78-97592AF182A8}" srcOrd="0" destOrd="0" presId="urn:microsoft.com/office/officeart/2018/2/layout/IconCircleList"/>
    <dgm:cxn modelId="{91E68F40-DA03-446A-8D37-DAAD4BFCC40A}" type="presParOf" srcId="{F5FB9A60-DF27-4471-8314-C4DCE7B9353F}" destId="{DAF5794B-B86F-44A8-9B13-E2E704DBC37A}" srcOrd="1" destOrd="0" presId="urn:microsoft.com/office/officeart/2018/2/layout/IconCircleList"/>
    <dgm:cxn modelId="{3ADB4D7B-8F10-4E25-8F03-AA6F84B39DDA}" type="presParOf" srcId="{F5FB9A60-DF27-4471-8314-C4DCE7B9353F}" destId="{87B90919-6EFC-4398-A7CC-52C2D54530DF}" srcOrd="2" destOrd="0" presId="urn:microsoft.com/office/officeart/2018/2/layout/IconCircleList"/>
    <dgm:cxn modelId="{FA74842E-E649-4138-A0C8-0CA78E725072}" type="presParOf" srcId="{F5FB9A60-DF27-4471-8314-C4DCE7B9353F}" destId="{EA2C9025-7AAA-4E76-B84E-B0C501762D8D}" srcOrd="3" destOrd="0" presId="urn:microsoft.com/office/officeart/2018/2/layout/IconCircleList"/>
    <dgm:cxn modelId="{16CED0EE-063B-4A2B-A869-4EB7A7AFC7BC}" type="presParOf" srcId="{31165814-9445-40AC-B478-E8A5CF1CD3C1}" destId="{DB6F7ED4-0AA7-4C2A-B951-EB8B24F67C96}" srcOrd="1" destOrd="0" presId="urn:microsoft.com/office/officeart/2018/2/layout/IconCircleList"/>
    <dgm:cxn modelId="{F5C34E42-B0FC-47C3-BA1C-BC0BCACF003E}" type="presParOf" srcId="{31165814-9445-40AC-B478-E8A5CF1CD3C1}" destId="{BC8B5B95-737C-472A-A407-ACFDC67959D1}" srcOrd="2" destOrd="0" presId="urn:microsoft.com/office/officeart/2018/2/layout/IconCircleList"/>
    <dgm:cxn modelId="{D784E05C-A2E5-4488-BA12-1E60087E35F1}" type="presParOf" srcId="{BC8B5B95-737C-472A-A407-ACFDC67959D1}" destId="{C1622630-FF9F-4ACE-8B25-755077F7B282}" srcOrd="0" destOrd="0" presId="urn:microsoft.com/office/officeart/2018/2/layout/IconCircleList"/>
    <dgm:cxn modelId="{4F6EE7BD-5E88-417D-827F-58C9F693DBF4}" type="presParOf" srcId="{BC8B5B95-737C-472A-A407-ACFDC67959D1}" destId="{A2E5507E-DFCF-48CE-BA29-9D5144D2BC52}" srcOrd="1" destOrd="0" presId="urn:microsoft.com/office/officeart/2018/2/layout/IconCircleList"/>
    <dgm:cxn modelId="{2A3B85F6-8335-42F7-AC30-91502080E001}" type="presParOf" srcId="{BC8B5B95-737C-472A-A407-ACFDC67959D1}" destId="{05185428-CA63-4387-A1A8-374B627124EC}" srcOrd="2" destOrd="0" presId="urn:microsoft.com/office/officeart/2018/2/layout/IconCircleList"/>
    <dgm:cxn modelId="{460DCEA8-0181-4621-ABB8-D39D8E723F53}" type="presParOf" srcId="{BC8B5B95-737C-472A-A407-ACFDC67959D1}" destId="{6218C71F-9D3D-4098-8D70-C5C3420CE74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E49B2E-8170-4D3B-9342-86391F71162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5575B65-6B4A-4806-A526-63016DA14175}">
      <dgm:prSet/>
      <dgm:spPr/>
      <dgm:t>
        <a:bodyPr/>
        <a:lstStyle/>
        <a:p>
          <a:r>
            <a:rPr lang="en-US"/>
            <a:t>Scalability: Serverless platforms handle automatic scaling, ensuring that your microservices can handle varying workloads.</a:t>
          </a:r>
        </a:p>
      </dgm:t>
    </dgm:pt>
    <dgm:pt modelId="{D2803164-8ABF-4A23-9983-A70D1EB74448}" type="parTrans" cxnId="{36EC3656-6C9B-4861-BB74-F27D1C005BCA}">
      <dgm:prSet/>
      <dgm:spPr/>
      <dgm:t>
        <a:bodyPr/>
        <a:lstStyle/>
        <a:p>
          <a:endParaRPr lang="en-US"/>
        </a:p>
      </dgm:t>
    </dgm:pt>
    <dgm:pt modelId="{61F8AA09-DFE2-445F-8534-F35D8FC5EE26}" type="sibTrans" cxnId="{36EC3656-6C9B-4861-BB74-F27D1C005BCA}">
      <dgm:prSet/>
      <dgm:spPr/>
      <dgm:t>
        <a:bodyPr/>
        <a:lstStyle/>
        <a:p>
          <a:endParaRPr lang="en-US"/>
        </a:p>
      </dgm:t>
    </dgm:pt>
    <dgm:pt modelId="{4DDE2DD9-2011-4150-89AC-034F4334F4AB}">
      <dgm:prSet/>
      <dgm:spPr/>
      <dgm:t>
        <a:bodyPr/>
        <a:lstStyle/>
        <a:p>
          <a:r>
            <a:rPr lang="en-US"/>
            <a:t>Cost Optimization: Pay-per-use pricing eliminates the need to provision and pay for idle resources.</a:t>
          </a:r>
        </a:p>
      </dgm:t>
    </dgm:pt>
    <dgm:pt modelId="{0F83B90C-1226-4D09-A670-1D66F0DBA3AB}" type="parTrans" cxnId="{AEC6AFA4-BD1C-4548-A79C-3E491FCAC8E6}">
      <dgm:prSet/>
      <dgm:spPr/>
      <dgm:t>
        <a:bodyPr/>
        <a:lstStyle/>
        <a:p>
          <a:endParaRPr lang="en-US"/>
        </a:p>
      </dgm:t>
    </dgm:pt>
    <dgm:pt modelId="{2F71BF04-CE28-48E0-B0FF-B6EFAD1EF351}" type="sibTrans" cxnId="{AEC6AFA4-BD1C-4548-A79C-3E491FCAC8E6}">
      <dgm:prSet/>
      <dgm:spPr/>
      <dgm:t>
        <a:bodyPr/>
        <a:lstStyle/>
        <a:p>
          <a:endParaRPr lang="en-US"/>
        </a:p>
      </dgm:t>
    </dgm:pt>
    <dgm:pt modelId="{7DD7167C-ADDD-45DD-9884-7ABC6C8FF675}">
      <dgm:prSet/>
      <dgm:spPr/>
      <dgm:t>
        <a:bodyPr/>
        <a:lstStyle/>
        <a:p>
          <a:r>
            <a:rPr lang="en-US"/>
            <a:t>Reduced Infrastructure Management: Serverless platforms abstract away infrastructure management, allowing developers to focus on business logic.</a:t>
          </a:r>
        </a:p>
      </dgm:t>
    </dgm:pt>
    <dgm:pt modelId="{AA5DC41B-27E1-4C7D-AE80-EEDCC5005D8C}" type="parTrans" cxnId="{908EFE99-24E9-4C45-A7CD-2DCA3CCDEBE7}">
      <dgm:prSet/>
      <dgm:spPr/>
      <dgm:t>
        <a:bodyPr/>
        <a:lstStyle/>
        <a:p>
          <a:endParaRPr lang="en-US"/>
        </a:p>
      </dgm:t>
    </dgm:pt>
    <dgm:pt modelId="{A46BC877-DB00-4BEF-A892-2465CD4A98F3}" type="sibTrans" cxnId="{908EFE99-24E9-4C45-A7CD-2DCA3CCDEBE7}">
      <dgm:prSet/>
      <dgm:spPr/>
      <dgm:t>
        <a:bodyPr/>
        <a:lstStyle/>
        <a:p>
          <a:endParaRPr lang="en-US"/>
        </a:p>
      </dgm:t>
    </dgm:pt>
    <dgm:pt modelId="{A95AFE3F-FC69-48F6-AB47-09C4FD3B36B8}" type="pres">
      <dgm:prSet presAssocID="{D6E49B2E-8170-4D3B-9342-86391F711628}" presName="root" presStyleCnt="0">
        <dgm:presLayoutVars>
          <dgm:dir/>
          <dgm:resizeHandles val="exact"/>
        </dgm:presLayoutVars>
      </dgm:prSet>
      <dgm:spPr/>
    </dgm:pt>
    <dgm:pt modelId="{ACFD0614-5EE5-429C-B688-18C4E20BC156}" type="pres">
      <dgm:prSet presAssocID="{E5575B65-6B4A-4806-A526-63016DA14175}" presName="compNode" presStyleCnt="0"/>
      <dgm:spPr/>
    </dgm:pt>
    <dgm:pt modelId="{321E30BB-36AB-47DE-A39E-BB2C429675AD}" type="pres">
      <dgm:prSet presAssocID="{E5575B65-6B4A-4806-A526-63016DA14175}" presName="bgRect" presStyleLbl="bgShp" presStyleIdx="0" presStyleCnt="3"/>
      <dgm:spPr/>
    </dgm:pt>
    <dgm:pt modelId="{9B451F6F-A0D8-4947-B42C-867F4CB63419}" type="pres">
      <dgm:prSet presAssocID="{E5575B65-6B4A-4806-A526-63016DA141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32E6E835-6791-4805-9343-8583D88369B0}" type="pres">
      <dgm:prSet presAssocID="{E5575B65-6B4A-4806-A526-63016DA14175}" presName="spaceRect" presStyleCnt="0"/>
      <dgm:spPr/>
    </dgm:pt>
    <dgm:pt modelId="{FBB58A83-9198-4B28-BC97-B9AFCDE55450}" type="pres">
      <dgm:prSet presAssocID="{E5575B65-6B4A-4806-A526-63016DA14175}" presName="parTx" presStyleLbl="revTx" presStyleIdx="0" presStyleCnt="3">
        <dgm:presLayoutVars>
          <dgm:chMax val="0"/>
          <dgm:chPref val="0"/>
        </dgm:presLayoutVars>
      </dgm:prSet>
      <dgm:spPr/>
    </dgm:pt>
    <dgm:pt modelId="{0760C705-7431-466A-B502-EDF996290D80}" type="pres">
      <dgm:prSet presAssocID="{61F8AA09-DFE2-445F-8534-F35D8FC5EE26}" presName="sibTrans" presStyleCnt="0"/>
      <dgm:spPr/>
    </dgm:pt>
    <dgm:pt modelId="{14535F97-2E79-482A-8388-23CB92E5A39D}" type="pres">
      <dgm:prSet presAssocID="{4DDE2DD9-2011-4150-89AC-034F4334F4AB}" presName="compNode" presStyleCnt="0"/>
      <dgm:spPr/>
    </dgm:pt>
    <dgm:pt modelId="{7B88FCCD-06A8-42E9-885C-5A8DF7B884C3}" type="pres">
      <dgm:prSet presAssocID="{4DDE2DD9-2011-4150-89AC-034F4334F4AB}" presName="bgRect" presStyleLbl="bgShp" presStyleIdx="1" presStyleCnt="3"/>
      <dgm:spPr/>
    </dgm:pt>
    <dgm:pt modelId="{A65F5659-224B-4FF0-BF65-E87F5C1CE714}" type="pres">
      <dgm:prSet presAssocID="{4DDE2DD9-2011-4150-89AC-034F4334F4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pee"/>
        </a:ext>
      </dgm:extLst>
    </dgm:pt>
    <dgm:pt modelId="{BA15D2D5-FDC3-4BE4-861B-BBA06F525151}" type="pres">
      <dgm:prSet presAssocID="{4DDE2DD9-2011-4150-89AC-034F4334F4AB}" presName="spaceRect" presStyleCnt="0"/>
      <dgm:spPr/>
    </dgm:pt>
    <dgm:pt modelId="{ACE57353-E45C-4BB4-919F-4ECB892AA119}" type="pres">
      <dgm:prSet presAssocID="{4DDE2DD9-2011-4150-89AC-034F4334F4AB}" presName="parTx" presStyleLbl="revTx" presStyleIdx="1" presStyleCnt="3">
        <dgm:presLayoutVars>
          <dgm:chMax val="0"/>
          <dgm:chPref val="0"/>
        </dgm:presLayoutVars>
      </dgm:prSet>
      <dgm:spPr/>
    </dgm:pt>
    <dgm:pt modelId="{359AF037-CA4A-4899-BCE7-2DC2F3473F19}" type="pres">
      <dgm:prSet presAssocID="{2F71BF04-CE28-48E0-B0FF-B6EFAD1EF351}" presName="sibTrans" presStyleCnt="0"/>
      <dgm:spPr/>
    </dgm:pt>
    <dgm:pt modelId="{930FA587-44F8-46B4-9D86-3F3917EAF7C8}" type="pres">
      <dgm:prSet presAssocID="{7DD7167C-ADDD-45DD-9884-7ABC6C8FF675}" presName="compNode" presStyleCnt="0"/>
      <dgm:spPr/>
    </dgm:pt>
    <dgm:pt modelId="{1059ED6C-8FEA-44DD-81FC-AA61057D731E}" type="pres">
      <dgm:prSet presAssocID="{7DD7167C-ADDD-45DD-9884-7ABC6C8FF675}" presName="bgRect" presStyleLbl="bgShp" presStyleIdx="2" presStyleCnt="3"/>
      <dgm:spPr/>
    </dgm:pt>
    <dgm:pt modelId="{3E6980AF-DD8E-439D-BC67-32C47C9EB6FF}" type="pres">
      <dgm:prSet presAssocID="{7DD7167C-ADDD-45DD-9884-7ABC6C8FF6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DA75CE1E-2DD3-472A-A93F-4E8FF19214C2}" type="pres">
      <dgm:prSet presAssocID="{7DD7167C-ADDD-45DD-9884-7ABC6C8FF675}" presName="spaceRect" presStyleCnt="0"/>
      <dgm:spPr/>
    </dgm:pt>
    <dgm:pt modelId="{969E126C-A9C7-409D-9DA1-B3512D3AD14C}" type="pres">
      <dgm:prSet presAssocID="{7DD7167C-ADDD-45DD-9884-7ABC6C8FF675}" presName="parTx" presStyleLbl="revTx" presStyleIdx="2" presStyleCnt="3">
        <dgm:presLayoutVars>
          <dgm:chMax val="0"/>
          <dgm:chPref val="0"/>
        </dgm:presLayoutVars>
      </dgm:prSet>
      <dgm:spPr/>
    </dgm:pt>
  </dgm:ptLst>
  <dgm:cxnLst>
    <dgm:cxn modelId="{AC812D07-F184-48AB-837C-8BF6D2E61A30}" type="presOf" srcId="{D6E49B2E-8170-4D3B-9342-86391F711628}" destId="{A95AFE3F-FC69-48F6-AB47-09C4FD3B36B8}" srcOrd="0" destOrd="0" presId="urn:microsoft.com/office/officeart/2018/2/layout/IconVerticalSolidList"/>
    <dgm:cxn modelId="{36EC3656-6C9B-4861-BB74-F27D1C005BCA}" srcId="{D6E49B2E-8170-4D3B-9342-86391F711628}" destId="{E5575B65-6B4A-4806-A526-63016DA14175}" srcOrd="0" destOrd="0" parTransId="{D2803164-8ABF-4A23-9983-A70D1EB74448}" sibTransId="{61F8AA09-DFE2-445F-8534-F35D8FC5EE26}"/>
    <dgm:cxn modelId="{639F7C79-8B2D-4FBC-9283-CF5D01855455}" type="presOf" srcId="{7DD7167C-ADDD-45DD-9884-7ABC6C8FF675}" destId="{969E126C-A9C7-409D-9DA1-B3512D3AD14C}" srcOrd="0" destOrd="0" presId="urn:microsoft.com/office/officeart/2018/2/layout/IconVerticalSolidList"/>
    <dgm:cxn modelId="{39ED418F-8BD9-46F1-9961-1C2B38AD64EF}" type="presOf" srcId="{4DDE2DD9-2011-4150-89AC-034F4334F4AB}" destId="{ACE57353-E45C-4BB4-919F-4ECB892AA119}" srcOrd="0" destOrd="0" presId="urn:microsoft.com/office/officeart/2018/2/layout/IconVerticalSolidList"/>
    <dgm:cxn modelId="{908EFE99-24E9-4C45-A7CD-2DCA3CCDEBE7}" srcId="{D6E49B2E-8170-4D3B-9342-86391F711628}" destId="{7DD7167C-ADDD-45DD-9884-7ABC6C8FF675}" srcOrd="2" destOrd="0" parTransId="{AA5DC41B-27E1-4C7D-AE80-EEDCC5005D8C}" sibTransId="{A46BC877-DB00-4BEF-A892-2465CD4A98F3}"/>
    <dgm:cxn modelId="{AEC6AFA4-BD1C-4548-A79C-3E491FCAC8E6}" srcId="{D6E49B2E-8170-4D3B-9342-86391F711628}" destId="{4DDE2DD9-2011-4150-89AC-034F4334F4AB}" srcOrd="1" destOrd="0" parTransId="{0F83B90C-1226-4D09-A670-1D66F0DBA3AB}" sibTransId="{2F71BF04-CE28-48E0-B0FF-B6EFAD1EF351}"/>
    <dgm:cxn modelId="{6B7519F1-B9B6-48A2-8FCF-AC7C3020A60A}" type="presOf" srcId="{E5575B65-6B4A-4806-A526-63016DA14175}" destId="{FBB58A83-9198-4B28-BC97-B9AFCDE55450}" srcOrd="0" destOrd="0" presId="urn:microsoft.com/office/officeart/2018/2/layout/IconVerticalSolidList"/>
    <dgm:cxn modelId="{ECFE297F-41E7-4EE9-95C5-5E472C68617D}" type="presParOf" srcId="{A95AFE3F-FC69-48F6-AB47-09C4FD3B36B8}" destId="{ACFD0614-5EE5-429C-B688-18C4E20BC156}" srcOrd="0" destOrd="0" presId="urn:microsoft.com/office/officeart/2018/2/layout/IconVerticalSolidList"/>
    <dgm:cxn modelId="{298CF4A2-91B5-4E0B-AAC6-DEFDA117FAF8}" type="presParOf" srcId="{ACFD0614-5EE5-429C-B688-18C4E20BC156}" destId="{321E30BB-36AB-47DE-A39E-BB2C429675AD}" srcOrd="0" destOrd="0" presId="urn:microsoft.com/office/officeart/2018/2/layout/IconVerticalSolidList"/>
    <dgm:cxn modelId="{BF868DA4-51B0-407C-A989-CA9BACBFD0F7}" type="presParOf" srcId="{ACFD0614-5EE5-429C-B688-18C4E20BC156}" destId="{9B451F6F-A0D8-4947-B42C-867F4CB63419}" srcOrd="1" destOrd="0" presId="urn:microsoft.com/office/officeart/2018/2/layout/IconVerticalSolidList"/>
    <dgm:cxn modelId="{3DFE451C-EFB7-4CE2-8B17-2064A093558F}" type="presParOf" srcId="{ACFD0614-5EE5-429C-B688-18C4E20BC156}" destId="{32E6E835-6791-4805-9343-8583D88369B0}" srcOrd="2" destOrd="0" presId="urn:microsoft.com/office/officeart/2018/2/layout/IconVerticalSolidList"/>
    <dgm:cxn modelId="{66EC59AC-A4E3-40D3-9F84-A98C73B54532}" type="presParOf" srcId="{ACFD0614-5EE5-429C-B688-18C4E20BC156}" destId="{FBB58A83-9198-4B28-BC97-B9AFCDE55450}" srcOrd="3" destOrd="0" presId="urn:microsoft.com/office/officeart/2018/2/layout/IconVerticalSolidList"/>
    <dgm:cxn modelId="{CF0DA26C-D2AD-410D-8449-DC82F6280FB8}" type="presParOf" srcId="{A95AFE3F-FC69-48F6-AB47-09C4FD3B36B8}" destId="{0760C705-7431-466A-B502-EDF996290D80}" srcOrd="1" destOrd="0" presId="urn:microsoft.com/office/officeart/2018/2/layout/IconVerticalSolidList"/>
    <dgm:cxn modelId="{D9870DEB-7FC0-48C4-BD49-64D443C755E0}" type="presParOf" srcId="{A95AFE3F-FC69-48F6-AB47-09C4FD3B36B8}" destId="{14535F97-2E79-482A-8388-23CB92E5A39D}" srcOrd="2" destOrd="0" presId="urn:microsoft.com/office/officeart/2018/2/layout/IconVerticalSolidList"/>
    <dgm:cxn modelId="{A24D0B1A-9A1B-44F1-BB44-04B287A7A430}" type="presParOf" srcId="{14535F97-2E79-482A-8388-23CB92E5A39D}" destId="{7B88FCCD-06A8-42E9-885C-5A8DF7B884C3}" srcOrd="0" destOrd="0" presId="urn:microsoft.com/office/officeart/2018/2/layout/IconVerticalSolidList"/>
    <dgm:cxn modelId="{0E22FF2E-CE75-431A-B6DD-A5C9CC7F0D49}" type="presParOf" srcId="{14535F97-2E79-482A-8388-23CB92E5A39D}" destId="{A65F5659-224B-4FF0-BF65-E87F5C1CE714}" srcOrd="1" destOrd="0" presId="urn:microsoft.com/office/officeart/2018/2/layout/IconVerticalSolidList"/>
    <dgm:cxn modelId="{3192D892-A715-4C6A-9D35-4EF542051C55}" type="presParOf" srcId="{14535F97-2E79-482A-8388-23CB92E5A39D}" destId="{BA15D2D5-FDC3-4BE4-861B-BBA06F525151}" srcOrd="2" destOrd="0" presId="urn:microsoft.com/office/officeart/2018/2/layout/IconVerticalSolidList"/>
    <dgm:cxn modelId="{B0FFC5C9-CC06-4673-B1DD-9A626DA06E6E}" type="presParOf" srcId="{14535F97-2E79-482A-8388-23CB92E5A39D}" destId="{ACE57353-E45C-4BB4-919F-4ECB892AA119}" srcOrd="3" destOrd="0" presId="urn:microsoft.com/office/officeart/2018/2/layout/IconVerticalSolidList"/>
    <dgm:cxn modelId="{28FD712D-AF0B-4B68-B1BD-7BC84A394FB6}" type="presParOf" srcId="{A95AFE3F-FC69-48F6-AB47-09C4FD3B36B8}" destId="{359AF037-CA4A-4899-BCE7-2DC2F3473F19}" srcOrd="3" destOrd="0" presId="urn:microsoft.com/office/officeart/2018/2/layout/IconVerticalSolidList"/>
    <dgm:cxn modelId="{0F3618EF-768E-4C64-A5E6-A51F59650FF6}" type="presParOf" srcId="{A95AFE3F-FC69-48F6-AB47-09C4FD3B36B8}" destId="{930FA587-44F8-46B4-9D86-3F3917EAF7C8}" srcOrd="4" destOrd="0" presId="urn:microsoft.com/office/officeart/2018/2/layout/IconVerticalSolidList"/>
    <dgm:cxn modelId="{EDD2D59E-1CB1-44C5-86EC-49FA9165CC49}" type="presParOf" srcId="{930FA587-44F8-46B4-9D86-3F3917EAF7C8}" destId="{1059ED6C-8FEA-44DD-81FC-AA61057D731E}" srcOrd="0" destOrd="0" presId="urn:microsoft.com/office/officeart/2018/2/layout/IconVerticalSolidList"/>
    <dgm:cxn modelId="{14858E21-E0DA-4B38-8CEF-0D58D6235A49}" type="presParOf" srcId="{930FA587-44F8-46B4-9D86-3F3917EAF7C8}" destId="{3E6980AF-DD8E-439D-BC67-32C47C9EB6FF}" srcOrd="1" destOrd="0" presId="urn:microsoft.com/office/officeart/2018/2/layout/IconVerticalSolidList"/>
    <dgm:cxn modelId="{B5750D47-F154-444D-B367-86B507CF6DD7}" type="presParOf" srcId="{930FA587-44F8-46B4-9D86-3F3917EAF7C8}" destId="{DA75CE1E-2DD3-472A-A93F-4E8FF19214C2}" srcOrd="2" destOrd="0" presId="urn:microsoft.com/office/officeart/2018/2/layout/IconVerticalSolidList"/>
    <dgm:cxn modelId="{40D0E2E2-17D1-4E41-829B-CAE372819B27}" type="presParOf" srcId="{930FA587-44F8-46B4-9D86-3F3917EAF7C8}" destId="{969E126C-A9C7-409D-9DA1-B3512D3AD1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AB89ED0-EDD4-4546-8433-28564CFFB17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0CE8761-E292-4C79-9693-4DB4D4A8B90B}">
      <dgm:prSet/>
      <dgm:spPr/>
      <dgm:t>
        <a:bodyPr/>
        <a:lstStyle/>
        <a:p>
          <a:r>
            <a:rPr lang="en-US"/>
            <a:t>Amazon EC2 is a web service that allows users to rent virtual servers, known as instances, in the cloud. It offers a range of benefits, including scalability, elasticity, and pay-as-you-go pricing.</a:t>
          </a:r>
        </a:p>
      </dgm:t>
    </dgm:pt>
    <dgm:pt modelId="{563215D8-D0FD-4D46-9970-32E8DEF3E91D}" type="parTrans" cxnId="{70D50907-140C-40F4-B2F7-4BDA9F2AB502}">
      <dgm:prSet/>
      <dgm:spPr/>
      <dgm:t>
        <a:bodyPr/>
        <a:lstStyle/>
        <a:p>
          <a:endParaRPr lang="en-US"/>
        </a:p>
      </dgm:t>
    </dgm:pt>
    <dgm:pt modelId="{D5FB5705-8E07-4926-99D0-F5FD5EF12ECB}" type="sibTrans" cxnId="{70D50907-140C-40F4-B2F7-4BDA9F2AB502}">
      <dgm:prSet/>
      <dgm:spPr/>
      <dgm:t>
        <a:bodyPr/>
        <a:lstStyle/>
        <a:p>
          <a:endParaRPr lang="en-US"/>
        </a:p>
      </dgm:t>
    </dgm:pt>
    <dgm:pt modelId="{A6C14F8D-9D3D-4492-8A6A-9C70C8E15579}">
      <dgm:prSet/>
      <dgm:spPr/>
      <dgm:t>
        <a:bodyPr/>
        <a:lstStyle/>
        <a:p>
          <a:r>
            <a:rPr lang="en-US"/>
            <a:t>EC2 provides businesses with the computing power they need to run their applications and services in a highly customizable environment.</a:t>
          </a:r>
        </a:p>
      </dgm:t>
    </dgm:pt>
    <dgm:pt modelId="{6FCB2BB4-5047-400F-BE65-362C070E2539}" type="parTrans" cxnId="{9CCEC863-E03D-4B6B-890E-728A1DFDD816}">
      <dgm:prSet/>
      <dgm:spPr/>
      <dgm:t>
        <a:bodyPr/>
        <a:lstStyle/>
        <a:p>
          <a:endParaRPr lang="en-US"/>
        </a:p>
      </dgm:t>
    </dgm:pt>
    <dgm:pt modelId="{EBA48081-0C7A-4993-8BD7-1F1F938EC473}" type="sibTrans" cxnId="{9CCEC863-E03D-4B6B-890E-728A1DFDD816}">
      <dgm:prSet/>
      <dgm:spPr/>
      <dgm:t>
        <a:bodyPr/>
        <a:lstStyle/>
        <a:p>
          <a:endParaRPr lang="en-US"/>
        </a:p>
      </dgm:t>
    </dgm:pt>
    <dgm:pt modelId="{27676484-E37D-4433-8E62-C9E86639E2D2}" type="pres">
      <dgm:prSet presAssocID="{EAB89ED0-EDD4-4546-8433-28564CFFB175}" presName="root" presStyleCnt="0">
        <dgm:presLayoutVars>
          <dgm:dir/>
          <dgm:resizeHandles val="exact"/>
        </dgm:presLayoutVars>
      </dgm:prSet>
      <dgm:spPr/>
    </dgm:pt>
    <dgm:pt modelId="{CD47287C-677F-4DFC-A9E3-BFBD4073DF51}" type="pres">
      <dgm:prSet presAssocID="{E0CE8761-E292-4C79-9693-4DB4D4A8B90B}" presName="compNode" presStyleCnt="0"/>
      <dgm:spPr/>
    </dgm:pt>
    <dgm:pt modelId="{DEC7EABF-F839-4560-83F2-12CEC5C2BCC4}" type="pres">
      <dgm:prSet presAssocID="{E0CE8761-E292-4C79-9693-4DB4D4A8B90B}" presName="bgRect" presStyleLbl="bgShp" presStyleIdx="0" presStyleCnt="2"/>
      <dgm:spPr/>
    </dgm:pt>
    <dgm:pt modelId="{2FD18FCE-FF07-431F-B59A-46277BBFD0F4}" type="pres">
      <dgm:prSet presAssocID="{E0CE8761-E292-4C79-9693-4DB4D4A8B9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59A6C81E-631B-45D9-BB1C-DFA1979DBBB7}" type="pres">
      <dgm:prSet presAssocID="{E0CE8761-E292-4C79-9693-4DB4D4A8B90B}" presName="spaceRect" presStyleCnt="0"/>
      <dgm:spPr/>
    </dgm:pt>
    <dgm:pt modelId="{2138714E-64FC-44F7-964A-66564522ED24}" type="pres">
      <dgm:prSet presAssocID="{E0CE8761-E292-4C79-9693-4DB4D4A8B90B}" presName="parTx" presStyleLbl="revTx" presStyleIdx="0" presStyleCnt="2">
        <dgm:presLayoutVars>
          <dgm:chMax val="0"/>
          <dgm:chPref val="0"/>
        </dgm:presLayoutVars>
      </dgm:prSet>
      <dgm:spPr/>
    </dgm:pt>
    <dgm:pt modelId="{D851BA6C-CA7A-4A01-ACF8-DAD9FE54579C}" type="pres">
      <dgm:prSet presAssocID="{D5FB5705-8E07-4926-99D0-F5FD5EF12ECB}" presName="sibTrans" presStyleCnt="0"/>
      <dgm:spPr/>
    </dgm:pt>
    <dgm:pt modelId="{96EE768D-9009-44E9-ABFC-C225826C9894}" type="pres">
      <dgm:prSet presAssocID="{A6C14F8D-9D3D-4492-8A6A-9C70C8E15579}" presName="compNode" presStyleCnt="0"/>
      <dgm:spPr/>
    </dgm:pt>
    <dgm:pt modelId="{FA6DE4CE-FB73-47A9-9295-AA6F9158F98E}" type="pres">
      <dgm:prSet presAssocID="{A6C14F8D-9D3D-4492-8A6A-9C70C8E15579}" presName="bgRect" presStyleLbl="bgShp" presStyleIdx="1" presStyleCnt="2"/>
      <dgm:spPr/>
    </dgm:pt>
    <dgm:pt modelId="{2CA03D32-13FB-46F3-BBC5-79E15F3F0756}" type="pres">
      <dgm:prSet presAssocID="{A6C14F8D-9D3D-4492-8A6A-9C70C8E155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36B087D-66B3-4881-9936-3CE67D8C407F}" type="pres">
      <dgm:prSet presAssocID="{A6C14F8D-9D3D-4492-8A6A-9C70C8E15579}" presName="spaceRect" presStyleCnt="0"/>
      <dgm:spPr/>
    </dgm:pt>
    <dgm:pt modelId="{A80FAE8A-4220-48EA-B898-BE751575E9F9}" type="pres">
      <dgm:prSet presAssocID="{A6C14F8D-9D3D-4492-8A6A-9C70C8E15579}" presName="parTx" presStyleLbl="revTx" presStyleIdx="1" presStyleCnt="2">
        <dgm:presLayoutVars>
          <dgm:chMax val="0"/>
          <dgm:chPref val="0"/>
        </dgm:presLayoutVars>
      </dgm:prSet>
      <dgm:spPr/>
    </dgm:pt>
  </dgm:ptLst>
  <dgm:cxnLst>
    <dgm:cxn modelId="{70D50907-140C-40F4-B2F7-4BDA9F2AB502}" srcId="{EAB89ED0-EDD4-4546-8433-28564CFFB175}" destId="{E0CE8761-E292-4C79-9693-4DB4D4A8B90B}" srcOrd="0" destOrd="0" parTransId="{563215D8-D0FD-4D46-9970-32E8DEF3E91D}" sibTransId="{D5FB5705-8E07-4926-99D0-F5FD5EF12ECB}"/>
    <dgm:cxn modelId="{9CCEC863-E03D-4B6B-890E-728A1DFDD816}" srcId="{EAB89ED0-EDD4-4546-8433-28564CFFB175}" destId="{A6C14F8D-9D3D-4492-8A6A-9C70C8E15579}" srcOrd="1" destOrd="0" parTransId="{6FCB2BB4-5047-400F-BE65-362C070E2539}" sibTransId="{EBA48081-0C7A-4993-8BD7-1F1F938EC473}"/>
    <dgm:cxn modelId="{1742756D-8A2D-40C6-B175-60E259425316}" type="presOf" srcId="{A6C14F8D-9D3D-4492-8A6A-9C70C8E15579}" destId="{A80FAE8A-4220-48EA-B898-BE751575E9F9}" srcOrd="0" destOrd="0" presId="urn:microsoft.com/office/officeart/2018/2/layout/IconVerticalSolidList"/>
    <dgm:cxn modelId="{303896BE-8CE9-40C8-B7FA-36B63FC91B99}" type="presOf" srcId="{EAB89ED0-EDD4-4546-8433-28564CFFB175}" destId="{27676484-E37D-4433-8E62-C9E86639E2D2}" srcOrd="0" destOrd="0" presId="urn:microsoft.com/office/officeart/2018/2/layout/IconVerticalSolidList"/>
    <dgm:cxn modelId="{04992ED0-959A-4A93-AC18-C7AB75EAECC5}" type="presOf" srcId="{E0CE8761-E292-4C79-9693-4DB4D4A8B90B}" destId="{2138714E-64FC-44F7-964A-66564522ED24}" srcOrd="0" destOrd="0" presId="urn:microsoft.com/office/officeart/2018/2/layout/IconVerticalSolidList"/>
    <dgm:cxn modelId="{264441C5-3099-4B96-B4D8-A6F4ECE2E957}" type="presParOf" srcId="{27676484-E37D-4433-8E62-C9E86639E2D2}" destId="{CD47287C-677F-4DFC-A9E3-BFBD4073DF51}" srcOrd="0" destOrd="0" presId="urn:microsoft.com/office/officeart/2018/2/layout/IconVerticalSolidList"/>
    <dgm:cxn modelId="{469CCCCA-9273-40D5-8648-A802D90D7FAB}" type="presParOf" srcId="{CD47287C-677F-4DFC-A9E3-BFBD4073DF51}" destId="{DEC7EABF-F839-4560-83F2-12CEC5C2BCC4}" srcOrd="0" destOrd="0" presId="urn:microsoft.com/office/officeart/2018/2/layout/IconVerticalSolidList"/>
    <dgm:cxn modelId="{883E7934-1E04-400B-BAEF-CBB005946526}" type="presParOf" srcId="{CD47287C-677F-4DFC-A9E3-BFBD4073DF51}" destId="{2FD18FCE-FF07-431F-B59A-46277BBFD0F4}" srcOrd="1" destOrd="0" presId="urn:microsoft.com/office/officeart/2018/2/layout/IconVerticalSolidList"/>
    <dgm:cxn modelId="{4BF3015E-94E3-44BA-BC1D-F5BD0BB802DF}" type="presParOf" srcId="{CD47287C-677F-4DFC-A9E3-BFBD4073DF51}" destId="{59A6C81E-631B-45D9-BB1C-DFA1979DBBB7}" srcOrd="2" destOrd="0" presId="urn:microsoft.com/office/officeart/2018/2/layout/IconVerticalSolidList"/>
    <dgm:cxn modelId="{A13D4402-4562-45D8-916B-C7E38316EC81}" type="presParOf" srcId="{CD47287C-677F-4DFC-A9E3-BFBD4073DF51}" destId="{2138714E-64FC-44F7-964A-66564522ED24}" srcOrd="3" destOrd="0" presId="urn:microsoft.com/office/officeart/2018/2/layout/IconVerticalSolidList"/>
    <dgm:cxn modelId="{F462991B-CCB8-467E-B0DE-C83D8662AA73}" type="presParOf" srcId="{27676484-E37D-4433-8E62-C9E86639E2D2}" destId="{D851BA6C-CA7A-4A01-ACF8-DAD9FE54579C}" srcOrd="1" destOrd="0" presId="urn:microsoft.com/office/officeart/2018/2/layout/IconVerticalSolidList"/>
    <dgm:cxn modelId="{EBFF091A-4D8F-40F0-8E85-92FDE477E87D}" type="presParOf" srcId="{27676484-E37D-4433-8E62-C9E86639E2D2}" destId="{96EE768D-9009-44E9-ABFC-C225826C9894}" srcOrd="2" destOrd="0" presId="urn:microsoft.com/office/officeart/2018/2/layout/IconVerticalSolidList"/>
    <dgm:cxn modelId="{332C16F3-30C4-4406-A080-DE56D034EC55}" type="presParOf" srcId="{96EE768D-9009-44E9-ABFC-C225826C9894}" destId="{FA6DE4CE-FB73-47A9-9295-AA6F9158F98E}" srcOrd="0" destOrd="0" presId="urn:microsoft.com/office/officeart/2018/2/layout/IconVerticalSolidList"/>
    <dgm:cxn modelId="{E3841196-7A9B-4EF2-A716-DF9799F7B90F}" type="presParOf" srcId="{96EE768D-9009-44E9-ABFC-C225826C9894}" destId="{2CA03D32-13FB-46F3-BBC5-79E15F3F0756}" srcOrd="1" destOrd="0" presId="urn:microsoft.com/office/officeart/2018/2/layout/IconVerticalSolidList"/>
    <dgm:cxn modelId="{AE2817B0-7FBB-4C81-8916-D05A07BFDC95}" type="presParOf" srcId="{96EE768D-9009-44E9-ABFC-C225826C9894}" destId="{736B087D-66B3-4881-9936-3CE67D8C407F}" srcOrd="2" destOrd="0" presId="urn:microsoft.com/office/officeart/2018/2/layout/IconVerticalSolidList"/>
    <dgm:cxn modelId="{B79B7885-C43D-4516-A3F0-B66D595ECC31}" type="presParOf" srcId="{96EE768D-9009-44E9-ABFC-C225826C9894}" destId="{A80FAE8A-4220-48EA-B898-BE751575E9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3CEDA85-D9C8-4B83-BF19-DA47FC65C9C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787BDFA-9FFA-4596-9E8F-FD4C46D2988D}">
      <dgm:prSet/>
      <dgm:spPr/>
      <dgm:t>
        <a:bodyPr/>
        <a:lstStyle/>
        <a:p>
          <a:r>
            <a:rPr lang="en-US"/>
            <a:t>Instance Types and Configurations: Amazon EC2 provides various instance types tailored to different workload requirements, such as general-purpose, memory-optimized, and GPU instances. Users can configure CPU, memory, storage, and network resources to meet their specific needs.</a:t>
          </a:r>
        </a:p>
      </dgm:t>
    </dgm:pt>
    <dgm:pt modelId="{B0AF1EB2-8F84-4E8D-9681-196616322E21}" type="parTrans" cxnId="{175FC853-C728-463E-B040-C995473D7339}">
      <dgm:prSet/>
      <dgm:spPr/>
      <dgm:t>
        <a:bodyPr/>
        <a:lstStyle/>
        <a:p>
          <a:endParaRPr lang="en-US"/>
        </a:p>
      </dgm:t>
    </dgm:pt>
    <dgm:pt modelId="{9D07B19F-ACF7-4CBB-9D38-BFF74B2F8DA6}" type="sibTrans" cxnId="{175FC853-C728-463E-B040-C995473D7339}">
      <dgm:prSet/>
      <dgm:spPr/>
      <dgm:t>
        <a:bodyPr/>
        <a:lstStyle/>
        <a:p>
          <a:endParaRPr lang="en-US"/>
        </a:p>
      </dgm:t>
    </dgm:pt>
    <dgm:pt modelId="{8254F143-A574-4427-9ECF-398F465F12E0}">
      <dgm:prSet/>
      <dgm:spPr/>
      <dgm:t>
        <a:bodyPr/>
        <a:lstStyle/>
        <a:p>
          <a:r>
            <a:rPr lang="en-US"/>
            <a:t>Auto Scaling: Auto Scaling automatically adjusts the number of EC2 instances based on demand. It ensures optimal resource utilization, maintains performance during peak times, and helps save costs by scaling down during periods of low demand.</a:t>
          </a:r>
        </a:p>
      </dgm:t>
    </dgm:pt>
    <dgm:pt modelId="{06C71D05-5FB9-483D-A7EF-451915F6F77E}" type="parTrans" cxnId="{623161A4-DFE0-472E-874B-A75F2DA4D3FB}">
      <dgm:prSet/>
      <dgm:spPr/>
      <dgm:t>
        <a:bodyPr/>
        <a:lstStyle/>
        <a:p>
          <a:endParaRPr lang="en-US"/>
        </a:p>
      </dgm:t>
    </dgm:pt>
    <dgm:pt modelId="{847ED72C-8EC9-46B9-8535-68863119DD99}" type="sibTrans" cxnId="{623161A4-DFE0-472E-874B-A75F2DA4D3FB}">
      <dgm:prSet/>
      <dgm:spPr/>
      <dgm:t>
        <a:bodyPr/>
        <a:lstStyle/>
        <a:p>
          <a:endParaRPr lang="en-US"/>
        </a:p>
      </dgm:t>
    </dgm:pt>
    <dgm:pt modelId="{7829942E-C452-41A7-B7B9-1D38147EC142}">
      <dgm:prSet/>
      <dgm:spPr/>
      <dgm:t>
        <a:bodyPr/>
        <a:lstStyle/>
        <a:p>
          <a:r>
            <a:rPr lang="en-US"/>
            <a:t>Elastic IP Addresses and Elastic Block Store (EBS): EC2 allows users to assign static IPv4 addresses (Elastic IP addresses) to instances, providing a fixed entry point for applications. EBS provides durable block-level storage for instances, allowing persistent data storage.</a:t>
          </a:r>
        </a:p>
      </dgm:t>
    </dgm:pt>
    <dgm:pt modelId="{E453C08B-870B-46B1-A55A-EF143449F468}" type="parTrans" cxnId="{9C5D3F8D-1D98-4908-97AF-267DE5D2E108}">
      <dgm:prSet/>
      <dgm:spPr/>
      <dgm:t>
        <a:bodyPr/>
        <a:lstStyle/>
        <a:p>
          <a:endParaRPr lang="en-US"/>
        </a:p>
      </dgm:t>
    </dgm:pt>
    <dgm:pt modelId="{B4019B39-0E93-4AC8-88DC-3C57BD9CE444}" type="sibTrans" cxnId="{9C5D3F8D-1D98-4908-97AF-267DE5D2E108}">
      <dgm:prSet/>
      <dgm:spPr/>
      <dgm:t>
        <a:bodyPr/>
        <a:lstStyle/>
        <a:p>
          <a:endParaRPr lang="en-US"/>
        </a:p>
      </dgm:t>
    </dgm:pt>
    <dgm:pt modelId="{5A866F77-16FA-44E2-B791-DD8D7C1B2113}" type="pres">
      <dgm:prSet presAssocID="{63CEDA85-D9C8-4B83-BF19-DA47FC65C9C9}" presName="root" presStyleCnt="0">
        <dgm:presLayoutVars>
          <dgm:dir/>
          <dgm:resizeHandles val="exact"/>
        </dgm:presLayoutVars>
      </dgm:prSet>
      <dgm:spPr/>
    </dgm:pt>
    <dgm:pt modelId="{9CD96A7B-4A37-498D-9CE0-85DEF214E936}" type="pres">
      <dgm:prSet presAssocID="{C787BDFA-9FFA-4596-9E8F-FD4C46D2988D}" presName="compNode" presStyleCnt="0"/>
      <dgm:spPr/>
    </dgm:pt>
    <dgm:pt modelId="{B2D53A6C-0B4D-40D4-809F-016CE24731C1}" type="pres">
      <dgm:prSet presAssocID="{C787BDFA-9FFA-4596-9E8F-FD4C46D2988D}" presName="bgRect" presStyleLbl="bgShp" presStyleIdx="0" presStyleCnt="3"/>
      <dgm:spPr/>
    </dgm:pt>
    <dgm:pt modelId="{81CF7395-B4CD-438B-90C1-F3181332B76A}" type="pres">
      <dgm:prSet presAssocID="{C787BDFA-9FFA-4596-9E8F-FD4C46D298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4154C1A-0634-4840-A481-724D7BB51B1C}" type="pres">
      <dgm:prSet presAssocID="{C787BDFA-9FFA-4596-9E8F-FD4C46D2988D}" presName="spaceRect" presStyleCnt="0"/>
      <dgm:spPr/>
    </dgm:pt>
    <dgm:pt modelId="{779111C5-D6B1-4612-826D-898A125247B1}" type="pres">
      <dgm:prSet presAssocID="{C787BDFA-9FFA-4596-9E8F-FD4C46D2988D}" presName="parTx" presStyleLbl="revTx" presStyleIdx="0" presStyleCnt="3">
        <dgm:presLayoutVars>
          <dgm:chMax val="0"/>
          <dgm:chPref val="0"/>
        </dgm:presLayoutVars>
      </dgm:prSet>
      <dgm:spPr/>
    </dgm:pt>
    <dgm:pt modelId="{6FF3D7EE-A895-4B0B-BBB0-C0F86077C6C4}" type="pres">
      <dgm:prSet presAssocID="{9D07B19F-ACF7-4CBB-9D38-BFF74B2F8DA6}" presName="sibTrans" presStyleCnt="0"/>
      <dgm:spPr/>
    </dgm:pt>
    <dgm:pt modelId="{317A234C-86AD-4A82-9C18-D42795BF6EEA}" type="pres">
      <dgm:prSet presAssocID="{8254F143-A574-4427-9ECF-398F465F12E0}" presName="compNode" presStyleCnt="0"/>
      <dgm:spPr/>
    </dgm:pt>
    <dgm:pt modelId="{657B417E-5042-4587-8DF4-9220D53AD239}" type="pres">
      <dgm:prSet presAssocID="{8254F143-A574-4427-9ECF-398F465F12E0}" presName="bgRect" presStyleLbl="bgShp" presStyleIdx="1" presStyleCnt="3"/>
      <dgm:spPr/>
    </dgm:pt>
    <dgm:pt modelId="{E6BA8B0C-5610-436D-BEC3-388A2E1B709A}" type="pres">
      <dgm:prSet presAssocID="{8254F143-A574-4427-9ECF-398F465F12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F693B59-C7D2-4BCB-9B3D-3839F00379D9}" type="pres">
      <dgm:prSet presAssocID="{8254F143-A574-4427-9ECF-398F465F12E0}" presName="spaceRect" presStyleCnt="0"/>
      <dgm:spPr/>
    </dgm:pt>
    <dgm:pt modelId="{0A29DDD2-68FF-4EB1-ACBE-B8978F45D5D3}" type="pres">
      <dgm:prSet presAssocID="{8254F143-A574-4427-9ECF-398F465F12E0}" presName="parTx" presStyleLbl="revTx" presStyleIdx="1" presStyleCnt="3">
        <dgm:presLayoutVars>
          <dgm:chMax val="0"/>
          <dgm:chPref val="0"/>
        </dgm:presLayoutVars>
      </dgm:prSet>
      <dgm:spPr/>
    </dgm:pt>
    <dgm:pt modelId="{3D651D0D-14D2-4916-A8EC-1F1ACDAE123F}" type="pres">
      <dgm:prSet presAssocID="{847ED72C-8EC9-46B9-8535-68863119DD99}" presName="sibTrans" presStyleCnt="0"/>
      <dgm:spPr/>
    </dgm:pt>
    <dgm:pt modelId="{7D8A48FA-F553-415E-8EF9-A4DD2A55A55C}" type="pres">
      <dgm:prSet presAssocID="{7829942E-C452-41A7-B7B9-1D38147EC142}" presName="compNode" presStyleCnt="0"/>
      <dgm:spPr/>
    </dgm:pt>
    <dgm:pt modelId="{7E49272B-B28C-4462-B50B-94CD366866DD}" type="pres">
      <dgm:prSet presAssocID="{7829942E-C452-41A7-B7B9-1D38147EC142}" presName="bgRect" presStyleLbl="bgShp" presStyleIdx="2" presStyleCnt="3"/>
      <dgm:spPr/>
    </dgm:pt>
    <dgm:pt modelId="{9ED4CCD7-6994-40D4-91D3-B2AED3B82B12}" type="pres">
      <dgm:prSet presAssocID="{7829942E-C452-41A7-B7B9-1D38147EC1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1C3B18C8-2567-4C74-9D8F-FEA02376F367}" type="pres">
      <dgm:prSet presAssocID="{7829942E-C452-41A7-B7B9-1D38147EC142}" presName="spaceRect" presStyleCnt="0"/>
      <dgm:spPr/>
    </dgm:pt>
    <dgm:pt modelId="{15487BEF-5AAC-4C8B-8967-012DCE135696}" type="pres">
      <dgm:prSet presAssocID="{7829942E-C452-41A7-B7B9-1D38147EC142}" presName="parTx" presStyleLbl="revTx" presStyleIdx="2" presStyleCnt="3">
        <dgm:presLayoutVars>
          <dgm:chMax val="0"/>
          <dgm:chPref val="0"/>
        </dgm:presLayoutVars>
      </dgm:prSet>
      <dgm:spPr/>
    </dgm:pt>
  </dgm:ptLst>
  <dgm:cxnLst>
    <dgm:cxn modelId="{C1061617-34AA-488E-8B8E-5418B9893B10}" type="presOf" srcId="{7829942E-C452-41A7-B7B9-1D38147EC142}" destId="{15487BEF-5AAC-4C8B-8967-012DCE135696}" srcOrd="0" destOrd="0" presId="urn:microsoft.com/office/officeart/2018/2/layout/IconVerticalSolidList"/>
    <dgm:cxn modelId="{175FC853-C728-463E-B040-C995473D7339}" srcId="{63CEDA85-D9C8-4B83-BF19-DA47FC65C9C9}" destId="{C787BDFA-9FFA-4596-9E8F-FD4C46D2988D}" srcOrd="0" destOrd="0" parTransId="{B0AF1EB2-8F84-4E8D-9681-196616322E21}" sibTransId="{9D07B19F-ACF7-4CBB-9D38-BFF74B2F8DA6}"/>
    <dgm:cxn modelId="{2E33E17A-E095-4BC6-AED3-C9A8BBEF6492}" type="presOf" srcId="{C787BDFA-9FFA-4596-9E8F-FD4C46D2988D}" destId="{779111C5-D6B1-4612-826D-898A125247B1}" srcOrd="0" destOrd="0" presId="urn:microsoft.com/office/officeart/2018/2/layout/IconVerticalSolidList"/>
    <dgm:cxn modelId="{9C5D3F8D-1D98-4908-97AF-267DE5D2E108}" srcId="{63CEDA85-D9C8-4B83-BF19-DA47FC65C9C9}" destId="{7829942E-C452-41A7-B7B9-1D38147EC142}" srcOrd="2" destOrd="0" parTransId="{E453C08B-870B-46B1-A55A-EF143449F468}" sibTransId="{B4019B39-0E93-4AC8-88DC-3C57BD9CE444}"/>
    <dgm:cxn modelId="{623161A4-DFE0-472E-874B-A75F2DA4D3FB}" srcId="{63CEDA85-D9C8-4B83-BF19-DA47FC65C9C9}" destId="{8254F143-A574-4427-9ECF-398F465F12E0}" srcOrd="1" destOrd="0" parTransId="{06C71D05-5FB9-483D-A7EF-451915F6F77E}" sibTransId="{847ED72C-8EC9-46B9-8535-68863119DD99}"/>
    <dgm:cxn modelId="{2A159DCB-3CA5-4E08-ADB7-98908F2ADDA1}" type="presOf" srcId="{63CEDA85-D9C8-4B83-BF19-DA47FC65C9C9}" destId="{5A866F77-16FA-44E2-B791-DD8D7C1B2113}" srcOrd="0" destOrd="0" presId="urn:microsoft.com/office/officeart/2018/2/layout/IconVerticalSolidList"/>
    <dgm:cxn modelId="{56FBE7DC-8CA4-4ADD-A7E9-113384936E61}" type="presOf" srcId="{8254F143-A574-4427-9ECF-398F465F12E0}" destId="{0A29DDD2-68FF-4EB1-ACBE-B8978F45D5D3}" srcOrd="0" destOrd="0" presId="urn:microsoft.com/office/officeart/2018/2/layout/IconVerticalSolidList"/>
    <dgm:cxn modelId="{C3746CCF-C64C-477F-A555-E86DB8A11E21}" type="presParOf" srcId="{5A866F77-16FA-44E2-B791-DD8D7C1B2113}" destId="{9CD96A7B-4A37-498D-9CE0-85DEF214E936}" srcOrd="0" destOrd="0" presId="urn:microsoft.com/office/officeart/2018/2/layout/IconVerticalSolidList"/>
    <dgm:cxn modelId="{A816908C-D4C1-4FC6-8AF9-6E29C693A453}" type="presParOf" srcId="{9CD96A7B-4A37-498D-9CE0-85DEF214E936}" destId="{B2D53A6C-0B4D-40D4-809F-016CE24731C1}" srcOrd="0" destOrd="0" presId="urn:microsoft.com/office/officeart/2018/2/layout/IconVerticalSolidList"/>
    <dgm:cxn modelId="{2EFD516B-B21F-4666-A305-C74654B94D6D}" type="presParOf" srcId="{9CD96A7B-4A37-498D-9CE0-85DEF214E936}" destId="{81CF7395-B4CD-438B-90C1-F3181332B76A}" srcOrd="1" destOrd="0" presId="urn:microsoft.com/office/officeart/2018/2/layout/IconVerticalSolidList"/>
    <dgm:cxn modelId="{CD59D602-6482-4391-84B8-DC29CB625A1B}" type="presParOf" srcId="{9CD96A7B-4A37-498D-9CE0-85DEF214E936}" destId="{04154C1A-0634-4840-A481-724D7BB51B1C}" srcOrd="2" destOrd="0" presId="urn:microsoft.com/office/officeart/2018/2/layout/IconVerticalSolidList"/>
    <dgm:cxn modelId="{7BAA7BC5-B739-489C-BF4A-643677576744}" type="presParOf" srcId="{9CD96A7B-4A37-498D-9CE0-85DEF214E936}" destId="{779111C5-D6B1-4612-826D-898A125247B1}" srcOrd="3" destOrd="0" presId="urn:microsoft.com/office/officeart/2018/2/layout/IconVerticalSolidList"/>
    <dgm:cxn modelId="{43CE6DC2-517A-4621-B2B4-5A4B5878829F}" type="presParOf" srcId="{5A866F77-16FA-44E2-B791-DD8D7C1B2113}" destId="{6FF3D7EE-A895-4B0B-BBB0-C0F86077C6C4}" srcOrd="1" destOrd="0" presId="urn:microsoft.com/office/officeart/2018/2/layout/IconVerticalSolidList"/>
    <dgm:cxn modelId="{424FEDE7-36B2-4957-AA62-01D49985811D}" type="presParOf" srcId="{5A866F77-16FA-44E2-B791-DD8D7C1B2113}" destId="{317A234C-86AD-4A82-9C18-D42795BF6EEA}" srcOrd="2" destOrd="0" presId="urn:microsoft.com/office/officeart/2018/2/layout/IconVerticalSolidList"/>
    <dgm:cxn modelId="{F4849D78-6627-4929-BC94-5BAC926BF46D}" type="presParOf" srcId="{317A234C-86AD-4A82-9C18-D42795BF6EEA}" destId="{657B417E-5042-4587-8DF4-9220D53AD239}" srcOrd="0" destOrd="0" presId="urn:microsoft.com/office/officeart/2018/2/layout/IconVerticalSolidList"/>
    <dgm:cxn modelId="{12C3B6CD-1D49-43A3-A6CC-11952D3A8719}" type="presParOf" srcId="{317A234C-86AD-4A82-9C18-D42795BF6EEA}" destId="{E6BA8B0C-5610-436D-BEC3-388A2E1B709A}" srcOrd="1" destOrd="0" presId="urn:microsoft.com/office/officeart/2018/2/layout/IconVerticalSolidList"/>
    <dgm:cxn modelId="{3F15B693-FDB8-422D-8DF0-6181B4E72273}" type="presParOf" srcId="{317A234C-86AD-4A82-9C18-D42795BF6EEA}" destId="{4F693B59-C7D2-4BCB-9B3D-3839F00379D9}" srcOrd="2" destOrd="0" presId="urn:microsoft.com/office/officeart/2018/2/layout/IconVerticalSolidList"/>
    <dgm:cxn modelId="{2D4DA39D-E0C7-4220-8C38-96B49FE433C2}" type="presParOf" srcId="{317A234C-86AD-4A82-9C18-D42795BF6EEA}" destId="{0A29DDD2-68FF-4EB1-ACBE-B8978F45D5D3}" srcOrd="3" destOrd="0" presId="urn:microsoft.com/office/officeart/2018/2/layout/IconVerticalSolidList"/>
    <dgm:cxn modelId="{A7B2A33B-1EBF-4E01-BB82-DD5C04F1A2E7}" type="presParOf" srcId="{5A866F77-16FA-44E2-B791-DD8D7C1B2113}" destId="{3D651D0D-14D2-4916-A8EC-1F1ACDAE123F}" srcOrd="3" destOrd="0" presId="urn:microsoft.com/office/officeart/2018/2/layout/IconVerticalSolidList"/>
    <dgm:cxn modelId="{FA452C71-2EF8-4AD4-89C7-C849A16BB29D}" type="presParOf" srcId="{5A866F77-16FA-44E2-B791-DD8D7C1B2113}" destId="{7D8A48FA-F553-415E-8EF9-A4DD2A55A55C}" srcOrd="4" destOrd="0" presId="urn:microsoft.com/office/officeart/2018/2/layout/IconVerticalSolidList"/>
    <dgm:cxn modelId="{FC77EFDE-AF50-4D4D-AA1D-79FFDF6365D5}" type="presParOf" srcId="{7D8A48FA-F553-415E-8EF9-A4DD2A55A55C}" destId="{7E49272B-B28C-4462-B50B-94CD366866DD}" srcOrd="0" destOrd="0" presId="urn:microsoft.com/office/officeart/2018/2/layout/IconVerticalSolidList"/>
    <dgm:cxn modelId="{EA97AD5B-9E2F-4429-B9D6-1668F1989189}" type="presParOf" srcId="{7D8A48FA-F553-415E-8EF9-A4DD2A55A55C}" destId="{9ED4CCD7-6994-40D4-91D3-B2AED3B82B12}" srcOrd="1" destOrd="0" presId="urn:microsoft.com/office/officeart/2018/2/layout/IconVerticalSolidList"/>
    <dgm:cxn modelId="{40402A1A-D62B-47E9-B741-BD093A32E4EE}" type="presParOf" srcId="{7D8A48FA-F553-415E-8EF9-A4DD2A55A55C}" destId="{1C3B18C8-2567-4C74-9D8F-FEA02376F367}" srcOrd="2" destOrd="0" presId="urn:microsoft.com/office/officeart/2018/2/layout/IconVerticalSolidList"/>
    <dgm:cxn modelId="{749DF82C-AF63-453C-935E-BEC53CB949E2}" type="presParOf" srcId="{7D8A48FA-F553-415E-8EF9-A4DD2A55A55C}" destId="{15487BEF-5AAC-4C8B-8967-012DCE1356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942E0FE-1B2E-4610-BCB1-B028D2D21A93}" type="doc">
      <dgm:prSet loTypeId="urn:microsoft.com/office/officeart/2016/7/layout/BasicProcessNew" loCatId="process" qsTypeId="urn:microsoft.com/office/officeart/2005/8/quickstyle/simple1" qsCatId="simple" csTypeId="urn:microsoft.com/office/officeart/2005/8/colors/accent3_2" csCatId="accent3"/>
      <dgm:spPr/>
      <dgm:t>
        <a:bodyPr/>
        <a:lstStyle/>
        <a:p>
          <a:endParaRPr lang="en-US"/>
        </a:p>
      </dgm:t>
    </dgm:pt>
    <dgm:pt modelId="{1B9E708D-5C0A-409D-9393-4CC49A13C2FF}">
      <dgm:prSet/>
      <dgm:spPr/>
      <dgm:t>
        <a:bodyPr/>
        <a:lstStyle/>
        <a:p>
          <a:r>
            <a:rPr lang="en-US"/>
            <a:t>The steps to Deploy EC2 to Spring Boot Microservices is as Follows:</a:t>
          </a:r>
        </a:p>
      </dgm:t>
    </dgm:pt>
    <dgm:pt modelId="{40A21408-9AD5-4869-BC39-33C5864CF6A4}" type="parTrans" cxnId="{357985DF-7EE0-4471-95CA-6E93A9622292}">
      <dgm:prSet/>
      <dgm:spPr/>
      <dgm:t>
        <a:bodyPr/>
        <a:lstStyle/>
        <a:p>
          <a:endParaRPr lang="en-US"/>
        </a:p>
      </dgm:t>
    </dgm:pt>
    <dgm:pt modelId="{478B95D1-296D-4F84-9FE4-4C79906B1B29}" type="sibTrans" cxnId="{357985DF-7EE0-4471-95CA-6E93A9622292}">
      <dgm:prSet/>
      <dgm:spPr/>
      <dgm:t>
        <a:bodyPr/>
        <a:lstStyle/>
        <a:p>
          <a:endParaRPr lang="en-US"/>
        </a:p>
      </dgm:t>
    </dgm:pt>
    <dgm:pt modelId="{D291E6D7-13DB-4F92-8BCF-697EF91167EC}">
      <dgm:prSet/>
      <dgm:spPr/>
      <dgm:t>
        <a:bodyPr/>
        <a:lstStyle/>
        <a:p>
          <a:r>
            <a:rPr lang="en-US"/>
            <a:t>Provision EC2 Instances:</a:t>
          </a:r>
        </a:p>
      </dgm:t>
    </dgm:pt>
    <dgm:pt modelId="{3800F907-DFDB-46A0-8629-2626DC7EE017}" type="parTrans" cxnId="{6A448EA2-76A2-44B5-A337-7F0D3B6BF3D9}">
      <dgm:prSet/>
      <dgm:spPr/>
      <dgm:t>
        <a:bodyPr/>
        <a:lstStyle/>
        <a:p>
          <a:endParaRPr lang="en-US"/>
        </a:p>
      </dgm:t>
    </dgm:pt>
    <dgm:pt modelId="{626D970A-E6CF-4A31-A790-5D9CF75BBC30}" type="sibTrans" cxnId="{6A448EA2-76A2-44B5-A337-7F0D3B6BF3D9}">
      <dgm:prSet/>
      <dgm:spPr/>
      <dgm:t>
        <a:bodyPr/>
        <a:lstStyle/>
        <a:p>
          <a:endParaRPr lang="en-US"/>
        </a:p>
      </dgm:t>
    </dgm:pt>
    <dgm:pt modelId="{878A5F1A-4279-460C-9EE7-D1047AF05C3C}">
      <dgm:prSet/>
      <dgm:spPr/>
      <dgm:t>
        <a:bodyPr/>
        <a:lstStyle/>
        <a:p>
          <a:r>
            <a:rPr lang="en-US"/>
            <a:t>Launch EC2 instances with the appropriate specifications.</a:t>
          </a:r>
        </a:p>
      </dgm:t>
    </dgm:pt>
    <dgm:pt modelId="{6ED0AAC5-05AA-44D4-B046-3DEEB7FE0A77}" type="parTrans" cxnId="{BA84DDE8-6CBA-415B-B6F1-CB7622ECDA9F}">
      <dgm:prSet/>
      <dgm:spPr/>
      <dgm:t>
        <a:bodyPr/>
        <a:lstStyle/>
        <a:p>
          <a:endParaRPr lang="en-US"/>
        </a:p>
      </dgm:t>
    </dgm:pt>
    <dgm:pt modelId="{387773CD-A13E-41C3-A3DB-702ED7EAD164}" type="sibTrans" cxnId="{BA84DDE8-6CBA-415B-B6F1-CB7622ECDA9F}">
      <dgm:prSet/>
      <dgm:spPr/>
      <dgm:t>
        <a:bodyPr/>
        <a:lstStyle/>
        <a:p>
          <a:endParaRPr lang="en-US"/>
        </a:p>
      </dgm:t>
    </dgm:pt>
    <dgm:pt modelId="{8D78A781-01C4-4898-89E6-6B80B6D3A4DF}">
      <dgm:prSet/>
      <dgm:spPr/>
      <dgm:t>
        <a:bodyPr/>
        <a:lstStyle/>
        <a:p>
          <a:r>
            <a:rPr lang="en-US"/>
            <a:t>Connect to EC2 Instances:</a:t>
          </a:r>
        </a:p>
      </dgm:t>
    </dgm:pt>
    <dgm:pt modelId="{F03301B0-92AF-4E9C-8B4C-DE10E27181FE}" type="parTrans" cxnId="{CDE697BE-1B7A-46D9-BBE1-30784CBCEC56}">
      <dgm:prSet/>
      <dgm:spPr/>
      <dgm:t>
        <a:bodyPr/>
        <a:lstStyle/>
        <a:p>
          <a:endParaRPr lang="en-US"/>
        </a:p>
      </dgm:t>
    </dgm:pt>
    <dgm:pt modelId="{C3F3B81F-2EB2-470B-9A3F-B23369D790DB}" type="sibTrans" cxnId="{CDE697BE-1B7A-46D9-BBE1-30784CBCEC56}">
      <dgm:prSet/>
      <dgm:spPr/>
      <dgm:t>
        <a:bodyPr/>
        <a:lstStyle/>
        <a:p>
          <a:endParaRPr lang="en-US"/>
        </a:p>
      </dgm:t>
    </dgm:pt>
    <dgm:pt modelId="{C971410A-8650-4039-8947-6F598BEF8268}">
      <dgm:prSet/>
      <dgm:spPr/>
      <dgm:t>
        <a:bodyPr/>
        <a:lstStyle/>
        <a:p>
          <a:r>
            <a:rPr lang="en-US"/>
            <a:t>Use SSH or RDP to connect to the instances.</a:t>
          </a:r>
        </a:p>
      </dgm:t>
    </dgm:pt>
    <dgm:pt modelId="{5495324C-A693-4E3D-B36F-BCCBA39CE2A3}" type="parTrans" cxnId="{8DD01A52-44FB-4229-84FC-944A2D5FAEC2}">
      <dgm:prSet/>
      <dgm:spPr/>
      <dgm:t>
        <a:bodyPr/>
        <a:lstStyle/>
        <a:p>
          <a:endParaRPr lang="en-US"/>
        </a:p>
      </dgm:t>
    </dgm:pt>
    <dgm:pt modelId="{E2E2BEE0-6A1C-4402-8F51-DB2CEC2F3FD4}" type="sibTrans" cxnId="{8DD01A52-44FB-4229-84FC-944A2D5FAEC2}">
      <dgm:prSet/>
      <dgm:spPr/>
      <dgm:t>
        <a:bodyPr/>
        <a:lstStyle/>
        <a:p>
          <a:endParaRPr lang="en-US"/>
        </a:p>
      </dgm:t>
    </dgm:pt>
    <dgm:pt modelId="{803B581A-7486-4BC7-ADCA-7BA99A2EAC90}">
      <dgm:prSet/>
      <dgm:spPr/>
      <dgm:t>
        <a:bodyPr/>
        <a:lstStyle/>
        <a:p>
          <a:r>
            <a:rPr lang="en-US"/>
            <a:t>Configure the Environment:</a:t>
          </a:r>
        </a:p>
      </dgm:t>
    </dgm:pt>
    <dgm:pt modelId="{ECECC6B8-FFE8-47A6-BEB5-4694F9FFC3C0}" type="parTrans" cxnId="{79FB8B62-F761-4270-9A4E-860B2C630B7A}">
      <dgm:prSet/>
      <dgm:spPr/>
      <dgm:t>
        <a:bodyPr/>
        <a:lstStyle/>
        <a:p>
          <a:endParaRPr lang="en-US"/>
        </a:p>
      </dgm:t>
    </dgm:pt>
    <dgm:pt modelId="{AA5CEECB-A6E6-4B69-B7C3-9B464E811009}" type="sibTrans" cxnId="{79FB8B62-F761-4270-9A4E-860B2C630B7A}">
      <dgm:prSet/>
      <dgm:spPr/>
      <dgm:t>
        <a:bodyPr/>
        <a:lstStyle/>
        <a:p>
          <a:endParaRPr lang="en-US"/>
        </a:p>
      </dgm:t>
    </dgm:pt>
    <dgm:pt modelId="{9413D24E-D6F2-4D63-A32D-11F75A7B8F71}">
      <dgm:prSet/>
      <dgm:spPr/>
      <dgm:t>
        <a:bodyPr/>
        <a:lstStyle/>
        <a:p>
          <a:r>
            <a:rPr lang="en-US"/>
            <a:t>Update OS packages, install dependencies like JDK, and configure firewall rules.</a:t>
          </a:r>
        </a:p>
      </dgm:t>
    </dgm:pt>
    <dgm:pt modelId="{C5BD01D8-7F4D-4036-BC3E-250BE364E817}" type="parTrans" cxnId="{F3181371-CFFB-48DF-9AEE-3161802B178F}">
      <dgm:prSet/>
      <dgm:spPr/>
      <dgm:t>
        <a:bodyPr/>
        <a:lstStyle/>
        <a:p>
          <a:endParaRPr lang="en-US"/>
        </a:p>
      </dgm:t>
    </dgm:pt>
    <dgm:pt modelId="{6087F5A9-5D2C-46DF-AA47-F6A76AB4E94D}" type="sibTrans" cxnId="{F3181371-CFFB-48DF-9AEE-3161802B178F}">
      <dgm:prSet/>
      <dgm:spPr/>
      <dgm:t>
        <a:bodyPr/>
        <a:lstStyle/>
        <a:p>
          <a:endParaRPr lang="en-US"/>
        </a:p>
      </dgm:t>
    </dgm:pt>
    <dgm:pt modelId="{FC9A83DE-7295-4FC8-9356-30743CCB1E9F}">
      <dgm:prSet/>
      <dgm:spPr/>
      <dgm:t>
        <a:bodyPr/>
        <a:lstStyle/>
        <a:p>
          <a:r>
            <a:rPr lang="en-US"/>
            <a:t>Build and Package Microservices:</a:t>
          </a:r>
        </a:p>
      </dgm:t>
    </dgm:pt>
    <dgm:pt modelId="{46B9F5AC-8188-4FBD-96DD-B28B630776F3}" type="parTrans" cxnId="{54F434A2-E642-4E09-AA33-D0D02B0C15E1}">
      <dgm:prSet/>
      <dgm:spPr/>
      <dgm:t>
        <a:bodyPr/>
        <a:lstStyle/>
        <a:p>
          <a:endParaRPr lang="en-US"/>
        </a:p>
      </dgm:t>
    </dgm:pt>
    <dgm:pt modelId="{14D99CBC-41B4-414B-9284-C9D8EB920F53}" type="sibTrans" cxnId="{54F434A2-E642-4E09-AA33-D0D02B0C15E1}">
      <dgm:prSet/>
      <dgm:spPr/>
      <dgm:t>
        <a:bodyPr/>
        <a:lstStyle/>
        <a:p>
          <a:endParaRPr lang="en-US"/>
        </a:p>
      </dgm:t>
    </dgm:pt>
    <dgm:pt modelId="{383C4D96-1943-4477-BBD0-140D227FBCF2}">
      <dgm:prSet/>
      <dgm:spPr/>
      <dgm:t>
        <a:bodyPr/>
        <a:lstStyle/>
        <a:p>
          <a:r>
            <a:rPr lang="en-US"/>
            <a:t>Set up a development environment.</a:t>
          </a:r>
        </a:p>
      </dgm:t>
    </dgm:pt>
    <dgm:pt modelId="{3D0745EF-D4BB-497A-A368-DF12F0C2E19E}" type="parTrans" cxnId="{B182DF69-B2AF-44B0-BCF0-918AF4DF988E}">
      <dgm:prSet/>
      <dgm:spPr/>
      <dgm:t>
        <a:bodyPr/>
        <a:lstStyle/>
        <a:p>
          <a:endParaRPr lang="en-US"/>
        </a:p>
      </dgm:t>
    </dgm:pt>
    <dgm:pt modelId="{E6A401A4-7400-4333-987A-B3036AEC93AB}" type="sibTrans" cxnId="{B182DF69-B2AF-44B0-BCF0-918AF4DF988E}">
      <dgm:prSet/>
      <dgm:spPr/>
      <dgm:t>
        <a:bodyPr/>
        <a:lstStyle/>
        <a:p>
          <a:endParaRPr lang="en-US"/>
        </a:p>
      </dgm:t>
    </dgm:pt>
    <dgm:pt modelId="{3C30B68E-0BED-419E-A5DC-893FE7B10A89}">
      <dgm:prSet/>
      <dgm:spPr/>
      <dgm:t>
        <a:bodyPr/>
        <a:lstStyle/>
        <a:p>
          <a:r>
            <a:rPr lang="en-US"/>
            <a:t>Build microservices using IDEs or command-line tools.</a:t>
          </a:r>
        </a:p>
      </dgm:t>
    </dgm:pt>
    <dgm:pt modelId="{80DFBE71-F4E6-4147-804F-AAF50939C484}" type="parTrans" cxnId="{9A99472E-7C0C-4B92-AB6A-7F30FA59088C}">
      <dgm:prSet/>
      <dgm:spPr/>
      <dgm:t>
        <a:bodyPr/>
        <a:lstStyle/>
        <a:p>
          <a:endParaRPr lang="en-US"/>
        </a:p>
      </dgm:t>
    </dgm:pt>
    <dgm:pt modelId="{676315D2-3E98-40A9-8953-62C96AC8CDA7}" type="sibTrans" cxnId="{9A99472E-7C0C-4B92-AB6A-7F30FA59088C}">
      <dgm:prSet/>
      <dgm:spPr/>
      <dgm:t>
        <a:bodyPr/>
        <a:lstStyle/>
        <a:p>
          <a:endParaRPr lang="en-US"/>
        </a:p>
      </dgm:t>
    </dgm:pt>
    <dgm:pt modelId="{FBAB0FD7-ADEE-46BE-ABC5-03C83D10D47C}">
      <dgm:prSet/>
      <dgm:spPr/>
      <dgm:t>
        <a:bodyPr/>
        <a:lstStyle/>
        <a:p>
          <a:r>
            <a:rPr lang="en-US"/>
            <a:t>Package microservices into executable JAR files.</a:t>
          </a:r>
        </a:p>
      </dgm:t>
    </dgm:pt>
    <dgm:pt modelId="{3BCF1842-3686-4CAC-860D-D2C35A96BC82}" type="parTrans" cxnId="{A9EE7652-8C25-4619-BFF0-6D950D6394A6}">
      <dgm:prSet/>
      <dgm:spPr/>
      <dgm:t>
        <a:bodyPr/>
        <a:lstStyle/>
        <a:p>
          <a:endParaRPr lang="en-US"/>
        </a:p>
      </dgm:t>
    </dgm:pt>
    <dgm:pt modelId="{9E2996EF-BF46-462A-BE6A-AF0BB7C580AE}" type="sibTrans" cxnId="{A9EE7652-8C25-4619-BFF0-6D950D6394A6}">
      <dgm:prSet/>
      <dgm:spPr/>
      <dgm:t>
        <a:bodyPr/>
        <a:lstStyle/>
        <a:p>
          <a:endParaRPr lang="en-US"/>
        </a:p>
      </dgm:t>
    </dgm:pt>
    <dgm:pt modelId="{73545CB7-8A8C-4DDF-A370-C25BF35C5D17}" type="pres">
      <dgm:prSet presAssocID="{F942E0FE-1B2E-4610-BCB1-B028D2D21A93}" presName="Name0" presStyleCnt="0">
        <dgm:presLayoutVars>
          <dgm:dir/>
          <dgm:resizeHandles val="exact"/>
        </dgm:presLayoutVars>
      </dgm:prSet>
      <dgm:spPr/>
    </dgm:pt>
    <dgm:pt modelId="{C8D83B10-D56B-4300-B90F-8C3F47C7F0AB}" type="pres">
      <dgm:prSet presAssocID="{1B9E708D-5C0A-409D-9393-4CC49A13C2FF}" presName="node" presStyleLbl="node1" presStyleIdx="0" presStyleCnt="1">
        <dgm:presLayoutVars>
          <dgm:bulletEnabled val="1"/>
        </dgm:presLayoutVars>
      </dgm:prSet>
      <dgm:spPr/>
    </dgm:pt>
  </dgm:ptLst>
  <dgm:cxnLst>
    <dgm:cxn modelId="{09FBF403-FB7A-4099-8549-96A78594DCF6}" type="presOf" srcId="{FC9A83DE-7295-4FC8-9356-30743CCB1E9F}" destId="{C8D83B10-D56B-4300-B90F-8C3F47C7F0AB}" srcOrd="0" destOrd="7" presId="urn:microsoft.com/office/officeart/2016/7/layout/BasicProcessNew"/>
    <dgm:cxn modelId="{1260F809-3533-4D0A-9C48-5E92CE3BB8B1}" type="presOf" srcId="{8D78A781-01C4-4898-89E6-6B80B6D3A4DF}" destId="{C8D83B10-D56B-4300-B90F-8C3F47C7F0AB}" srcOrd="0" destOrd="3" presId="urn:microsoft.com/office/officeart/2016/7/layout/BasicProcessNew"/>
    <dgm:cxn modelId="{7A38470E-7872-4401-8698-03760AD644DD}" type="presOf" srcId="{F942E0FE-1B2E-4610-BCB1-B028D2D21A93}" destId="{73545CB7-8A8C-4DDF-A370-C25BF35C5D17}" srcOrd="0" destOrd="0" presId="urn:microsoft.com/office/officeart/2016/7/layout/BasicProcessNew"/>
    <dgm:cxn modelId="{9A99472E-7C0C-4B92-AB6A-7F30FA59088C}" srcId="{FC9A83DE-7295-4FC8-9356-30743CCB1E9F}" destId="{3C30B68E-0BED-419E-A5DC-893FE7B10A89}" srcOrd="1" destOrd="0" parTransId="{80DFBE71-F4E6-4147-804F-AAF50939C484}" sibTransId="{676315D2-3E98-40A9-8953-62C96AC8CDA7}"/>
    <dgm:cxn modelId="{04F5215F-F717-4D83-A873-41D6D315E3F3}" type="presOf" srcId="{3C30B68E-0BED-419E-A5DC-893FE7B10A89}" destId="{C8D83B10-D56B-4300-B90F-8C3F47C7F0AB}" srcOrd="0" destOrd="9" presId="urn:microsoft.com/office/officeart/2016/7/layout/BasicProcessNew"/>
    <dgm:cxn modelId="{79FB8B62-F761-4270-9A4E-860B2C630B7A}" srcId="{1B9E708D-5C0A-409D-9393-4CC49A13C2FF}" destId="{803B581A-7486-4BC7-ADCA-7BA99A2EAC90}" srcOrd="2" destOrd="0" parTransId="{ECECC6B8-FFE8-47A6-BEB5-4694F9FFC3C0}" sibTransId="{AA5CEECB-A6E6-4B69-B7C3-9B464E811009}"/>
    <dgm:cxn modelId="{B182DF69-B2AF-44B0-BCF0-918AF4DF988E}" srcId="{FC9A83DE-7295-4FC8-9356-30743CCB1E9F}" destId="{383C4D96-1943-4477-BBD0-140D227FBCF2}" srcOrd="0" destOrd="0" parTransId="{3D0745EF-D4BB-497A-A368-DF12F0C2E19E}" sibTransId="{E6A401A4-7400-4333-987A-B3036AEC93AB}"/>
    <dgm:cxn modelId="{F3181371-CFFB-48DF-9AEE-3161802B178F}" srcId="{803B581A-7486-4BC7-ADCA-7BA99A2EAC90}" destId="{9413D24E-D6F2-4D63-A32D-11F75A7B8F71}" srcOrd="0" destOrd="0" parTransId="{C5BD01D8-7F4D-4036-BC3E-250BE364E817}" sibTransId="{6087F5A9-5D2C-46DF-AA47-F6A76AB4E94D}"/>
    <dgm:cxn modelId="{8DD01A52-44FB-4229-84FC-944A2D5FAEC2}" srcId="{8D78A781-01C4-4898-89E6-6B80B6D3A4DF}" destId="{C971410A-8650-4039-8947-6F598BEF8268}" srcOrd="0" destOrd="0" parTransId="{5495324C-A693-4E3D-B36F-BCCBA39CE2A3}" sibTransId="{E2E2BEE0-6A1C-4402-8F51-DB2CEC2F3FD4}"/>
    <dgm:cxn modelId="{A9EE7652-8C25-4619-BFF0-6D950D6394A6}" srcId="{FC9A83DE-7295-4FC8-9356-30743CCB1E9F}" destId="{FBAB0FD7-ADEE-46BE-ABC5-03C83D10D47C}" srcOrd="2" destOrd="0" parTransId="{3BCF1842-3686-4CAC-860D-D2C35A96BC82}" sibTransId="{9E2996EF-BF46-462A-BE6A-AF0BB7C580AE}"/>
    <dgm:cxn modelId="{DD7B6575-5E36-4C15-A0E4-DF2DEAEA4CC4}" type="presOf" srcId="{FBAB0FD7-ADEE-46BE-ABC5-03C83D10D47C}" destId="{C8D83B10-D56B-4300-B90F-8C3F47C7F0AB}" srcOrd="0" destOrd="10" presId="urn:microsoft.com/office/officeart/2016/7/layout/BasicProcessNew"/>
    <dgm:cxn modelId="{17E15457-6AF2-4EF1-AC54-996B868E9327}" type="presOf" srcId="{9413D24E-D6F2-4D63-A32D-11F75A7B8F71}" destId="{C8D83B10-D56B-4300-B90F-8C3F47C7F0AB}" srcOrd="0" destOrd="6" presId="urn:microsoft.com/office/officeart/2016/7/layout/BasicProcessNew"/>
    <dgm:cxn modelId="{10BE227F-72C9-41FD-9C11-43B7911A018F}" type="presOf" srcId="{803B581A-7486-4BC7-ADCA-7BA99A2EAC90}" destId="{C8D83B10-D56B-4300-B90F-8C3F47C7F0AB}" srcOrd="0" destOrd="5" presId="urn:microsoft.com/office/officeart/2016/7/layout/BasicProcessNew"/>
    <dgm:cxn modelId="{C561FF87-E00E-4E6F-9932-19B0CFD98E9D}" type="presOf" srcId="{878A5F1A-4279-460C-9EE7-D1047AF05C3C}" destId="{C8D83B10-D56B-4300-B90F-8C3F47C7F0AB}" srcOrd="0" destOrd="2" presId="urn:microsoft.com/office/officeart/2016/7/layout/BasicProcessNew"/>
    <dgm:cxn modelId="{4884AA93-895A-4E25-959E-85663D33F69A}" type="presOf" srcId="{D291E6D7-13DB-4F92-8BCF-697EF91167EC}" destId="{C8D83B10-D56B-4300-B90F-8C3F47C7F0AB}" srcOrd="0" destOrd="1" presId="urn:microsoft.com/office/officeart/2016/7/layout/BasicProcessNew"/>
    <dgm:cxn modelId="{54F434A2-E642-4E09-AA33-D0D02B0C15E1}" srcId="{1B9E708D-5C0A-409D-9393-4CC49A13C2FF}" destId="{FC9A83DE-7295-4FC8-9356-30743CCB1E9F}" srcOrd="3" destOrd="0" parTransId="{46B9F5AC-8188-4FBD-96DD-B28B630776F3}" sibTransId="{14D99CBC-41B4-414B-9284-C9D8EB920F53}"/>
    <dgm:cxn modelId="{6A448EA2-76A2-44B5-A337-7F0D3B6BF3D9}" srcId="{1B9E708D-5C0A-409D-9393-4CC49A13C2FF}" destId="{D291E6D7-13DB-4F92-8BCF-697EF91167EC}" srcOrd="0" destOrd="0" parTransId="{3800F907-DFDB-46A0-8629-2626DC7EE017}" sibTransId="{626D970A-E6CF-4A31-A790-5D9CF75BBC30}"/>
    <dgm:cxn modelId="{6C63F9B5-AD3D-4BD1-AB31-9361216340C8}" type="presOf" srcId="{383C4D96-1943-4477-BBD0-140D227FBCF2}" destId="{C8D83B10-D56B-4300-B90F-8C3F47C7F0AB}" srcOrd="0" destOrd="8" presId="urn:microsoft.com/office/officeart/2016/7/layout/BasicProcessNew"/>
    <dgm:cxn modelId="{CDE697BE-1B7A-46D9-BBE1-30784CBCEC56}" srcId="{1B9E708D-5C0A-409D-9393-4CC49A13C2FF}" destId="{8D78A781-01C4-4898-89E6-6B80B6D3A4DF}" srcOrd="1" destOrd="0" parTransId="{F03301B0-92AF-4E9C-8B4C-DE10E27181FE}" sibTransId="{C3F3B81F-2EB2-470B-9A3F-B23369D790DB}"/>
    <dgm:cxn modelId="{93C269C2-9E3F-40FF-B56F-1DDCC962DAD5}" type="presOf" srcId="{1B9E708D-5C0A-409D-9393-4CC49A13C2FF}" destId="{C8D83B10-D56B-4300-B90F-8C3F47C7F0AB}" srcOrd="0" destOrd="0" presId="urn:microsoft.com/office/officeart/2016/7/layout/BasicProcessNew"/>
    <dgm:cxn modelId="{357985DF-7EE0-4471-95CA-6E93A9622292}" srcId="{F942E0FE-1B2E-4610-BCB1-B028D2D21A93}" destId="{1B9E708D-5C0A-409D-9393-4CC49A13C2FF}" srcOrd="0" destOrd="0" parTransId="{40A21408-9AD5-4869-BC39-33C5864CF6A4}" sibTransId="{478B95D1-296D-4F84-9FE4-4C79906B1B29}"/>
    <dgm:cxn modelId="{BA84DDE8-6CBA-415B-B6F1-CB7622ECDA9F}" srcId="{D291E6D7-13DB-4F92-8BCF-697EF91167EC}" destId="{878A5F1A-4279-460C-9EE7-D1047AF05C3C}" srcOrd="0" destOrd="0" parTransId="{6ED0AAC5-05AA-44D4-B046-3DEEB7FE0A77}" sibTransId="{387773CD-A13E-41C3-A3DB-702ED7EAD164}"/>
    <dgm:cxn modelId="{3832D6F9-1D7A-4A8D-9938-ED3EDE9081DB}" type="presOf" srcId="{C971410A-8650-4039-8947-6F598BEF8268}" destId="{C8D83B10-D56B-4300-B90F-8C3F47C7F0AB}" srcOrd="0" destOrd="4" presId="urn:microsoft.com/office/officeart/2016/7/layout/BasicProcessNew"/>
    <dgm:cxn modelId="{C7B205D9-B14E-4CAD-9DE3-DC1735126C44}" type="presParOf" srcId="{73545CB7-8A8C-4DDF-A370-C25BF35C5D17}" destId="{C8D83B10-D56B-4300-B90F-8C3F47C7F0AB}" srcOrd="0"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942E0FE-1B2E-4610-BCB1-B028D2D21A93}"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1B9E708D-5C0A-409D-9393-4CC49A13C2FF}">
      <dgm:prSet/>
      <dgm:spPr/>
      <dgm:t>
        <a:bodyPr/>
        <a:lstStyle/>
        <a:p>
          <a:pPr rtl="0"/>
          <a:r>
            <a:rPr lang="en-US"/>
            <a:t>Deploy Microservices to EC2:</a:t>
          </a:r>
        </a:p>
      </dgm:t>
    </dgm:pt>
    <dgm:pt modelId="{40A21408-9AD5-4869-BC39-33C5864CF6A4}" type="parTrans" cxnId="{357985DF-7EE0-4471-95CA-6E93A9622292}">
      <dgm:prSet/>
      <dgm:spPr/>
      <dgm:t>
        <a:bodyPr/>
        <a:lstStyle/>
        <a:p>
          <a:endParaRPr lang="en-US"/>
        </a:p>
      </dgm:t>
    </dgm:pt>
    <dgm:pt modelId="{478B95D1-296D-4F84-9FE4-4C79906B1B29}" type="sibTrans" cxnId="{357985DF-7EE0-4471-95CA-6E93A9622292}">
      <dgm:prSet/>
      <dgm:spPr/>
      <dgm:t>
        <a:bodyPr/>
        <a:lstStyle/>
        <a:p>
          <a:endParaRPr lang="en-US"/>
        </a:p>
      </dgm:t>
    </dgm:pt>
    <dgm:pt modelId="{878A5F1A-4279-460C-9EE7-D1047AF05C3C}">
      <dgm:prSet/>
      <dgm:spPr/>
      <dgm:t>
        <a:bodyPr/>
        <a:lstStyle/>
        <a:p>
          <a:r>
            <a:rPr lang="en-US"/>
            <a:t>Transfer JAR files to EC2 instances using secure file transfer protocols.</a:t>
          </a:r>
        </a:p>
      </dgm:t>
    </dgm:pt>
    <dgm:pt modelId="{6ED0AAC5-05AA-44D4-B046-3DEEB7FE0A77}" type="parTrans" cxnId="{BA84DDE8-6CBA-415B-B6F1-CB7622ECDA9F}">
      <dgm:prSet/>
      <dgm:spPr/>
      <dgm:t>
        <a:bodyPr/>
        <a:lstStyle/>
        <a:p>
          <a:endParaRPr lang="en-US"/>
        </a:p>
      </dgm:t>
    </dgm:pt>
    <dgm:pt modelId="{387773CD-A13E-41C3-A3DB-702ED7EAD164}" type="sibTrans" cxnId="{BA84DDE8-6CBA-415B-B6F1-CB7622ECDA9F}">
      <dgm:prSet/>
      <dgm:spPr/>
      <dgm:t>
        <a:bodyPr/>
        <a:lstStyle/>
        <a:p>
          <a:endParaRPr lang="en-US"/>
        </a:p>
      </dgm:t>
    </dgm:pt>
    <dgm:pt modelId="{8D78A781-01C4-4898-89E6-6B80B6D3A4DF}">
      <dgm:prSet/>
      <dgm:spPr/>
      <dgm:t>
        <a:bodyPr/>
        <a:lstStyle/>
        <a:p>
          <a:r>
            <a:rPr lang="en-US"/>
            <a:t>Set Up Load Balancing</a:t>
          </a:r>
          <a:r>
            <a:rPr lang="en-US">
              <a:latin typeface="Arial"/>
            </a:rPr>
            <a:t>:</a:t>
          </a:r>
          <a:endParaRPr lang="en-US"/>
        </a:p>
      </dgm:t>
    </dgm:pt>
    <dgm:pt modelId="{F03301B0-92AF-4E9C-8B4C-DE10E27181FE}" type="parTrans" cxnId="{CDE697BE-1B7A-46D9-BBE1-30784CBCEC56}">
      <dgm:prSet/>
      <dgm:spPr/>
      <dgm:t>
        <a:bodyPr/>
        <a:lstStyle/>
        <a:p>
          <a:endParaRPr lang="en-US"/>
        </a:p>
      </dgm:t>
    </dgm:pt>
    <dgm:pt modelId="{C3F3B81F-2EB2-470B-9A3F-B23369D790DB}" type="sibTrans" cxnId="{CDE697BE-1B7A-46D9-BBE1-30784CBCEC56}">
      <dgm:prSet/>
      <dgm:spPr/>
      <dgm:t>
        <a:bodyPr/>
        <a:lstStyle/>
        <a:p>
          <a:endParaRPr lang="en-US"/>
        </a:p>
      </dgm:t>
    </dgm:pt>
    <dgm:pt modelId="{C971410A-8650-4039-8947-6F598BEF8268}">
      <dgm:prSet/>
      <dgm:spPr/>
      <dgm:t>
        <a:bodyPr/>
        <a:lstStyle/>
        <a:p>
          <a:r>
            <a:rPr lang="en-US"/>
            <a:t>Configure an Elastic Load Balancer to distribute traffic.</a:t>
          </a:r>
        </a:p>
      </dgm:t>
    </dgm:pt>
    <dgm:pt modelId="{5495324C-A693-4E3D-B36F-BCCBA39CE2A3}" type="parTrans" cxnId="{8DD01A52-44FB-4229-84FC-944A2D5FAEC2}">
      <dgm:prSet/>
      <dgm:spPr/>
      <dgm:t>
        <a:bodyPr/>
        <a:lstStyle/>
        <a:p>
          <a:endParaRPr lang="en-US"/>
        </a:p>
      </dgm:t>
    </dgm:pt>
    <dgm:pt modelId="{E2E2BEE0-6A1C-4402-8F51-DB2CEC2F3FD4}" type="sibTrans" cxnId="{8DD01A52-44FB-4229-84FC-944A2D5FAEC2}">
      <dgm:prSet/>
      <dgm:spPr/>
      <dgm:t>
        <a:bodyPr/>
        <a:lstStyle/>
        <a:p>
          <a:endParaRPr lang="en-US"/>
        </a:p>
      </dgm:t>
    </dgm:pt>
    <dgm:pt modelId="{803B581A-7486-4BC7-ADCA-7BA99A2EAC90}">
      <dgm:prSet/>
      <dgm:spPr/>
      <dgm:t>
        <a:bodyPr/>
        <a:lstStyle/>
        <a:p>
          <a:r>
            <a:rPr lang="en-US"/>
            <a:t>Testing and Monitoring:</a:t>
          </a:r>
        </a:p>
      </dgm:t>
    </dgm:pt>
    <dgm:pt modelId="{ECECC6B8-FFE8-47A6-BEB5-4694F9FFC3C0}" type="parTrans" cxnId="{79FB8B62-F761-4270-9A4E-860B2C630B7A}">
      <dgm:prSet/>
      <dgm:spPr/>
      <dgm:t>
        <a:bodyPr/>
        <a:lstStyle/>
        <a:p>
          <a:endParaRPr lang="en-US"/>
        </a:p>
      </dgm:t>
    </dgm:pt>
    <dgm:pt modelId="{AA5CEECB-A6E6-4B69-B7C3-9B464E811009}" type="sibTrans" cxnId="{79FB8B62-F761-4270-9A4E-860B2C630B7A}">
      <dgm:prSet/>
      <dgm:spPr/>
      <dgm:t>
        <a:bodyPr/>
        <a:lstStyle/>
        <a:p>
          <a:endParaRPr lang="en-US"/>
        </a:p>
      </dgm:t>
    </dgm:pt>
    <dgm:pt modelId="{9413D24E-D6F2-4D63-A32D-11F75A7B8F71}">
      <dgm:prSet/>
      <dgm:spPr/>
      <dgm:t>
        <a:bodyPr/>
        <a:lstStyle/>
        <a:p>
          <a:r>
            <a:rPr lang="en-US"/>
            <a:t>Verify microservices' functionality.</a:t>
          </a:r>
        </a:p>
      </dgm:t>
    </dgm:pt>
    <dgm:pt modelId="{C5BD01D8-7F4D-4036-BC3E-250BE364E817}" type="parTrans" cxnId="{F3181371-CFFB-48DF-9AEE-3161802B178F}">
      <dgm:prSet/>
      <dgm:spPr/>
      <dgm:t>
        <a:bodyPr/>
        <a:lstStyle/>
        <a:p>
          <a:endParaRPr lang="en-US"/>
        </a:p>
      </dgm:t>
    </dgm:pt>
    <dgm:pt modelId="{6087F5A9-5D2C-46DF-AA47-F6A76AB4E94D}" type="sibTrans" cxnId="{F3181371-CFFB-48DF-9AEE-3161802B178F}">
      <dgm:prSet/>
      <dgm:spPr/>
      <dgm:t>
        <a:bodyPr/>
        <a:lstStyle/>
        <a:p>
          <a:endParaRPr lang="en-US"/>
        </a:p>
      </dgm:t>
    </dgm:pt>
    <dgm:pt modelId="{383C4D96-1943-4477-BBD0-140D227FBCF2}">
      <dgm:prSet/>
      <dgm:spPr/>
      <dgm:t>
        <a:bodyPr/>
        <a:lstStyle/>
        <a:p>
          <a:r>
            <a:rPr lang="en-US"/>
            <a:t>Set up logging and monitoring with tools like Amazon CloudWatch.</a:t>
          </a:r>
        </a:p>
      </dgm:t>
    </dgm:pt>
    <dgm:pt modelId="{3D0745EF-D4BB-497A-A368-DF12F0C2E19E}" type="parTrans" cxnId="{B182DF69-B2AF-44B0-BCF0-918AF4DF988E}">
      <dgm:prSet/>
      <dgm:spPr/>
      <dgm:t>
        <a:bodyPr/>
        <a:lstStyle/>
        <a:p>
          <a:endParaRPr lang="en-US"/>
        </a:p>
      </dgm:t>
    </dgm:pt>
    <dgm:pt modelId="{E6A401A4-7400-4333-987A-B3036AEC93AB}" type="sibTrans" cxnId="{B182DF69-B2AF-44B0-BCF0-918AF4DF988E}">
      <dgm:prSet/>
      <dgm:spPr/>
      <dgm:t>
        <a:bodyPr/>
        <a:lstStyle/>
        <a:p>
          <a:endParaRPr lang="en-US"/>
        </a:p>
      </dgm:t>
    </dgm:pt>
    <dgm:pt modelId="{FBAB0FD7-ADEE-46BE-ABC5-03C83D10D47C}">
      <dgm:prSet/>
      <dgm:spPr/>
      <dgm:t>
        <a:bodyPr/>
        <a:lstStyle/>
        <a:p>
          <a:endParaRPr lang="en-US"/>
        </a:p>
      </dgm:t>
    </dgm:pt>
    <dgm:pt modelId="{3BCF1842-3686-4CAC-860D-D2C35A96BC82}" type="parTrans" cxnId="{A9EE7652-8C25-4619-BFF0-6D950D6394A6}">
      <dgm:prSet/>
      <dgm:spPr/>
      <dgm:t>
        <a:bodyPr/>
        <a:lstStyle/>
        <a:p>
          <a:endParaRPr lang="en-US"/>
        </a:p>
      </dgm:t>
    </dgm:pt>
    <dgm:pt modelId="{9E2996EF-BF46-462A-BE6A-AF0BB7C580AE}" type="sibTrans" cxnId="{A9EE7652-8C25-4619-BFF0-6D950D6394A6}">
      <dgm:prSet/>
      <dgm:spPr/>
      <dgm:t>
        <a:bodyPr/>
        <a:lstStyle/>
        <a:p>
          <a:endParaRPr lang="en-US"/>
        </a:p>
      </dgm:t>
    </dgm:pt>
    <dgm:pt modelId="{603E7BFD-03B5-4E21-8043-FF8BC37C39B4}">
      <dgm:prSet phldr="0"/>
      <dgm:spPr/>
      <dgm:t>
        <a:bodyPr/>
        <a:lstStyle/>
        <a:p>
          <a:r>
            <a:rPr lang="en-US"/>
            <a:t>Start microservices with the Java command.</a:t>
          </a:r>
        </a:p>
      </dgm:t>
    </dgm:pt>
    <dgm:pt modelId="{04073B85-DE34-456D-9989-9B8D731ABDBE}" type="parTrans" cxnId="{0789336B-4E8C-4BB7-AD11-F619EB2E25B2}">
      <dgm:prSet/>
      <dgm:spPr/>
    </dgm:pt>
    <dgm:pt modelId="{50213BC4-80EF-4C93-AB7D-B08BD5FAAB98}" type="sibTrans" cxnId="{0789336B-4E8C-4BB7-AD11-F619EB2E25B2}">
      <dgm:prSet/>
      <dgm:spPr/>
      <dgm:t>
        <a:bodyPr/>
        <a:lstStyle/>
        <a:p>
          <a:endParaRPr lang="en-US"/>
        </a:p>
      </dgm:t>
    </dgm:pt>
    <dgm:pt modelId="{D6EDC802-54E4-44F3-87BF-45F62657FE1D}" type="pres">
      <dgm:prSet presAssocID="{F942E0FE-1B2E-4610-BCB1-B028D2D21A93}" presName="linear" presStyleCnt="0">
        <dgm:presLayoutVars>
          <dgm:animLvl val="lvl"/>
          <dgm:resizeHandles val="exact"/>
        </dgm:presLayoutVars>
      </dgm:prSet>
      <dgm:spPr/>
    </dgm:pt>
    <dgm:pt modelId="{501E000E-D579-46D6-A8BF-06285D51A5A4}" type="pres">
      <dgm:prSet presAssocID="{1B9E708D-5C0A-409D-9393-4CC49A13C2FF}" presName="parentText" presStyleLbl="node1" presStyleIdx="0" presStyleCnt="4">
        <dgm:presLayoutVars>
          <dgm:chMax val="0"/>
          <dgm:bulletEnabled val="1"/>
        </dgm:presLayoutVars>
      </dgm:prSet>
      <dgm:spPr/>
    </dgm:pt>
    <dgm:pt modelId="{388D9888-EF38-46EE-8BED-2545C04C2D08}" type="pres">
      <dgm:prSet presAssocID="{1B9E708D-5C0A-409D-9393-4CC49A13C2FF}" presName="childText" presStyleLbl="revTx" presStyleIdx="0" presStyleCnt="3">
        <dgm:presLayoutVars>
          <dgm:bulletEnabled val="1"/>
        </dgm:presLayoutVars>
      </dgm:prSet>
      <dgm:spPr/>
    </dgm:pt>
    <dgm:pt modelId="{3C44D757-D24C-44D7-A639-F28BDBFC8F26}" type="pres">
      <dgm:prSet presAssocID="{8D78A781-01C4-4898-89E6-6B80B6D3A4DF}" presName="parentText" presStyleLbl="node1" presStyleIdx="1" presStyleCnt="4">
        <dgm:presLayoutVars>
          <dgm:chMax val="0"/>
          <dgm:bulletEnabled val="1"/>
        </dgm:presLayoutVars>
      </dgm:prSet>
      <dgm:spPr/>
    </dgm:pt>
    <dgm:pt modelId="{E31F91DB-2AD3-4AB6-962E-846001DFC177}" type="pres">
      <dgm:prSet presAssocID="{8D78A781-01C4-4898-89E6-6B80B6D3A4DF}" presName="childText" presStyleLbl="revTx" presStyleIdx="1" presStyleCnt="3">
        <dgm:presLayoutVars>
          <dgm:bulletEnabled val="1"/>
        </dgm:presLayoutVars>
      </dgm:prSet>
      <dgm:spPr/>
    </dgm:pt>
    <dgm:pt modelId="{002FD991-36B6-4C1F-A210-BEA6931AA3D7}" type="pres">
      <dgm:prSet presAssocID="{803B581A-7486-4BC7-ADCA-7BA99A2EAC90}" presName="parentText" presStyleLbl="node1" presStyleIdx="2" presStyleCnt="4">
        <dgm:presLayoutVars>
          <dgm:chMax val="0"/>
          <dgm:bulletEnabled val="1"/>
        </dgm:presLayoutVars>
      </dgm:prSet>
      <dgm:spPr/>
    </dgm:pt>
    <dgm:pt modelId="{C7ADEBFC-EE42-40B3-97A5-9A94984D01B6}" type="pres">
      <dgm:prSet presAssocID="{803B581A-7486-4BC7-ADCA-7BA99A2EAC90}" presName="childText" presStyleLbl="revTx" presStyleIdx="2" presStyleCnt="3">
        <dgm:presLayoutVars>
          <dgm:bulletEnabled val="1"/>
        </dgm:presLayoutVars>
      </dgm:prSet>
      <dgm:spPr/>
    </dgm:pt>
    <dgm:pt modelId="{2A209557-AF31-41A7-8BF2-C7956FA00FC1}" type="pres">
      <dgm:prSet presAssocID="{FBAB0FD7-ADEE-46BE-ABC5-03C83D10D47C}" presName="parentText" presStyleLbl="node1" presStyleIdx="3" presStyleCnt="4">
        <dgm:presLayoutVars>
          <dgm:chMax val="0"/>
          <dgm:bulletEnabled val="1"/>
        </dgm:presLayoutVars>
      </dgm:prSet>
      <dgm:spPr/>
    </dgm:pt>
  </dgm:ptLst>
  <dgm:cxnLst>
    <dgm:cxn modelId="{D3DDB201-540E-4062-B584-18E845814EB4}" type="presOf" srcId="{1B9E708D-5C0A-409D-9393-4CC49A13C2FF}" destId="{501E000E-D579-46D6-A8BF-06285D51A5A4}" srcOrd="0" destOrd="0" presId="urn:microsoft.com/office/officeart/2005/8/layout/vList2"/>
    <dgm:cxn modelId="{CF74C814-645D-48F2-A008-6BF7416AFA9E}" type="presOf" srcId="{878A5F1A-4279-460C-9EE7-D1047AF05C3C}" destId="{388D9888-EF38-46EE-8BED-2545C04C2D08}" srcOrd="0" destOrd="0" presId="urn:microsoft.com/office/officeart/2005/8/layout/vList2"/>
    <dgm:cxn modelId="{2345133C-BF1A-4325-B3D1-F1F0838E9E91}" type="presOf" srcId="{803B581A-7486-4BC7-ADCA-7BA99A2EAC90}" destId="{002FD991-36B6-4C1F-A210-BEA6931AA3D7}" srcOrd="0" destOrd="0" presId="urn:microsoft.com/office/officeart/2005/8/layout/vList2"/>
    <dgm:cxn modelId="{698F435F-E608-4AED-A431-6A16328296D0}" type="presOf" srcId="{FBAB0FD7-ADEE-46BE-ABC5-03C83D10D47C}" destId="{2A209557-AF31-41A7-8BF2-C7956FA00FC1}" srcOrd="0" destOrd="0" presId="urn:microsoft.com/office/officeart/2005/8/layout/vList2"/>
    <dgm:cxn modelId="{79FB8B62-F761-4270-9A4E-860B2C630B7A}" srcId="{F942E0FE-1B2E-4610-BCB1-B028D2D21A93}" destId="{803B581A-7486-4BC7-ADCA-7BA99A2EAC90}" srcOrd="2" destOrd="0" parTransId="{ECECC6B8-FFE8-47A6-BEB5-4694F9FFC3C0}" sibTransId="{AA5CEECB-A6E6-4B69-B7C3-9B464E811009}"/>
    <dgm:cxn modelId="{A9868045-F065-44B3-BCC3-4A6CF9800B2F}" type="presOf" srcId="{C971410A-8650-4039-8947-6F598BEF8268}" destId="{E31F91DB-2AD3-4AB6-962E-846001DFC177}" srcOrd="0" destOrd="0" presId="urn:microsoft.com/office/officeart/2005/8/layout/vList2"/>
    <dgm:cxn modelId="{B182DF69-B2AF-44B0-BCF0-918AF4DF988E}" srcId="{803B581A-7486-4BC7-ADCA-7BA99A2EAC90}" destId="{383C4D96-1943-4477-BBD0-140D227FBCF2}" srcOrd="1" destOrd="0" parTransId="{3D0745EF-D4BB-497A-A368-DF12F0C2E19E}" sibTransId="{E6A401A4-7400-4333-987A-B3036AEC93AB}"/>
    <dgm:cxn modelId="{8B560C4A-46D8-4B60-B776-099A0B2BA5D7}" type="presOf" srcId="{383C4D96-1943-4477-BBD0-140D227FBCF2}" destId="{C7ADEBFC-EE42-40B3-97A5-9A94984D01B6}" srcOrd="0" destOrd="1" presId="urn:microsoft.com/office/officeart/2005/8/layout/vList2"/>
    <dgm:cxn modelId="{0789336B-4E8C-4BB7-AD11-F619EB2E25B2}" srcId="{1B9E708D-5C0A-409D-9393-4CC49A13C2FF}" destId="{603E7BFD-03B5-4E21-8043-FF8BC37C39B4}" srcOrd="1" destOrd="0" parTransId="{04073B85-DE34-456D-9989-9B8D731ABDBE}" sibTransId="{50213BC4-80EF-4C93-AB7D-B08BD5FAAB98}"/>
    <dgm:cxn modelId="{DD5B194D-53E5-424B-A14D-3E6027D35F5A}" type="presOf" srcId="{603E7BFD-03B5-4E21-8043-FF8BC37C39B4}" destId="{388D9888-EF38-46EE-8BED-2545C04C2D08}" srcOrd="0" destOrd="1" presId="urn:microsoft.com/office/officeart/2005/8/layout/vList2"/>
    <dgm:cxn modelId="{F3181371-CFFB-48DF-9AEE-3161802B178F}" srcId="{803B581A-7486-4BC7-ADCA-7BA99A2EAC90}" destId="{9413D24E-D6F2-4D63-A32D-11F75A7B8F71}" srcOrd="0" destOrd="0" parTransId="{C5BD01D8-7F4D-4036-BC3E-250BE364E817}" sibTransId="{6087F5A9-5D2C-46DF-AA47-F6A76AB4E94D}"/>
    <dgm:cxn modelId="{8DD01A52-44FB-4229-84FC-944A2D5FAEC2}" srcId="{8D78A781-01C4-4898-89E6-6B80B6D3A4DF}" destId="{C971410A-8650-4039-8947-6F598BEF8268}" srcOrd="0" destOrd="0" parTransId="{5495324C-A693-4E3D-B36F-BCCBA39CE2A3}" sibTransId="{E2E2BEE0-6A1C-4402-8F51-DB2CEC2F3FD4}"/>
    <dgm:cxn modelId="{A9EE7652-8C25-4619-BFF0-6D950D6394A6}" srcId="{F942E0FE-1B2E-4610-BCB1-B028D2D21A93}" destId="{FBAB0FD7-ADEE-46BE-ABC5-03C83D10D47C}" srcOrd="3" destOrd="0" parTransId="{3BCF1842-3686-4CAC-860D-D2C35A96BC82}" sibTransId="{9E2996EF-BF46-462A-BE6A-AF0BB7C580AE}"/>
    <dgm:cxn modelId="{02167982-6DA5-4E8A-870F-4698281A48A9}" type="presOf" srcId="{9413D24E-D6F2-4D63-A32D-11F75A7B8F71}" destId="{C7ADEBFC-EE42-40B3-97A5-9A94984D01B6}" srcOrd="0" destOrd="0" presId="urn:microsoft.com/office/officeart/2005/8/layout/vList2"/>
    <dgm:cxn modelId="{CDE697BE-1B7A-46D9-BBE1-30784CBCEC56}" srcId="{F942E0FE-1B2E-4610-BCB1-B028D2D21A93}" destId="{8D78A781-01C4-4898-89E6-6B80B6D3A4DF}" srcOrd="1" destOrd="0" parTransId="{F03301B0-92AF-4E9C-8B4C-DE10E27181FE}" sibTransId="{C3F3B81F-2EB2-470B-9A3F-B23369D790DB}"/>
    <dgm:cxn modelId="{357985DF-7EE0-4471-95CA-6E93A9622292}" srcId="{F942E0FE-1B2E-4610-BCB1-B028D2D21A93}" destId="{1B9E708D-5C0A-409D-9393-4CC49A13C2FF}" srcOrd="0" destOrd="0" parTransId="{40A21408-9AD5-4869-BC39-33C5864CF6A4}" sibTransId="{478B95D1-296D-4F84-9FE4-4C79906B1B29}"/>
    <dgm:cxn modelId="{DDAE2BE4-712F-43BD-8CEA-4C19B2381C07}" type="presOf" srcId="{8D78A781-01C4-4898-89E6-6B80B6D3A4DF}" destId="{3C44D757-D24C-44D7-A639-F28BDBFC8F26}" srcOrd="0" destOrd="0" presId="urn:microsoft.com/office/officeart/2005/8/layout/vList2"/>
    <dgm:cxn modelId="{BA84DDE8-6CBA-415B-B6F1-CB7622ECDA9F}" srcId="{1B9E708D-5C0A-409D-9393-4CC49A13C2FF}" destId="{878A5F1A-4279-460C-9EE7-D1047AF05C3C}" srcOrd="0" destOrd="0" parTransId="{6ED0AAC5-05AA-44D4-B046-3DEEB7FE0A77}" sibTransId="{387773CD-A13E-41C3-A3DB-702ED7EAD164}"/>
    <dgm:cxn modelId="{E8ADA1EF-D649-470E-977C-1CA36F78453D}" type="presOf" srcId="{F942E0FE-1B2E-4610-BCB1-B028D2D21A93}" destId="{D6EDC802-54E4-44F3-87BF-45F62657FE1D}" srcOrd="0" destOrd="0" presId="urn:microsoft.com/office/officeart/2005/8/layout/vList2"/>
    <dgm:cxn modelId="{44994575-E7B4-4367-8F4A-62E7B4A45233}" type="presParOf" srcId="{D6EDC802-54E4-44F3-87BF-45F62657FE1D}" destId="{501E000E-D579-46D6-A8BF-06285D51A5A4}" srcOrd="0" destOrd="0" presId="urn:microsoft.com/office/officeart/2005/8/layout/vList2"/>
    <dgm:cxn modelId="{67D5DD3D-69D3-4615-B3E2-DD2C905A4297}" type="presParOf" srcId="{D6EDC802-54E4-44F3-87BF-45F62657FE1D}" destId="{388D9888-EF38-46EE-8BED-2545C04C2D08}" srcOrd="1" destOrd="0" presId="urn:microsoft.com/office/officeart/2005/8/layout/vList2"/>
    <dgm:cxn modelId="{2A87C320-050B-4734-989A-03E0192A1F07}" type="presParOf" srcId="{D6EDC802-54E4-44F3-87BF-45F62657FE1D}" destId="{3C44D757-D24C-44D7-A639-F28BDBFC8F26}" srcOrd="2" destOrd="0" presId="urn:microsoft.com/office/officeart/2005/8/layout/vList2"/>
    <dgm:cxn modelId="{9B1E2138-3ADE-4523-8F5F-2372DBF7A766}" type="presParOf" srcId="{D6EDC802-54E4-44F3-87BF-45F62657FE1D}" destId="{E31F91DB-2AD3-4AB6-962E-846001DFC177}" srcOrd="3" destOrd="0" presId="urn:microsoft.com/office/officeart/2005/8/layout/vList2"/>
    <dgm:cxn modelId="{BE7E9425-712B-46B0-9205-70CE4AD99130}" type="presParOf" srcId="{D6EDC802-54E4-44F3-87BF-45F62657FE1D}" destId="{002FD991-36B6-4C1F-A210-BEA6931AA3D7}" srcOrd="4" destOrd="0" presId="urn:microsoft.com/office/officeart/2005/8/layout/vList2"/>
    <dgm:cxn modelId="{28EF0EC2-4330-4677-A1BE-1CA2088EBDBF}" type="presParOf" srcId="{D6EDC802-54E4-44F3-87BF-45F62657FE1D}" destId="{C7ADEBFC-EE42-40B3-97A5-9A94984D01B6}" srcOrd="5" destOrd="0" presId="urn:microsoft.com/office/officeart/2005/8/layout/vList2"/>
    <dgm:cxn modelId="{D9DD901F-DBA3-4BC0-97E6-E08A253C4BBB}" type="presParOf" srcId="{D6EDC802-54E4-44F3-87BF-45F62657FE1D}" destId="{2A209557-AF31-41A7-8BF2-C7956FA00F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CD455E63-C596-45DA-8B67-1125D807758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AB32AEA-7FD1-41AC-A037-73E7612A7B12}">
      <dgm:prSet/>
      <dgm:spPr/>
      <dgm:t>
        <a:bodyPr/>
        <a:lstStyle/>
        <a:p>
          <a:r>
            <a:rPr lang="en-US"/>
            <a:t>Amazon VPC enables users to create isolated virtual networks within the AWS cloud.</a:t>
          </a:r>
        </a:p>
      </dgm:t>
    </dgm:pt>
    <dgm:pt modelId="{3CF1153A-7598-43B7-87FB-BFADF557D7B1}" type="parTrans" cxnId="{5D6A377E-FC57-47EF-BCAD-6E9EAE9E6622}">
      <dgm:prSet/>
      <dgm:spPr/>
      <dgm:t>
        <a:bodyPr/>
        <a:lstStyle/>
        <a:p>
          <a:endParaRPr lang="en-US"/>
        </a:p>
      </dgm:t>
    </dgm:pt>
    <dgm:pt modelId="{EC0D3F38-61B1-4028-8AA0-05AB6AC3613A}" type="sibTrans" cxnId="{5D6A377E-FC57-47EF-BCAD-6E9EAE9E6622}">
      <dgm:prSet/>
      <dgm:spPr/>
      <dgm:t>
        <a:bodyPr/>
        <a:lstStyle/>
        <a:p>
          <a:endParaRPr lang="en-US"/>
        </a:p>
      </dgm:t>
    </dgm:pt>
    <dgm:pt modelId="{61CB3882-F4EA-4794-9788-3F601415FDF8}">
      <dgm:prSet/>
      <dgm:spPr/>
      <dgm:t>
        <a:bodyPr/>
        <a:lstStyle/>
        <a:p>
          <a:r>
            <a:rPr lang="en-US"/>
            <a:t>It provides a secure networking environment that allows businesses to define and control their virtual network topology, IP addressing, and network gateways. </a:t>
          </a:r>
        </a:p>
      </dgm:t>
    </dgm:pt>
    <dgm:pt modelId="{194B17E3-7FED-4169-BE8B-A4934AB5A987}" type="parTrans" cxnId="{DB257926-2AB5-4A4B-A3AA-3D2F7BA05493}">
      <dgm:prSet/>
      <dgm:spPr/>
      <dgm:t>
        <a:bodyPr/>
        <a:lstStyle/>
        <a:p>
          <a:endParaRPr lang="en-US"/>
        </a:p>
      </dgm:t>
    </dgm:pt>
    <dgm:pt modelId="{9732E734-8C3A-447E-86C7-4CA154730D98}" type="sibTrans" cxnId="{DB257926-2AB5-4A4B-A3AA-3D2F7BA05493}">
      <dgm:prSet/>
      <dgm:spPr/>
      <dgm:t>
        <a:bodyPr/>
        <a:lstStyle/>
        <a:p>
          <a:endParaRPr lang="en-US"/>
        </a:p>
      </dgm:t>
    </dgm:pt>
    <dgm:pt modelId="{31B97A91-EE71-4242-8F8D-3DB6F9B6EDAA}">
      <dgm:prSet/>
      <dgm:spPr/>
      <dgm:t>
        <a:bodyPr/>
        <a:lstStyle/>
        <a:p>
          <a:r>
            <a:rPr lang="en-US"/>
            <a:t>VPC offers strong network isolation, security, and connectivity options with other AWS services.</a:t>
          </a:r>
        </a:p>
      </dgm:t>
    </dgm:pt>
    <dgm:pt modelId="{AB0BB1DC-5291-43CE-B6BB-F9461EB8E7EA}" type="parTrans" cxnId="{D960ADE7-111C-4D70-B7D5-AF5C23538EAA}">
      <dgm:prSet/>
      <dgm:spPr/>
      <dgm:t>
        <a:bodyPr/>
        <a:lstStyle/>
        <a:p>
          <a:endParaRPr lang="en-US"/>
        </a:p>
      </dgm:t>
    </dgm:pt>
    <dgm:pt modelId="{69D3D100-7EC2-48CC-960B-FACA3486A494}" type="sibTrans" cxnId="{D960ADE7-111C-4D70-B7D5-AF5C23538EAA}">
      <dgm:prSet/>
      <dgm:spPr/>
      <dgm:t>
        <a:bodyPr/>
        <a:lstStyle/>
        <a:p>
          <a:endParaRPr lang="en-US"/>
        </a:p>
      </dgm:t>
    </dgm:pt>
    <dgm:pt modelId="{A7007D5D-8010-4BD9-80FB-B857F036A0C4}" type="pres">
      <dgm:prSet presAssocID="{CD455E63-C596-45DA-8B67-1125D807758F}" presName="root" presStyleCnt="0">
        <dgm:presLayoutVars>
          <dgm:dir/>
          <dgm:resizeHandles val="exact"/>
        </dgm:presLayoutVars>
      </dgm:prSet>
      <dgm:spPr/>
    </dgm:pt>
    <dgm:pt modelId="{B5AFD6B8-802F-4C70-BB7A-6F6D38D176F8}" type="pres">
      <dgm:prSet presAssocID="{3AB32AEA-7FD1-41AC-A037-73E7612A7B12}" presName="compNode" presStyleCnt="0"/>
      <dgm:spPr/>
    </dgm:pt>
    <dgm:pt modelId="{AF7CD223-EA76-454A-8CBB-5347C236951D}" type="pres">
      <dgm:prSet presAssocID="{3AB32AEA-7FD1-41AC-A037-73E7612A7B12}" presName="bgRect" presStyleLbl="bgShp" presStyleIdx="0" presStyleCnt="3"/>
      <dgm:spPr/>
    </dgm:pt>
    <dgm:pt modelId="{5434893B-0881-4FAD-9424-5D0ED375FD65}" type="pres">
      <dgm:prSet presAssocID="{3AB32AEA-7FD1-41AC-A037-73E7612A7B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02210B51-6835-47EA-8A3F-B6962ED434F4}" type="pres">
      <dgm:prSet presAssocID="{3AB32AEA-7FD1-41AC-A037-73E7612A7B12}" presName="spaceRect" presStyleCnt="0"/>
      <dgm:spPr/>
    </dgm:pt>
    <dgm:pt modelId="{9D03F722-944E-4132-A570-5F1B31C7EBF6}" type="pres">
      <dgm:prSet presAssocID="{3AB32AEA-7FD1-41AC-A037-73E7612A7B12}" presName="parTx" presStyleLbl="revTx" presStyleIdx="0" presStyleCnt="3">
        <dgm:presLayoutVars>
          <dgm:chMax val="0"/>
          <dgm:chPref val="0"/>
        </dgm:presLayoutVars>
      </dgm:prSet>
      <dgm:spPr/>
    </dgm:pt>
    <dgm:pt modelId="{765552DA-A1C2-497D-B04C-CE2FDA6B5BB0}" type="pres">
      <dgm:prSet presAssocID="{EC0D3F38-61B1-4028-8AA0-05AB6AC3613A}" presName="sibTrans" presStyleCnt="0"/>
      <dgm:spPr/>
    </dgm:pt>
    <dgm:pt modelId="{38E94754-1BF3-49F7-A7AC-0E79B7E0316E}" type="pres">
      <dgm:prSet presAssocID="{61CB3882-F4EA-4794-9788-3F601415FDF8}" presName="compNode" presStyleCnt="0"/>
      <dgm:spPr/>
    </dgm:pt>
    <dgm:pt modelId="{DDCE760A-C748-4091-BC8D-A8356D9295E5}" type="pres">
      <dgm:prSet presAssocID="{61CB3882-F4EA-4794-9788-3F601415FDF8}" presName="bgRect" presStyleLbl="bgShp" presStyleIdx="1" presStyleCnt="3"/>
      <dgm:spPr/>
    </dgm:pt>
    <dgm:pt modelId="{2CECA8DF-E39A-453E-A95F-9984B2CEAD96}" type="pres">
      <dgm:prSet presAssocID="{61CB3882-F4EA-4794-9788-3F601415FD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AFCDFDB2-BEA8-4224-B8DD-43FF27417A77}" type="pres">
      <dgm:prSet presAssocID="{61CB3882-F4EA-4794-9788-3F601415FDF8}" presName="spaceRect" presStyleCnt="0"/>
      <dgm:spPr/>
    </dgm:pt>
    <dgm:pt modelId="{DAF6EBB9-CA1A-49ED-9D03-8B971E3668F6}" type="pres">
      <dgm:prSet presAssocID="{61CB3882-F4EA-4794-9788-3F601415FDF8}" presName="parTx" presStyleLbl="revTx" presStyleIdx="1" presStyleCnt="3">
        <dgm:presLayoutVars>
          <dgm:chMax val="0"/>
          <dgm:chPref val="0"/>
        </dgm:presLayoutVars>
      </dgm:prSet>
      <dgm:spPr/>
    </dgm:pt>
    <dgm:pt modelId="{6DCEEAA0-C2BF-48A2-9390-A9882C8AFAFB}" type="pres">
      <dgm:prSet presAssocID="{9732E734-8C3A-447E-86C7-4CA154730D98}" presName="sibTrans" presStyleCnt="0"/>
      <dgm:spPr/>
    </dgm:pt>
    <dgm:pt modelId="{6128AC98-60C3-45CF-B81A-56DD1D69D00A}" type="pres">
      <dgm:prSet presAssocID="{31B97A91-EE71-4242-8F8D-3DB6F9B6EDAA}" presName="compNode" presStyleCnt="0"/>
      <dgm:spPr/>
    </dgm:pt>
    <dgm:pt modelId="{FC96CAFC-DBBD-4B82-A0ED-7CAEF4E6FFBE}" type="pres">
      <dgm:prSet presAssocID="{31B97A91-EE71-4242-8F8D-3DB6F9B6EDAA}" presName="bgRect" presStyleLbl="bgShp" presStyleIdx="2" presStyleCnt="3"/>
      <dgm:spPr/>
    </dgm:pt>
    <dgm:pt modelId="{3FF125D7-4586-4685-9535-7A5639E8203E}" type="pres">
      <dgm:prSet presAssocID="{31B97A91-EE71-4242-8F8D-3DB6F9B6ED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834DB2AD-71D0-4458-B76C-7C969FFFB59D}" type="pres">
      <dgm:prSet presAssocID="{31B97A91-EE71-4242-8F8D-3DB6F9B6EDAA}" presName="spaceRect" presStyleCnt="0"/>
      <dgm:spPr/>
    </dgm:pt>
    <dgm:pt modelId="{2A1F1CBE-BE3D-4F2A-ACB4-5F085DA6F6E8}" type="pres">
      <dgm:prSet presAssocID="{31B97A91-EE71-4242-8F8D-3DB6F9B6EDAA}" presName="parTx" presStyleLbl="revTx" presStyleIdx="2" presStyleCnt="3">
        <dgm:presLayoutVars>
          <dgm:chMax val="0"/>
          <dgm:chPref val="0"/>
        </dgm:presLayoutVars>
      </dgm:prSet>
      <dgm:spPr/>
    </dgm:pt>
  </dgm:ptLst>
  <dgm:cxnLst>
    <dgm:cxn modelId="{6FC39A12-67F9-4D16-A416-6FCBB2307256}" type="presOf" srcId="{3AB32AEA-7FD1-41AC-A037-73E7612A7B12}" destId="{9D03F722-944E-4132-A570-5F1B31C7EBF6}" srcOrd="0" destOrd="0" presId="urn:microsoft.com/office/officeart/2018/2/layout/IconVerticalSolidList"/>
    <dgm:cxn modelId="{DB257926-2AB5-4A4B-A3AA-3D2F7BA05493}" srcId="{CD455E63-C596-45DA-8B67-1125D807758F}" destId="{61CB3882-F4EA-4794-9788-3F601415FDF8}" srcOrd="1" destOrd="0" parTransId="{194B17E3-7FED-4169-BE8B-A4934AB5A987}" sibTransId="{9732E734-8C3A-447E-86C7-4CA154730D98}"/>
    <dgm:cxn modelId="{5A0A2860-BE0B-477E-B245-BE8461458312}" type="presOf" srcId="{31B97A91-EE71-4242-8F8D-3DB6F9B6EDAA}" destId="{2A1F1CBE-BE3D-4F2A-ACB4-5F085DA6F6E8}" srcOrd="0" destOrd="0" presId="urn:microsoft.com/office/officeart/2018/2/layout/IconVerticalSolidList"/>
    <dgm:cxn modelId="{6E690E42-1E5B-43CB-AB4C-8FC84F240E1C}" type="presOf" srcId="{61CB3882-F4EA-4794-9788-3F601415FDF8}" destId="{DAF6EBB9-CA1A-49ED-9D03-8B971E3668F6}" srcOrd="0" destOrd="0" presId="urn:microsoft.com/office/officeart/2018/2/layout/IconVerticalSolidList"/>
    <dgm:cxn modelId="{5D6A377E-FC57-47EF-BCAD-6E9EAE9E6622}" srcId="{CD455E63-C596-45DA-8B67-1125D807758F}" destId="{3AB32AEA-7FD1-41AC-A037-73E7612A7B12}" srcOrd="0" destOrd="0" parTransId="{3CF1153A-7598-43B7-87FB-BFADF557D7B1}" sibTransId="{EC0D3F38-61B1-4028-8AA0-05AB6AC3613A}"/>
    <dgm:cxn modelId="{01C59A96-6DDE-4128-BE44-F63D2D787D4B}" type="presOf" srcId="{CD455E63-C596-45DA-8B67-1125D807758F}" destId="{A7007D5D-8010-4BD9-80FB-B857F036A0C4}" srcOrd="0" destOrd="0" presId="urn:microsoft.com/office/officeart/2018/2/layout/IconVerticalSolidList"/>
    <dgm:cxn modelId="{D960ADE7-111C-4D70-B7D5-AF5C23538EAA}" srcId="{CD455E63-C596-45DA-8B67-1125D807758F}" destId="{31B97A91-EE71-4242-8F8D-3DB6F9B6EDAA}" srcOrd="2" destOrd="0" parTransId="{AB0BB1DC-5291-43CE-B6BB-F9461EB8E7EA}" sibTransId="{69D3D100-7EC2-48CC-960B-FACA3486A494}"/>
    <dgm:cxn modelId="{98DB471E-A57A-4BB1-BB62-DB16BC8DB8B6}" type="presParOf" srcId="{A7007D5D-8010-4BD9-80FB-B857F036A0C4}" destId="{B5AFD6B8-802F-4C70-BB7A-6F6D38D176F8}" srcOrd="0" destOrd="0" presId="urn:microsoft.com/office/officeart/2018/2/layout/IconVerticalSolidList"/>
    <dgm:cxn modelId="{E916F9AE-63AC-4F47-993E-05FEDC383E43}" type="presParOf" srcId="{B5AFD6B8-802F-4C70-BB7A-6F6D38D176F8}" destId="{AF7CD223-EA76-454A-8CBB-5347C236951D}" srcOrd="0" destOrd="0" presId="urn:microsoft.com/office/officeart/2018/2/layout/IconVerticalSolidList"/>
    <dgm:cxn modelId="{097E4636-2B87-482B-8157-2E2757A2A949}" type="presParOf" srcId="{B5AFD6B8-802F-4C70-BB7A-6F6D38D176F8}" destId="{5434893B-0881-4FAD-9424-5D0ED375FD65}" srcOrd="1" destOrd="0" presId="urn:microsoft.com/office/officeart/2018/2/layout/IconVerticalSolidList"/>
    <dgm:cxn modelId="{8844FC71-517E-471A-8D10-7FD4B033ABC8}" type="presParOf" srcId="{B5AFD6B8-802F-4C70-BB7A-6F6D38D176F8}" destId="{02210B51-6835-47EA-8A3F-B6962ED434F4}" srcOrd="2" destOrd="0" presId="urn:microsoft.com/office/officeart/2018/2/layout/IconVerticalSolidList"/>
    <dgm:cxn modelId="{8116CDA6-EB75-48A2-A333-2424DA386E52}" type="presParOf" srcId="{B5AFD6B8-802F-4C70-BB7A-6F6D38D176F8}" destId="{9D03F722-944E-4132-A570-5F1B31C7EBF6}" srcOrd="3" destOrd="0" presId="urn:microsoft.com/office/officeart/2018/2/layout/IconVerticalSolidList"/>
    <dgm:cxn modelId="{B2E48067-DA0C-4438-808F-FA6BFE539A45}" type="presParOf" srcId="{A7007D5D-8010-4BD9-80FB-B857F036A0C4}" destId="{765552DA-A1C2-497D-B04C-CE2FDA6B5BB0}" srcOrd="1" destOrd="0" presId="urn:microsoft.com/office/officeart/2018/2/layout/IconVerticalSolidList"/>
    <dgm:cxn modelId="{91DDE88A-A3C4-4442-92B8-ACDB0FD9D870}" type="presParOf" srcId="{A7007D5D-8010-4BD9-80FB-B857F036A0C4}" destId="{38E94754-1BF3-49F7-A7AC-0E79B7E0316E}" srcOrd="2" destOrd="0" presId="urn:microsoft.com/office/officeart/2018/2/layout/IconVerticalSolidList"/>
    <dgm:cxn modelId="{CB076B91-11B1-45E4-9E77-65726F54E150}" type="presParOf" srcId="{38E94754-1BF3-49F7-A7AC-0E79B7E0316E}" destId="{DDCE760A-C748-4091-BC8D-A8356D9295E5}" srcOrd="0" destOrd="0" presId="urn:microsoft.com/office/officeart/2018/2/layout/IconVerticalSolidList"/>
    <dgm:cxn modelId="{E4E19416-CAE3-4CF8-B137-7FB4744DE614}" type="presParOf" srcId="{38E94754-1BF3-49F7-A7AC-0E79B7E0316E}" destId="{2CECA8DF-E39A-453E-A95F-9984B2CEAD96}" srcOrd="1" destOrd="0" presId="urn:microsoft.com/office/officeart/2018/2/layout/IconVerticalSolidList"/>
    <dgm:cxn modelId="{ADE80CD1-143E-4385-96F4-C50866B1AE27}" type="presParOf" srcId="{38E94754-1BF3-49F7-A7AC-0E79B7E0316E}" destId="{AFCDFDB2-BEA8-4224-B8DD-43FF27417A77}" srcOrd="2" destOrd="0" presId="urn:microsoft.com/office/officeart/2018/2/layout/IconVerticalSolidList"/>
    <dgm:cxn modelId="{627B4224-53DE-4DFE-A3A7-E68D5F530C50}" type="presParOf" srcId="{38E94754-1BF3-49F7-A7AC-0E79B7E0316E}" destId="{DAF6EBB9-CA1A-49ED-9D03-8B971E3668F6}" srcOrd="3" destOrd="0" presId="urn:microsoft.com/office/officeart/2018/2/layout/IconVerticalSolidList"/>
    <dgm:cxn modelId="{6E3EB7D2-E887-4C0E-B455-67F0D717F865}" type="presParOf" srcId="{A7007D5D-8010-4BD9-80FB-B857F036A0C4}" destId="{6DCEEAA0-C2BF-48A2-9390-A9882C8AFAFB}" srcOrd="3" destOrd="0" presId="urn:microsoft.com/office/officeart/2018/2/layout/IconVerticalSolidList"/>
    <dgm:cxn modelId="{AF4916A8-5400-4AF5-B1C9-5EDF2380CA19}" type="presParOf" srcId="{A7007D5D-8010-4BD9-80FB-B857F036A0C4}" destId="{6128AC98-60C3-45CF-B81A-56DD1D69D00A}" srcOrd="4" destOrd="0" presId="urn:microsoft.com/office/officeart/2018/2/layout/IconVerticalSolidList"/>
    <dgm:cxn modelId="{B3F2F476-41BF-4CC7-A1D9-1C2392F3B39E}" type="presParOf" srcId="{6128AC98-60C3-45CF-B81A-56DD1D69D00A}" destId="{FC96CAFC-DBBD-4B82-A0ED-7CAEF4E6FFBE}" srcOrd="0" destOrd="0" presId="urn:microsoft.com/office/officeart/2018/2/layout/IconVerticalSolidList"/>
    <dgm:cxn modelId="{B3082CC6-DDE8-41D4-B5DD-6A6F5B35B359}" type="presParOf" srcId="{6128AC98-60C3-45CF-B81A-56DD1D69D00A}" destId="{3FF125D7-4586-4685-9535-7A5639E8203E}" srcOrd="1" destOrd="0" presId="urn:microsoft.com/office/officeart/2018/2/layout/IconVerticalSolidList"/>
    <dgm:cxn modelId="{0BD7A828-0697-461F-AE8F-E1C8A5145C14}" type="presParOf" srcId="{6128AC98-60C3-45CF-B81A-56DD1D69D00A}" destId="{834DB2AD-71D0-4458-B76C-7C969FFFB59D}" srcOrd="2" destOrd="0" presId="urn:microsoft.com/office/officeart/2018/2/layout/IconVerticalSolidList"/>
    <dgm:cxn modelId="{23146BF3-F6FD-47E0-AF2C-FE63E87E3639}" type="presParOf" srcId="{6128AC98-60C3-45CF-B81A-56DD1D69D00A}" destId="{2A1F1CBE-BE3D-4F2A-ACB4-5F085DA6F6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25871B0-ACFD-4DE0-BC6F-83D330D8826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C2916A6-780D-47CD-8A43-1490327719B0}">
      <dgm:prSet/>
      <dgm:spPr/>
      <dgm:t>
        <a:bodyPr/>
        <a:lstStyle/>
        <a:p>
          <a:r>
            <a:rPr lang="en-US"/>
            <a:t>Subnets and Security Groups: VPC allows the subdivision of a virtual network into subnets, providing isolation and control over resources. Security groups act as virtual firewalls, controlling inbound and outbound traffic to instances within the VPC.</a:t>
          </a:r>
        </a:p>
      </dgm:t>
    </dgm:pt>
    <dgm:pt modelId="{37B3E528-D59C-4CE8-A68E-F07A01FCBCA2}" type="parTrans" cxnId="{0F2BA27B-E0FB-4776-8ABB-70029A5188F3}">
      <dgm:prSet/>
      <dgm:spPr/>
      <dgm:t>
        <a:bodyPr/>
        <a:lstStyle/>
        <a:p>
          <a:endParaRPr lang="en-US"/>
        </a:p>
      </dgm:t>
    </dgm:pt>
    <dgm:pt modelId="{5C572608-BC9F-4724-A57C-B5A1D1AADCC6}" type="sibTrans" cxnId="{0F2BA27B-E0FB-4776-8ABB-70029A5188F3}">
      <dgm:prSet/>
      <dgm:spPr/>
      <dgm:t>
        <a:bodyPr/>
        <a:lstStyle/>
        <a:p>
          <a:endParaRPr lang="en-US"/>
        </a:p>
      </dgm:t>
    </dgm:pt>
    <dgm:pt modelId="{E21700F7-C1FB-411E-BD86-9995D91B7B47}">
      <dgm:prSet/>
      <dgm:spPr/>
      <dgm:t>
        <a:bodyPr/>
        <a:lstStyle/>
        <a:p>
          <a:r>
            <a:rPr lang="en-US"/>
            <a:t>VPC Peering and Virtual Private Gateway: VPC peering enables secure communication between VPCs in different AWS accounts or regions, allowing resource sharing. The virtual private gateway establishes secure connections between VPCs and on-premises networks or external networks.</a:t>
          </a:r>
        </a:p>
      </dgm:t>
    </dgm:pt>
    <dgm:pt modelId="{2D4F4565-292B-409E-AD82-5EF875FF82A0}" type="parTrans" cxnId="{E579371C-005D-42D7-8AEF-2D48DA797F59}">
      <dgm:prSet/>
      <dgm:spPr/>
      <dgm:t>
        <a:bodyPr/>
        <a:lstStyle/>
        <a:p>
          <a:endParaRPr lang="en-US"/>
        </a:p>
      </dgm:t>
    </dgm:pt>
    <dgm:pt modelId="{5DA86FBB-13AB-4D3F-891C-C525B2FF7DF6}" type="sibTrans" cxnId="{E579371C-005D-42D7-8AEF-2D48DA797F59}">
      <dgm:prSet/>
      <dgm:spPr/>
      <dgm:t>
        <a:bodyPr/>
        <a:lstStyle/>
        <a:p>
          <a:endParaRPr lang="en-US"/>
        </a:p>
      </dgm:t>
    </dgm:pt>
    <dgm:pt modelId="{90002BD1-0A9D-465C-8153-7BBE2C5D1168}">
      <dgm:prSet/>
      <dgm:spPr/>
      <dgm:t>
        <a:bodyPr/>
        <a:lstStyle/>
        <a:p>
          <a:r>
            <a:rPr lang="en-US"/>
            <a:t>Network Access Control Lists (ACLs): ACLs filter traffic at the subnet level, adding an extra layer of security to VPCs. They control inbound and outbound traffic by allowing or denying specific network requests.</a:t>
          </a:r>
        </a:p>
      </dgm:t>
    </dgm:pt>
    <dgm:pt modelId="{692D2D5B-96E9-475E-94E5-1A37D1211C40}" type="parTrans" cxnId="{625E2274-A759-490E-A980-A06F1D44D32C}">
      <dgm:prSet/>
      <dgm:spPr/>
      <dgm:t>
        <a:bodyPr/>
        <a:lstStyle/>
        <a:p>
          <a:endParaRPr lang="en-US"/>
        </a:p>
      </dgm:t>
    </dgm:pt>
    <dgm:pt modelId="{024F0142-B712-43D0-B317-5F118017F1C7}" type="sibTrans" cxnId="{625E2274-A759-490E-A980-A06F1D44D32C}">
      <dgm:prSet/>
      <dgm:spPr/>
      <dgm:t>
        <a:bodyPr/>
        <a:lstStyle/>
        <a:p>
          <a:endParaRPr lang="en-US"/>
        </a:p>
      </dgm:t>
    </dgm:pt>
    <dgm:pt modelId="{B11DDE6D-3546-4484-A400-99F025AD3756}" type="pres">
      <dgm:prSet presAssocID="{925871B0-ACFD-4DE0-BC6F-83D330D88265}" presName="root" presStyleCnt="0">
        <dgm:presLayoutVars>
          <dgm:dir/>
          <dgm:resizeHandles val="exact"/>
        </dgm:presLayoutVars>
      </dgm:prSet>
      <dgm:spPr/>
    </dgm:pt>
    <dgm:pt modelId="{58698B4D-5689-4488-A096-7554DA6C7859}" type="pres">
      <dgm:prSet presAssocID="{AC2916A6-780D-47CD-8A43-1490327719B0}" presName="compNode" presStyleCnt="0"/>
      <dgm:spPr/>
    </dgm:pt>
    <dgm:pt modelId="{8E088DD9-5D19-44C9-AFCB-0E1A8D917D3B}" type="pres">
      <dgm:prSet presAssocID="{AC2916A6-780D-47CD-8A43-1490327719B0}" presName="bgRect" presStyleLbl="bgShp" presStyleIdx="0" presStyleCnt="3"/>
      <dgm:spPr/>
    </dgm:pt>
    <dgm:pt modelId="{EAC8E72A-7AB1-4014-936E-545F44196463}" type="pres">
      <dgm:prSet presAssocID="{AC2916A6-780D-47CD-8A43-1490327719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A6772FD7-F311-41E5-BDC2-2AC79058B542}" type="pres">
      <dgm:prSet presAssocID="{AC2916A6-780D-47CD-8A43-1490327719B0}" presName="spaceRect" presStyleCnt="0"/>
      <dgm:spPr/>
    </dgm:pt>
    <dgm:pt modelId="{35EF6891-EC16-4496-A460-FF8D0158B5D6}" type="pres">
      <dgm:prSet presAssocID="{AC2916A6-780D-47CD-8A43-1490327719B0}" presName="parTx" presStyleLbl="revTx" presStyleIdx="0" presStyleCnt="3">
        <dgm:presLayoutVars>
          <dgm:chMax val="0"/>
          <dgm:chPref val="0"/>
        </dgm:presLayoutVars>
      </dgm:prSet>
      <dgm:spPr/>
    </dgm:pt>
    <dgm:pt modelId="{0457B403-0919-4731-B07C-33CA5E3671D1}" type="pres">
      <dgm:prSet presAssocID="{5C572608-BC9F-4724-A57C-B5A1D1AADCC6}" presName="sibTrans" presStyleCnt="0"/>
      <dgm:spPr/>
    </dgm:pt>
    <dgm:pt modelId="{9342279E-A5D1-44D9-9DCB-1557059FE8F4}" type="pres">
      <dgm:prSet presAssocID="{E21700F7-C1FB-411E-BD86-9995D91B7B47}" presName="compNode" presStyleCnt="0"/>
      <dgm:spPr/>
    </dgm:pt>
    <dgm:pt modelId="{EE5B1AF7-588A-4AD7-9F33-DE4424B1F5B2}" type="pres">
      <dgm:prSet presAssocID="{E21700F7-C1FB-411E-BD86-9995D91B7B47}" presName="bgRect" presStyleLbl="bgShp" presStyleIdx="1" presStyleCnt="3"/>
      <dgm:spPr/>
    </dgm:pt>
    <dgm:pt modelId="{3A0C1D55-35B2-496D-87A8-1AD6EFE14B5C}" type="pres">
      <dgm:prSet presAssocID="{E21700F7-C1FB-411E-BD86-9995D91B7B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0515EA9E-D99D-419A-B09F-07064C8CD2B3}" type="pres">
      <dgm:prSet presAssocID="{E21700F7-C1FB-411E-BD86-9995D91B7B47}" presName="spaceRect" presStyleCnt="0"/>
      <dgm:spPr/>
    </dgm:pt>
    <dgm:pt modelId="{AEA41DFC-3331-4185-B888-F9796ADF661F}" type="pres">
      <dgm:prSet presAssocID="{E21700F7-C1FB-411E-BD86-9995D91B7B47}" presName="parTx" presStyleLbl="revTx" presStyleIdx="1" presStyleCnt="3">
        <dgm:presLayoutVars>
          <dgm:chMax val="0"/>
          <dgm:chPref val="0"/>
        </dgm:presLayoutVars>
      </dgm:prSet>
      <dgm:spPr/>
    </dgm:pt>
    <dgm:pt modelId="{A995BFF7-A049-406B-B92C-E11D65E3C4CA}" type="pres">
      <dgm:prSet presAssocID="{5DA86FBB-13AB-4D3F-891C-C525B2FF7DF6}" presName="sibTrans" presStyleCnt="0"/>
      <dgm:spPr/>
    </dgm:pt>
    <dgm:pt modelId="{788E096B-5DEA-48AE-A05E-EFAF1441EF84}" type="pres">
      <dgm:prSet presAssocID="{90002BD1-0A9D-465C-8153-7BBE2C5D1168}" presName="compNode" presStyleCnt="0"/>
      <dgm:spPr/>
    </dgm:pt>
    <dgm:pt modelId="{A5D90CB3-B3AC-4683-B357-F7FECCF13D0F}" type="pres">
      <dgm:prSet presAssocID="{90002BD1-0A9D-465C-8153-7BBE2C5D1168}" presName="bgRect" presStyleLbl="bgShp" presStyleIdx="2" presStyleCnt="3"/>
      <dgm:spPr/>
    </dgm:pt>
    <dgm:pt modelId="{DF26D27C-1984-4CFE-B937-375247CA1CEE}" type="pres">
      <dgm:prSet presAssocID="{90002BD1-0A9D-465C-8153-7BBE2C5D11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7E89FE47-D91A-43DE-9665-5EB5F18E585D}" type="pres">
      <dgm:prSet presAssocID="{90002BD1-0A9D-465C-8153-7BBE2C5D1168}" presName="spaceRect" presStyleCnt="0"/>
      <dgm:spPr/>
    </dgm:pt>
    <dgm:pt modelId="{5CB4E178-7E69-4E3E-8B2E-394AEFDB9F58}" type="pres">
      <dgm:prSet presAssocID="{90002BD1-0A9D-465C-8153-7BBE2C5D1168}" presName="parTx" presStyleLbl="revTx" presStyleIdx="2" presStyleCnt="3">
        <dgm:presLayoutVars>
          <dgm:chMax val="0"/>
          <dgm:chPref val="0"/>
        </dgm:presLayoutVars>
      </dgm:prSet>
      <dgm:spPr/>
    </dgm:pt>
  </dgm:ptLst>
  <dgm:cxnLst>
    <dgm:cxn modelId="{E579371C-005D-42D7-8AEF-2D48DA797F59}" srcId="{925871B0-ACFD-4DE0-BC6F-83D330D88265}" destId="{E21700F7-C1FB-411E-BD86-9995D91B7B47}" srcOrd="1" destOrd="0" parTransId="{2D4F4565-292B-409E-AD82-5EF875FF82A0}" sibTransId="{5DA86FBB-13AB-4D3F-891C-C525B2FF7DF6}"/>
    <dgm:cxn modelId="{D6121934-8938-4A4F-A439-77EBC2018035}" type="presOf" srcId="{AC2916A6-780D-47CD-8A43-1490327719B0}" destId="{35EF6891-EC16-4496-A460-FF8D0158B5D6}" srcOrd="0" destOrd="0" presId="urn:microsoft.com/office/officeart/2018/2/layout/IconVerticalSolidList"/>
    <dgm:cxn modelId="{DC3EAA34-C119-4939-BB63-5974D5A1E288}" type="presOf" srcId="{E21700F7-C1FB-411E-BD86-9995D91B7B47}" destId="{AEA41DFC-3331-4185-B888-F9796ADF661F}" srcOrd="0" destOrd="0" presId="urn:microsoft.com/office/officeart/2018/2/layout/IconVerticalSolidList"/>
    <dgm:cxn modelId="{625E2274-A759-490E-A980-A06F1D44D32C}" srcId="{925871B0-ACFD-4DE0-BC6F-83D330D88265}" destId="{90002BD1-0A9D-465C-8153-7BBE2C5D1168}" srcOrd="2" destOrd="0" parTransId="{692D2D5B-96E9-475E-94E5-1A37D1211C40}" sibTransId="{024F0142-B712-43D0-B317-5F118017F1C7}"/>
    <dgm:cxn modelId="{0F2BA27B-E0FB-4776-8ABB-70029A5188F3}" srcId="{925871B0-ACFD-4DE0-BC6F-83D330D88265}" destId="{AC2916A6-780D-47CD-8A43-1490327719B0}" srcOrd="0" destOrd="0" parTransId="{37B3E528-D59C-4CE8-A68E-F07A01FCBCA2}" sibTransId="{5C572608-BC9F-4724-A57C-B5A1D1AADCC6}"/>
    <dgm:cxn modelId="{D086F2A5-0C0A-45C3-A81F-7204E3E7AD03}" type="presOf" srcId="{90002BD1-0A9D-465C-8153-7BBE2C5D1168}" destId="{5CB4E178-7E69-4E3E-8B2E-394AEFDB9F58}" srcOrd="0" destOrd="0" presId="urn:microsoft.com/office/officeart/2018/2/layout/IconVerticalSolidList"/>
    <dgm:cxn modelId="{C2057EB3-BE5B-44C0-AFAC-32EE64526496}" type="presOf" srcId="{925871B0-ACFD-4DE0-BC6F-83D330D88265}" destId="{B11DDE6D-3546-4484-A400-99F025AD3756}" srcOrd="0" destOrd="0" presId="urn:microsoft.com/office/officeart/2018/2/layout/IconVerticalSolidList"/>
    <dgm:cxn modelId="{43363A12-F855-439F-A631-EA7A98543AB8}" type="presParOf" srcId="{B11DDE6D-3546-4484-A400-99F025AD3756}" destId="{58698B4D-5689-4488-A096-7554DA6C7859}" srcOrd="0" destOrd="0" presId="urn:microsoft.com/office/officeart/2018/2/layout/IconVerticalSolidList"/>
    <dgm:cxn modelId="{70E9DA0B-F0DB-4149-9E70-7F6663E96E74}" type="presParOf" srcId="{58698B4D-5689-4488-A096-7554DA6C7859}" destId="{8E088DD9-5D19-44C9-AFCB-0E1A8D917D3B}" srcOrd="0" destOrd="0" presId="urn:microsoft.com/office/officeart/2018/2/layout/IconVerticalSolidList"/>
    <dgm:cxn modelId="{7FE55CDE-AF49-4EC5-8E23-43690BC030DF}" type="presParOf" srcId="{58698B4D-5689-4488-A096-7554DA6C7859}" destId="{EAC8E72A-7AB1-4014-936E-545F44196463}" srcOrd="1" destOrd="0" presId="urn:microsoft.com/office/officeart/2018/2/layout/IconVerticalSolidList"/>
    <dgm:cxn modelId="{1B8567D4-DD0E-49EB-88EE-F7A7CB9D41C3}" type="presParOf" srcId="{58698B4D-5689-4488-A096-7554DA6C7859}" destId="{A6772FD7-F311-41E5-BDC2-2AC79058B542}" srcOrd="2" destOrd="0" presId="urn:microsoft.com/office/officeart/2018/2/layout/IconVerticalSolidList"/>
    <dgm:cxn modelId="{15B7BE1A-9B0C-42B5-9E1F-7A84919D78F2}" type="presParOf" srcId="{58698B4D-5689-4488-A096-7554DA6C7859}" destId="{35EF6891-EC16-4496-A460-FF8D0158B5D6}" srcOrd="3" destOrd="0" presId="urn:microsoft.com/office/officeart/2018/2/layout/IconVerticalSolidList"/>
    <dgm:cxn modelId="{72DCDEDC-BEE2-4AD4-9C7C-C42F1F7EC0EB}" type="presParOf" srcId="{B11DDE6D-3546-4484-A400-99F025AD3756}" destId="{0457B403-0919-4731-B07C-33CA5E3671D1}" srcOrd="1" destOrd="0" presId="urn:microsoft.com/office/officeart/2018/2/layout/IconVerticalSolidList"/>
    <dgm:cxn modelId="{D63886B2-52FE-47AA-9E90-3396CD567E11}" type="presParOf" srcId="{B11DDE6D-3546-4484-A400-99F025AD3756}" destId="{9342279E-A5D1-44D9-9DCB-1557059FE8F4}" srcOrd="2" destOrd="0" presId="urn:microsoft.com/office/officeart/2018/2/layout/IconVerticalSolidList"/>
    <dgm:cxn modelId="{965339BA-01AA-4AE3-8B60-27A3EB1EE62D}" type="presParOf" srcId="{9342279E-A5D1-44D9-9DCB-1557059FE8F4}" destId="{EE5B1AF7-588A-4AD7-9F33-DE4424B1F5B2}" srcOrd="0" destOrd="0" presId="urn:microsoft.com/office/officeart/2018/2/layout/IconVerticalSolidList"/>
    <dgm:cxn modelId="{917877B5-85E4-40D5-9238-FF9302AB60D8}" type="presParOf" srcId="{9342279E-A5D1-44D9-9DCB-1557059FE8F4}" destId="{3A0C1D55-35B2-496D-87A8-1AD6EFE14B5C}" srcOrd="1" destOrd="0" presId="urn:microsoft.com/office/officeart/2018/2/layout/IconVerticalSolidList"/>
    <dgm:cxn modelId="{F59A7AA0-98AC-46CB-83D7-0CD1CE4EA969}" type="presParOf" srcId="{9342279E-A5D1-44D9-9DCB-1557059FE8F4}" destId="{0515EA9E-D99D-419A-B09F-07064C8CD2B3}" srcOrd="2" destOrd="0" presId="urn:microsoft.com/office/officeart/2018/2/layout/IconVerticalSolidList"/>
    <dgm:cxn modelId="{87DD7E64-9715-4BD2-94E3-2C5B4CEEFE19}" type="presParOf" srcId="{9342279E-A5D1-44D9-9DCB-1557059FE8F4}" destId="{AEA41DFC-3331-4185-B888-F9796ADF661F}" srcOrd="3" destOrd="0" presId="urn:microsoft.com/office/officeart/2018/2/layout/IconVerticalSolidList"/>
    <dgm:cxn modelId="{C3726C0A-CA49-48E1-837B-84FE8D023CC4}" type="presParOf" srcId="{B11DDE6D-3546-4484-A400-99F025AD3756}" destId="{A995BFF7-A049-406B-B92C-E11D65E3C4CA}" srcOrd="3" destOrd="0" presId="urn:microsoft.com/office/officeart/2018/2/layout/IconVerticalSolidList"/>
    <dgm:cxn modelId="{D69F940A-DE94-4F41-B518-6C35649A3BDE}" type="presParOf" srcId="{B11DDE6D-3546-4484-A400-99F025AD3756}" destId="{788E096B-5DEA-48AE-A05E-EFAF1441EF84}" srcOrd="4" destOrd="0" presId="urn:microsoft.com/office/officeart/2018/2/layout/IconVerticalSolidList"/>
    <dgm:cxn modelId="{9D37DF46-B9DB-4DE1-9A59-3A9514D8CD14}" type="presParOf" srcId="{788E096B-5DEA-48AE-A05E-EFAF1441EF84}" destId="{A5D90CB3-B3AC-4683-B357-F7FECCF13D0F}" srcOrd="0" destOrd="0" presId="urn:microsoft.com/office/officeart/2018/2/layout/IconVerticalSolidList"/>
    <dgm:cxn modelId="{83996C35-6B6D-49D4-9FB2-0493864FBEC1}" type="presParOf" srcId="{788E096B-5DEA-48AE-A05E-EFAF1441EF84}" destId="{DF26D27C-1984-4CFE-B937-375247CA1CEE}" srcOrd="1" destOrd="0" presId="urn:microsoft.com/office/officeart/2018/2/layout/IconVerticalSolidList"/>
    <dgm:cxn modelId="{1C062C9E-F30F-4D25-AA49-621C7222A6AB}" type="presParOf" srcId="{788E096B-5DEA-48AE-A05E-EFAF1441EF84}" destId="{7E89FE47-D91A-43DE-9665-5EB5F18E585D}" srcOrd="2" destOrd="0" presId="urn:microsoft.com/office/officeart/2018/2/layout/IconVerticalSolidList"/>
    <dgm:cxn modelId="{82A8DD69-765F-4BDD-A948-6381B84FD1E9}" type="presParOf" srcId="{788E096B-5DEA-48AE-A05E-EFAF1441EF84}" destId="{5CB4E178-7E69-4E3E-8B2E-394AEFDB9F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6FE3977-1048-4BF5-8443-25457077640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9B819E8B-9632-446F-A358-B5A548412FE3}">
      <dgm:prSet/>
      <dgm:spPr/>
      <dgm:t>
        <a:bodyPr/>
        <a:lstStyle/>
        <a:p>
          <a:pPr>
            <a:defRPr b="1"/>
          </a:pPr>
          <a:r>
            <a:rPr lang="en-US"/>
            <a:t>Provision EC2 Instances:</a:t>
          </a:r>
        </a:p>
      </dgm:t>
    </dgm:pt>
    <dgm:pt modelId="{EF181646-FE4E-4511-88FF-E8493A589211}" type="parTrans" cxnId="{2E111E46-7D03-4C12-9B3D-E81E69532323}">
      <dgm:prSet/>
      <dgm:spPr/>
      <dgm:t>
        <a:bodyPr/>
        <a:lstStyle/>
        <a:p>
          <a:endParaRPr lang="en-US"/>
        </a:p>
      </dgm:t>
    </dgm:pt>
    <dgm:pt modelId="{2ACCBD76-E247-4E6D-8F3D-5E85C570A55F}" type="sibTrans" cxnId="{2E111E46-7D03-4C12-9B3D-E81E69532323}">
      <dgm:prSet/>
      <dgm:spPr/>
      <dgm:t>
        <a:bodyPr/>
        <a:lstStyle/>
        <a:p>
          <a:endParaRPr lang="en-US"/>
        </a:p>
      </dgm:t>
    </dgm:pt>
    <dgm:pt modelId="{B8B342C9-02E0-425F-9E62-04A5E15E0C99}">
      <dgm:prSet/>
      <dgm:spPr/>
      <dgm:t>
        <a:bodyPr/>
        <a:lstStyle/>
        <a:p>
          <a:r>
            <a:rPr lang="en-US"/>
            <a:t>Sign in to the AWS Management Console and navigate to the EC2 service.</a:t>
          </a:r>
        </a:p>
      </dgm:t>
    </dgm:pt>
    <dgm:pt modelId="{28F40C6C-3CE1-4607-AA40-3F4B0F1855A7}" type="parTrans" cxnId="{DD704F6D-2C95-48A9-BF99-EBA14911FFCE}">
      <dgm:prSet/>
      <dgm:spPr/>
      <dgm:t>
        <a:bodyPr/>
        <a:lstStyle/>
        <a:p>
          <a:endParaRPr lang="en-US"/>
        </a:p>
      </dgm:t>
    </dgm:pt>
    <dgm:pt modelId="{936AA220-8C0C-4E28-A3AC-30D4025AEB84}" type="sibTrans" cxnId="{DD704F6D-2C95-48A9-BF99-EBA14911FFCE}">
      <dgm:prSet/>
      <dgm:spPr/>
      <dgm:t>
        <a:bodyPr/>
        <a:lstStyle/>
        <a:p>
          <a:endParaRPr lang="en-US"/>
        </a:p>
      </dgm:t>
    </dgm:pt>
    <dgm:pt modelId="{4FA0D4CA-F3DC-4A52-AFE8-3CB8EC6EAAB6}">
      <dgm:prSet/>
      <dgm:spPr/>
      <dgm:t>
        <a:bodyPr/>
        <a:lstStyle/>
        <a:p>
          <a:r>
            <a:rPr lang="en-US"/>
            <a:t>Launch EC2 instances, selecting the appropriate instance type, storage, and security groups. Ensure that the instances have sufficient resources for your microservices.</a:t>
          </a:r>
        </a:p>
      </dgm:t>
    </dgm:pt>
    <dgm:pt modelId="{E6607274-A3A1-49F1-A15C-E1A5ACCAE145}" type="parTrans" cxnId="{E344044D-5051-416C-9EB8-A3AF1C641874}">
      <dgm:prSet/>
      <dgm:spPr/>
      <dgm:t>
        <a:bodyPr/>
        <a:lstStyle/>
        <a:p>
          <a:endParaRPr lang="en-US"/>
        </a:p>
      </dgm:t>
    </dgm:pt>
    <dgm:pt modelId="{CEC63658-99A9-4BD9-BD38-F0D1D187223A}" type="sibTrans" cxnId="{E344044D-5051-416C-9EB8-A3AF1C641874}">
      <dgm:prSet/>
      <dgm:spPr/>
      <dgm:t>
        <a:bodyPr/>
        <a:lstStyle/>
        <a:p>
          <a:endParaRPr lang="en-US"/>
        </a:p>
      </dgm:t>
    </dgm:pt>
    <dgm:pt modelId="{1078AADE-08B5-4256-8E20-FE9D9AEEE8DF}">
      <dgm:prSet/>
      <dgm:spPr/>
      <dgm:t>
        <a:bodyPr/>
        <a:lstStyle/>
        <a:p>
          <a:pPr>
            <a:defRPr b="1"/>
          </a:pPr>
          <a:r>
            <a:rPr lang="en-US"/>
            <a:t>Connect to EC2 Instances:</a:t>
          </a:r>
        </a:p>
      </dgm:t>
    </dgm:pt>
    <dgm:pt modelId="{368D4211-8C78-4D5E-A4E3-661ED75BC48F}" type="parTrans" cxnId="{78FD58C7-2DF2-4DAF-8674-082A83AAC4BA}">
      <dgm:prSet/>
      <dgm:spPr/>
      <dgm:t>
        <a:bodyPr/>
        <a:lstStyle/>
        <a:p>
          <a:endParaRPr lang="en-US"/>
        </a:p>
      </dgm:t>
    </dgm:pt>
    <dgm:pt modelId="{826A0BF7-73EC-41CD-A856-0E5E5FB25027}" type="sibTrans" cxnId="{78FD58C7-2DF2-4DAF-8674-082A83AAC4BA}">
      <dgm:prSet/>
      <dgm:spPr/>
      <dgm:t>
        <a:bodyPr/>
        <a:lstStyle/>
        <a:p>
          <a:endParaRPr lang="en-US"/>
        </a:p>
      </dgm:t>
    </dgm:pt>
    <dgm:pt modelId="{CAA1165F-D114-404E-B2CC-27676F8F8200}">
      <dgm:prSet/>
      <dgm:spPr/>
      <dgm:t>
        <a:bodyPr/>
        <a:lstStyle/>
        <a:p>
          <a:r>
            <a:rPr lang="en-US"/>
            <a:t>Once the instances are provisioned, establish a secure connection using SSH (for Linux) or RDP (for Windows) from your local machine to the EC2 instances.</a:t>
          </a:r>
        </a:p>
      </dgm:t>
    </dgm:pt>
    <dgm:pt modelId="{2B4C5142-D1C4-4614-AABB-8D1698B61439}" type="parTrans" cxnId="{91FEBECE-DF8E-4F3F-8070-FE5B1F88B7FB}">
      <dgm:prSet/>
      <dgm:spPr/>
      <dgm:t>
        <a:bodyPr/>
        <a:lstStyle/>
        <a:p>
          <a:endParaRPr lang="en-US"/>
        </a:p>
      </dgm:t>
    </dgm:pt>
    <dgm:pt modelId="{E55DF91B-84DA-4ECF-8DFE-D4CE70F95522}" type="sibTrans" cxnId="{91FEBECE-DF8E-4F3F-8070-FE5B1F88B7FB}">
      <dgm:prSet/>
      <dgm:spPr/>
      <dgm:t>
        <a:bodyPr/>
        <a:lstStyle/>
        <a:p>
          <a:endParaRPr lang="en-US"/>
        </a:p>
      </dgm:t>
    </dgm:pt>
    <dgm:pt modelId="{A51D07BB-DB54-4394-A2DF-087634095BCE}">
      <dgm:prSet/>
      <dgm:spPr/>
      <dgm:t>
        <a:bodyPr/>
        <a:lstStyle/>
        <a:p>
          <a:r>
            <a:rPr lang="en-US"/>
            <a:t>Retrieve the private key file or generate a new key pair during the instance creation process.</a:t>
          </a:r>
        </a:p>
      </dgm:t>
    </dgm:pt>
    <dgm:pt modelId="{E865924D-DF7F-4314-9598-E6833D2DBE6F}" type="parTrans" cxnId="{F7D5605C-A14E-4260-878C-C178520AEBA3}">
      <dgm:prSet/>
      <dgm:spPr/>
      <dgm:t>
        <a:bodyPr/>
        <a:lstStyle/>
        <a:p>
          <a:endParaRPr lang="en-US"/>
        </a:p>
      </dgm:t>
    </dgm:pt>
    <dgm:pt modelId="{5F2E2F90-ECA2-4B8A-9306-C71A3E528A2E}" type="sibTrans" cxnId="{F7D5605C-A14E-4260-878C-C178520AEBA3}">
      <dgm:prSet/>
      <dgm:spPr/>
      <dgm:t>
        <a:bodyPr/>
        <a:lstStyle/>
        <a:p>
          <a:endParaRPr lang="en-US"/>
        </a:p>
      </dgm:t>
    </dgm:pt>
    <dgm:pt modelId="{81E32B27-02A0-4BA9-A19F-4975FF9C813C}" type="pres">
      <dgm:prSet presAssocID="{86FE3977-1048-4BF5-8443-254570776408}" presName="root" presStyleCnt="0">
        <dgm:presLayoutVars>
          <dgm:dir/>
          <dgm:resizeHandles val="exact"/>
        </dgm:presLayoutVars>
      </dgm:prSet>
      <dgm:spPr/>
    </dgm:pt>
    <dgm:pt modelId="{FFF59A9B-24E3-42EE-98B2-0B3E7EC28035}" type="pres">
      <dgm:prSet presAssocID="{9B819E8B-9632-446F-A358-B5A548412FE3}" presName="compNode" presStyleCnt="0"/>
      <dgm:spPr/>
    </dgm:pt>
    <dgm:pt modelId="{2E41756D-B8B3-4C29-A996-A3A4E08355BB}" type="pres">
      <dgm:prSet presAssocID="{9B819E8B-9632-446F-A358-B5A548412F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from cloud"/>
        </a:ext>
      </dgm:extLst>
    </dgm:pt>
    <dgm:pt modelId="{4F615F8E-E9BD-406B-9125-D3E89B64F319}" type="pres">
      <dgm:prSet presAssocID="{9B819E8B-9632-446F-A358-B5A548412FE3}" presName="iconSpace" presStyleCnt="0"/>
      <dgm:spPr/>
    </dgm:pt>
    <dgm:pt modelId="{7DACFC2B-D74F-4568-93AD-6ED104C1E1E0}" type="pres">
      <dgm:prSet presAssocID="{9B819E8B-9632-446F-A358-B5A548412FE3}" presName="parTx" presStyleLbl="revTx" presStyleIdx="0" presStyleCnt="4">
        <dgm:presLayoutVars>
          <dgm:chMax val="0"/>
          <dgm:chPref val="0"/>
        </dgm:presLayoutVars>
      </dgm:prSet>
      <dgm:spPr/>
    </dgm:pt>
    <dgm:pt modelId="{C3885CD6-2628-46DA-A21D-7F116E29632C}" type="pres">
      <dgm:prSet presAssocID="{9B819E8B-9632-446F-A358-B5A548412FE3}" presName="txSpace" presStyleCnt="0"/>
      <dgm:spPr/>
    </dgm:pt>
    <dgm:pt modelId="{8CCCF5A6-0936-4B11-89B4-6F68E8CFF9AE}" type="pres">
      <dgm:prSet presAssocID="{9B819E8B-9632-446F-A358-B5A548412FE3}" presName="desTx" presStyleLbl="revTx" presStyleIdx="1" presStyleCnt="4">
        <dgm:presLayoutVars/>
      </dgm:prSet>
      <dgm:spPr/>
    </dgm:pt>
    <dgm:pt modelId="{D6C3D139-188A-4CA2-9896-03F2F8B202CD}" type="pres">
      <dgm:prSet presAssocID="{2ACCBD76-E247-4E6D-8F3D-5E85C570A55F}" presName="sibTrans" presStyleCnt="0"/>
      <dgm:spPr/>
    </dgm:pt>
    <dgm:pt modelId="{73EBAC12-2BEB-4641-B38B-073E5FECF8A5}" type="pres">
      <dgm:prSet presAssocID="{1078AADE-08B5-4256-8E20-FE9D9AEEE8DF}" presName="compNode" presStyleCnt="0"/>
      <dgm:spPr/>
    </dgm:pt>
    <dgm:pt modelId="{4897A38C-8DE7-4E67-BAE4-2A79FBB09FAC}" type="pres">
      <dgm:prSet presAssocID="{1078AADE-08B5-4256-8E20-FE9D9AEEE8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9AE13A1-3EEF-4C7E-8E02-4F225692B6A8}" type="pres">
      <dgm:prSet presAssocID="{1078AADE-08B5-4256-8E20-FE9D9AEEE8DF}" presName="iconSpace" presStyleCnt="0"/>
      <dgm:spPr/>
    </dgm:pt>
    <dgm:pt modelId="{54096E54-CCC1-4E77-9503-C5567F20BE03}" type="pres">
      <dgm:prSet presAssocID="{1078AADE-08B5-4256-8E20-FE9D9AEEE8DF}" presName="parTx" presStyleLbl="revTx" presStyleIdx="2" presStyleCnt="4">
        <dgm:presLayoutVars>
          <dgm:chMax val="0"/>
          <dgm:chPref val="0"/>
        </dgm:presLayoutVars>
      </dgm:prSet>
      <dgm:spPr/>
    </dgm:pt>
    <dgm:pt modelId="{466E12AB-8FCA-43D8-B5CD-FFB44AF617EA}" type="pres">
      <dgm:prSet presAssocID="{1078AADE-08B5-4256-8E20-FE9D9AEEE8DF}" presName="txSpace" presStyleCnt="0"/>
      <dgm:spPr/>
    </dgm:pt>
    <dgm:pt modelId="{776CF51C-3485-4454-8F1F-E7628F6FB161}" type="pres">
      <dgm:prSet presAssocID="{1078AADE-08B5-4256-8E20-FE9D9AEEE8DF}" presName="desTx" presStyleLbl="revTx" presStyleIdx="3" presStyleCnt="4">
        <dgm:presLayoutVars/>
      </dgm:prSet>
      <dgm:spPr/>
    </dgm:pt>
  </dgm:ptLst>
  <dgm:cxnLst>
    <dgm:cxn modelId="{F7D5605C-A14E-4260-878C-C178520AEBA3}" srcId="{1078AADE-08B5-4256-8E20-FE9D9AEEE8DF}" destId="{A51D07BB-DB54-4394-A2DF-087634095BCE}" srcOrd="1" destOrd="0" parTransId="{E865924D-DF7F-4314-9598-E6833D2DBE6F}" sibTransId="{5F2E2F90-ECA2-4B8A-9306-C71A3E528A2E}"/>
    <dgm:cxn modelId="{2E111E46-7D03-4C12-9B3D-E81E69532323}" srcId="{86FE3977-1048-4BF5-8443-254570776408}" destId="{9B819E8B-9632-446F-A358-B5A548412FE3}" srcOrd="0" destOrd="0" parTransId="{EF181646-FE4E-4511-88FF-E8493A589211}" sibTransId="{2ACCBD76-E247-4E6D-8F3D-5E85C570A55F}"/>
    <dgm:cxn modelId="{E344044D-5051-416C-9EB8-A3AF1C641874}" srcId="{9B819E8B-9632-446F-A358-B5A548412FE3}" destId="{4FA0D4CA-F3DC-4A52-AFE8-3CB8EC6EAAB6}" srcOrd="1" destOrd="0" parTransId="{E6607274-A3A1-49F1-A15C-E1A5ACCAE145}" sibTransId="{CEC63658-99A9-4BD9-BD38-F0D1D187223A}"/>
    <dgm:cxn modelId="{DD704F6D-2C95-48A9-BF99-EBA14911FFCE}" srcId="{9B819E8B-9632-446F-A358-B5A548412FE3}" destId="{B8B342C9-02E0-425F-9E62-04A5E15E0C99}" srcOrd="0" destOrd="0" parTransId="{28F40C6C-3CE1-4607-AA40-3F4B0F1855A7}" sibTransId="{936AA220-8C0C-4E28-A3AC-30D4025AEB84}"/>
    <dgm:cxn modelId="{C879AF73-E699-4C26-8C7B-E36DFA0509CA}" type="presOf" srcId="{4FA0D4CA-F3DC-4A52-AFE8-3CB8EC6EAAB6}" destId="{8CCCF5A6-0936-4B11-89B4-6F68E8CFF9AE}" srcOrd="0" destOrd="1" presId="urn:microsoft.com/office/officeart/2018/2/layout/IconLabelDescriptionList"/>
    <dgm:cxn modelId="{3175E392-0D2A-49BD-A4EB-570CCB647B59}" type="presOf" srcId="{9B819E8B-9632-446F-A358-B5A548412FE3}" destId="{7DACFC2B-D74F-4568-93AD-6ED104C1E1E0}" srcOrd="0" destOrd="0" presId="urn:microsoft.com/office/officeart/2018/2/layout/IconLabelDescriptionList"/>
    <dgm:cxn modelId="{6A6779A5-1689-4A31-AD2E-8AC2712FF6FD}" type="presOf" srcId="{A51D07BB-DB54-4394-A2DF-087634095BCE}" destId="{776CF51C-3485-4454-8F1F-E7628F6FB161}" srcOrd="0" destOrd="1" presId="urn:microsoft.com/office/officeart/2018/2/layout/IconLabelDescriptionList"/>
    <dgm:cxn modelId="{4FE823B0-B99D-4179-AB4B-27E0208C13C2}" type="presOf" srcId="{CAA1165F-D114-404E-B2CC-27676F8F8200}" destId="{776CF51C-3485-4454-8F1F-E7628F6FB161}" srcOrd="0" destOrd="0" presId="urn:microsoft.com/office/officeart/2018/2/layout/IconLabelDescriptionList"/>
    <dgm:cxn modelId="{550742B0-5D5C-4C6B-ABF4-DAAE2C0277CA}" type="presOf" srcId="{86FE3977-1048-4BF5-8443-254570776408}" destId="{81E32B27-02A0-4BA9-A19F-4975FF9C813C}" srcOrd="0" destOrd="0" presId="urn:microsoft.com/office/officeart/2018/2/layout/IconLabelDescriptionList"/>
    <dgm:cxn modelId="{AFEE3AC3-8C92-43BE-B830-D49537116BF4}" type="presOf" srcId="{1078AADE-08B5-4256-8E20-FE9D9AEEE8DF}" destId="{54096E54-CCC1-4E77-9503-C5567F20BE03}" srcOrd="0" destOrd="0" presId="urn:microsoft.com/office/officeart/2018/2/layout/IconLabelDescriptionList"/>
    <dgm:cxn modelId="{78FD58C7-2DF2-4DAF-8674-082A83AAC4BA}" srcId="{86FE3977-1048-4BF5-8443-254570776408}" destId="{1078AADE-08B5-4256-8E20-FE9D9AEEE8DF}" srcOrd="1" destOrd="0" parTransId="{368D4211-8C78-4D5E-A4E3-661ED75BC48F}" sibTransId="{826A0BF7-73EC-41CD-A856-0E5E5FB25027}"/>
    <dgm:cxn modelId="{91FEBECE-DF8E-4F3F-8070-FE5B1F88B7FB}" srcId="{1078AADE-08B5-4256-8E20-FE9D9AEEE8DF}" destId="{CAA1165F-D114-404E-B2CC-27676F8F8200}" srcOrd="0" destOrd="0" parTransId="{2B4C5142-D1C4-4614-AABB-8D1698B61439}" sibTransId="{E55DF91B-84DA-4ECF-8DFE-D4CE70F95522}"/>
    <dgm:cxn modelId="{75C4DCD5-DCB1-4F27-8617-91E5DEC152E5}" type="presOf" srcId="{B8B342C9-02E0-425F-9E62-04A5E15E0C99}" destId="{8CCCF5A6-0936-4B11-89B4-6F68E8CFF9AE}" srcOrd="0" destOrd="0" presId="urn:microsoft.com/office/officeart/2018/2/layout/IconLabelDescriptionList"/>
    <dgm:cxn modelId="{D130E66B-45BA-4D10-99B0-94891B5F5A4B}" type="presParOf" srcId="{81E32B27-02A0-4BA9-A19F-4975FF9C813C}" destId="{FFF59A9B-24E3-42EE-98B2-0B3E7EC28035}" srcOrd="0" destOrd="0" presId="urn:microsoft.com/office/officeart/2018/2/layout/IconLabelDescriptionList"/>
    <dgm:cxn modelId="{A5CEEFAC-B0C5-4D5D-9B5A-6AAF5E9A2DE0}" type="presParOf" srcId="{FFF59A9B-24E3-42EE-98B2-0B3E7EC28035}" destId="{2E41756D-B8B3-4C29-A996-A3A4E08355BB}" srcOrd="0" destOrd="0" presId="urn:microsoft.com/office/officeart/2018/2/layout/IconLabelDescriptionList"/>
    <dgm:cxn modelId="{13016D5D-65CF-4750-A322-9CD195A0955B}" type="presParOf" srcId="{FFF59A9B-24E3-42EE-98B2-0B3E7EC28035}" destId="{4F615F8E-E9BD-406B-9125-D3E89B64F319}" srcOrd="1" destOrd="0" presId="urn:microsoft.com/office/officeart/2018/2/layout/IconLabelDescriptionList"/>
    <dgm:cxn modelId="{C351DA44-A96E-4444-91DB-9EDEBC77772D}" type="presParOf" srcId="{FFF59A9B-24E3-42EE-98B2-0B3E7EC28035}" destId="{7DACFC2B-D74F-4568-93AD-6ED104C1E1E0}" srcOrd="2" destOrd="0" presId="urn:microsoft.com/office/officeart/2018/2/layout/IconLabelDescriptionList"/>
    <dgm:cxn modelId="{A595A20B-3B80-4676-9DBE-BF0D58FE9F4C}" type="presParOf" srcId="{FFF59A9B-24E3-42EE-98B2-0B3E7EC28035}" destId="{C3885CD6-2628-46DA-A21D-7F116E29632C}" srcOrd="3" destOrd="0" presId="urn:microsoft.com/office/officeart/2018/2/layout/IconLabelDescriptionList"/>
    <dgm:cxn modelId="{48504569-2217-4CC0-A4D2-45AD07256BC2}" type="presParOf" srcId="{FFF59A9B-24E3-42EE-98B2-0B3E7EC28035}" destId="{8CCCF5A6-0936-4B11-89B4-6F68E8CFF9AE}" srcOrd="4" destOrd="0" presId="urn:microsoft.com/office/officeart/2018/2/layout/IconLabelDescriptionList"/>
    <dgm:cxn modelId="{5D4FB916-BF23-4468-A5CC-34FB7BA1B655}" type="presParOf" srcId="{81E32B27-02A0-4BA9-A19F-4975FF9C813C}" destId="{D6C3D139-188A-4CA2-9896-03F2F8B202CD}" srcOrd="1" destOrd="0" presId="urn:microsoft.com/office/officeart/2018/2/layout/IconLabelDescriptionList"/>
    <dgm:cxn modelId="{C04E39BB-1B4B-4978-ACBF-B0053A70140B}" type="presParOf" srcId="{81E32B27-02A0-4BA9-A19F-4975FF9C813C}" destId="{73EBAC12-2BEB-4641-B38B-073E5FECF8A5}" srcOrd="2" destOrd="0" presId="urn:microsoft.com/office/officeart/2018/2/layout/IconLabelDescriptionList"/>
    <dgm:cxn modelId="{0CEC857D-64D4-4CA8-A699-05B562991365}" type="presParOf" srcId="{73EBAC12-2BEB-4641-B38B-073E5FECF8A5}" destId="{4897A38C-8DE7-4E67-BAE4-2A79FBB09FAC}" srcOrd="0" destOrd="0" presId="urn:microsoft.com/office/officeart/2018/2/layout/IconLabelDescriptionList"/>
    <dgm:cxn modelId="{1BD819C0-5521-4BFA-B546-5165F5E9C2B1}" type="presParOf" srcId="{73EBAC12-2BEB-4641-B38B-073E5FECF8A5}" destId="{79AE13A1-3EEF-4C7E-8E02-4F225692B6A8}" srcOrd="1" destOrd="0" presId="urn:microsoft.com/office/officeart/2018/2/layout/IconLabelDescriptionList"/>
    <dgm:cxn modelId="{F83E150A-4111-4A54-A53E-EDE347B2E8AD}" type="presParOf" srcId="{73EBAC12-2BEB-4641-B38B-073E5FECF8A5}" destId="{54096E54-CCC1-4E77-9503-C5567F20BE03}" srcOrd="2" destOrd="0" presId="urn:microsoft.com/office/officeart/2018/2/layout/IconLabelDescriptionList"/>
    <dgm:cxn modelId="{9E4C185C-CB36-4B4C-8B9F-D72F99ECBD77}" type="presParOf" srcId="{73EBAC12-2BEB-4641-B38B-073E5FECF8A5}" destId="{466E12AB-8FCA-43D8-B5CD-FFB44AF617EA}" srcOrd="3" destOrd="0" presId="urn:microsoft.com/office/officeart/2018/2/layout/IconLabelDescriptionList"/>
    <dgm:cxn modelId="{9E22CB89-0877-40FE-91BB-253992468AF1}" type="presParOf" srcId="{73EBAC12-2BEB-4641-B38B-073E5FECF8A5}" destId="{776CF51C-3485-4454-8F1F-E7628F6FB16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C04DD4B-8B87-4B76-B53A-806646F93073}"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C646032B-9048-4EB7-9132-E4926EE49891}">
      <dgm:prSet/>
      <dgm:spPr/>
      <dgm:t>
        <a:bodyPr/>
        <a:lstStyle/>
        <a:p>
          <a:pPr>
            <a:defRPr b="1"/>
          </a:pPr>
          <a:r>
            <a:rPr lang="en-US"/>
            <a:t>Configure the Environment:</a:t>
          </a:r>
        </a:p>
      </dgm:t>
    </dgm:pt>
    <dgm:pt modelId="{4BC87135-A0F5-4438-8EA1-794868394184}" type="parTrans" cxnId="{E71F35AF-6999-4BCC-AEE0-2D0D72E6E0B9}">
      <dgm:prSet/>
      <dgm:spPr/>
      <dgm:t>
        <a:bodyPr/>
        <a:lstStyle/>
        <a:p>
          <a:endParaRPr lang="en-US"/>
        </a:p>
      </dgm:t>
    </dgm:pt>
    <dgm:pt modelId="{71074CF0-A614-4EE7-8AE8-A8322C7BC3CA}" type="sibTrans" cxnId="{E71F35AF-6999-4BCC-AEE0-2D0D72E6E0B9}">
      <dgm:prSet/>
      <dgm:spPr/>
      <dgm:t>
        <a:bodyPr/>
        <a:lstStyle/>
        <a:p>
          <a:endParaRPr lang="en-US"/>
        </a:p>
      </dgm:t>
    </dgm:pt>
    <dgm:pt modelId="{621BAB36-27AA-4151-8D5F-850FDC02CE14}">
      <dgm:prSet/>
      <dgm:spPr/>
      <dgm:t>
        <a:bodyPr/>
        <a:lstStyle/>
        <a:p>
          <a:r>
            <a:rPr lang="en-US"/>
            <a:t>Update the operating system packages on the EC2 instances.</a:t>
          </a:r>
        </a:p>
      </dgm:t>
    </dgm:pt>
    <dgm:pt modelId="{DAED8513-077B-40AB-B760-0D85A24EF6A1}" type="parTrans" cxnId="{05536AF6-3914-4628-89EE-B11588CC8233}">
      <dgm:prSet/>
      <dgm:spPr/>
      <dgm:t>
        <a:bodyPr/>
        <a:lstStyle/>
        <a:p>
          <a:endParaRPr lang="en-US"/>
        </a:p>
      </dgm:t>
    </dgm:pt>
    <dgm:pt modelId="{9AFD151B-7F79-41CD-A31F-5114F3A44361}" type="sibTrans" cxnId="{05536AF6-3914-4628-89EE-B11588CC8233}">
      <dgm:prSet/>
      <dgm:spPr/>
      <dgm:t>
        <a:bodyPr/>
        <a:lstStyle/>
        <a:p>
          <a:endParaRPr lang="en-US"/>
        </a:p>
      </dgm:t>
    </dgm:pt>
    <dgm:pt modelId="{1D9E18C0-0EE5-40F3-B1BB-7D0224B1F3D4}">
      <dgm:prSet/>
      <dgm:spPr/>
      <dgm:t>
        <a:bodyPr/>
        <a:lstStyle/>
        <a:p>
          <a:r>
            <a:rPr lang="en-US"/>
            <a:t>Install Java Development Kit (JDK) on the instances, as Spring Boot applications require Java to run.</a:t>
          </a:r>
        </a:p>
      </dgm:t>
    </dgm:pt>
    <dgm:pt modelId="{95325FCA-8D92-4DA1-8EFD-C9DE5D09C465}" type="parTrans" cxnId="{EA053094-3E4D-43E8-9A58-08921A0A7E5C}">
      <dgm:prSet/>
      <dgm:spPr/>
      <dgm:t>
        <a:bodyPr/>
        <a:lstStyle/>
        <a:p>
          <a:endParaRPr lang="en-US"/>
        </a:p>
      </dgm:t>
    </dgm:pt>
    <dgm:pt modelId="{56DA70C2-D357-41E3-AAFF-6EA9DDA642BB}" type="sibTrans" cxnId="{EA053094-3E4D-43E8-9A58-08921A0A7E5C}">
      <dgm:prSet/>
      <dgm:spPr/>
      <dgm:t>
        <a:bodyPr/>
        <a:lstStyle/>
        <a:p>
          <a:endParaRPr lang="en-US"/>
        </a:p>
      </dgm:t>
    </dgm:pt>
    <dgm:pt modelId="{9D0D6B48-AE5C-4548-B2F7-4AA05E4C29A7}">
      <dgm:prSet/>
      <dgm:spPr/>
      <dgm:t>
        <a:bodyPr/>
        <a:lstStyle/>
        <a:p>
          <a:r>
            <a:rPr lang="en-US"/>
            <a:t>Set up any additional dependencies and libraries required by your microservices.</a:t>
          </a:r>
        </a:p>
      </dgm:t>
    </dgm:pt>
    <dgm:pt modelId="{E18C96E2-0B5C-486F-B324-B03345FF8A81}" type="parTrans" cxnId="{B174AF70-CB61-4C46-B21F-E3C9420261AC}">
      <dgm:prSet/>
      <dgm:spPr/>
      <dgm:t>
        <a:bodyPr/>
        <a:lstStyle/>
        <a:p>
          <a:endParaRPr lang="en-US"/>
        </a:p>
      </dgm:t>
    </dgm:pt>
    <dgm:pt modelId="{9ACE9E90-20AC-47CB-B862-89FBEC61F023}" type="sibTrans" cxnId="{B174AF70-CB61-4C46-B21F-E3C9420261AC}">
      <dgm:prSet/>
      <dgm:spPr/>
      <dgm:t>
        <a:bodyPr/>
        <a:lstStyle/>
        <a:p>
          <a:endParaRPr lang="en-US"/>
        </a:p>
      </dgm:t>
    </dgm:pt>
    <dgm:pt modelId="{F5FAD82A-7175-4371-BBCE-53DF13058025}">
      <dgm:prSet/>
      <dgm:spPr/>
      <dgm:t>
        <a:bodyPr/>
        <a:lstStyle/>
        <a:p>
          <a:pPr>
            <a:defRPr b="1"/>
          </a:pPr>
          <a:r>
            <a:rPr lang="en-US"/>
            <a:t>Build and Package Microservices:</a:t>
          </a:r>
        </a:p>
      </dgm:t>
    </dgm:pt>
    <dgm:pt modelId="{4ADFC16D-9B1A-4A85-ACF8-82F27A6E8004}" type="parTrans" cxnId="{2B439CE0-AE87-4064-9450-1F9FE38E25D6}">
      <dgm:prSet/>
      <dgm:spPr/>
      <dgm:t>
        <a:bodyPr/>
        <a:lstStyle/>
        <a:p>
          <a:endParaRPr lang="en-US"/>
        </a:p>
      </dgm:t>
    </dgm:pt>
    <dgm:pt modelId="{B9D1C479-A747-4EEA-93C8-DC48555C24EF}" type="sibTrans" cxnId="{2B439CE0-AE87-4064-9450-1F9FE38E25D6}">
      <dgm:prSet/>
      <dgm:spPr/>
      <dgm:t>
        <a:bodyPr/>
        <a:lstStyle/>
        <a:p>
          <a:endParaRPr lang="en-US"/>
        </a:p>
      </dgm:t>
    </dgm:pt>
    <dgm:pt modelId="{2D387026-ED54-4714-9A8B-E005A1B74C75}">
      <dgm:prSet/>
      <dgm:spPr/>
      <dgm:t>
        <a:bodyPr/>
        <a:lstStyle/>
        <a:p>
          <a:r>
            <a:rPr lang="en-US"/>
            <a:t>Set up a development environment on your local machine with an integrated development environment (IDE) like IntelliJ or Eclipse.</a:t>
          </a:r>
        </a:p>
      </dgm:t>
    </dgm:pt>
    <dgm:pt modelId="{472166FF-C774-4919-B878-95332A45797A}" type="parTrans" cxnId="{490A33E3-B02E-4AD6-A070-4F05CE619A12}">
      <dgm:prSet/>
      <dgm:spPr/>
      <dgm:t>
        <a:bodyPr/>
        <a:lstStyle/>
        <a:p>
          <a:endParaRPr lang="en-US"/>
        </a:p>
      </dgm:t>
    </dgm:pt>
    <dgm:pt modelId="{65C810D1-FA28-45B0-B0FE-0236DC462172}" type="sibTrans" cxnId="{490A33E3-B02E-4AD6-A070-4F05CE619A12}">
      <dgm:prSet/>
      <dgm:spPr/>
      <dgm:t>
        <a:bodyPr/>
        <a:lstStyle/>
        <a:p>
          <a:endParaRPr lang="en-US"/>
        </a:p>
      </dgm:t>
    </dgm:pt>
    <dgm:pt modelId="{2BE46B6E-273D-47EE-A1D4-75CB9498083E}">
      <dgm:prSet/>
      <dgm:spPr/>
      <dgm:t>
        <a:bodyPr/>
        <a:lstStyle/>
        <a:p>
          <a:r>
            <a:rPr lang="en-US"/>
            <a:t>Build your Spring Boot microservices using Maven or Gradle, which are popular build tools for Java projects.</a:t>
          </a:r>
        </a:p>
      </dgm:t>
    </dgm:pt>
    <dgm:pt modelId="{BD79E0F5-E3DC-48A6-B2EA-AAF1316841FF}" type="parTrans" cxnId="{363D9B40-7BC3-452F-BD84-92AB88B1C892}">
      <dgm:prSet/>
      <dgm:spPr/>
      <dgm:t>
        <a:bodyPr/>
        <a:lstStyle/>
        <a:p>
          <a:endParaRPr lang="en-US"/>
        </a:p>
      </dgm:t>
    </dgm:pt>
    <dgm:pt modelId="{ABD43CF5-5BEC-45E8-ABCE-DFDA461B1789}" type="sibTrans" cxnId="{363D9B40-7BC3-452F-BD84-92AB88B1C892}">
      <dgm:prSet/>
      <dgm:spPr/>
      <dgm:t>
        <a:bodyPr/>
        <a:lstStyle/>
        <a:p>
          <a:endParaRPr lang="en-US"/>
        </a:p>
      </dgm:t>
    </dgm:pt>
    <dgm:pt modelId="{D3AB50D8-E712-45DD-891E-BFC708F6DD71}">
      <dgm:prSet/>
      <dgm:spPr/>
      <dgm:t>
        <a:bodyPr/>
        <a:lstStyle/>
        <a:p>
          <a:r>
            <a:rPr lang="en-US"/>
            <a:t>Package your microservices into executable JAR files using the build tools.</a:t>
          </a:r>
        </a:p>
      </dgm:t>
    </dgm:pt>
    <dgm:pt modelId="{6D497E16-F400-4DA7-B29E-CBCE9AF71FAB}" type="parTrans" cxnId="{EB13EBEF-5EF6-428E-9E58-DBBE95B35CBD}">
      <dgm:prSet/>
      <dgm:spPr/>
      <dgm:t>
        <a:bodyPr/>
        <a:lstStyle/>
        <a:p>
          <a:endParaRPr lang="en-US"/>
        </a:p>
      </dgm:t>
    </dgm:pt>
    <dgm:pt modelId="{229EE8B7-B248-44BF-B682-C9B6E9A6A71B}" type="sibTrans" cxnId="{EB13EBEF-5EF6-428E-9E58-DBBE95B35CBD}">
      <dgm:prSet/>
      <dgm:spPr/>
      <dgm:t>
        <a:bodyPr/>
        <a:lstStyle/>
        <a:p>
          <a:endParaRPr lang="en-US"/>
        </a:p>
      </dgm:t>
    </dgm:pt>
    <dgm:pt modelId="{049B9677-4CE5-4680-AF22-3FA53781AF76}" type="pres">
      <dgm:prSet presAssocID="{EC04DD4B-8B87-4B76-B53A-806646F93073}" presName="root" presStyleCnt="0">
        <dgm:presLayoutVars>
          <dgm:dir/>
          <dgm:resizeHandles val="exact"/>
        </dgm:presLayoutVars>
      </dgm:prSet>
      <dgm:spPr/>
    </dgm:pt>
    <dgm:pt modelId="{622FF909-E97F-4234-AAEA-AD268DA20808}" type="pres">
      <dgm:prSet presAssocID="{C646032B-9048-4EB7-9132-E4926EE49891}" presName="compNode" presStyleCnt="0"/>
      <dgm:spPr/>
    </dgm:pt>
    <dgm:pt modelId="{41562355-62A8-445E-8922-F233AFEB1B84}" type="pres">
      <dgm:prSet presAssocID="{C646032B-9048-4EB7-9132-E4926EE498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91B0379-FB34-4E70-AA3D-2928162728EC}" type="pres">
      <dgm:prSet presAssocID="{C646032B-9048-4EB7-9132-E4926EE49891}" presName="iconSpace" presStyleCnt="0"/>
      <dgm:spPr/>
    </dgm:pt>
    <dgm:pt modelId="{7A205233-BDA3-4A58-B029-29F048C48D4D}" type="pres">
      <dgm:prSet presAssocID="{C646032B-9048-4EB7-9132-E4926EE49891}" presName="parTx" presStyleLbl="revTx" presStyleIdx="0" presStyleCnt="4">
        <dgm:presLayoutVars>
          <dgm:chMax val="0"/>
          <dgm:chPref val="0"/>
        </dgm:presLayoutVars>
      </dgm:prSet>
      <dgm:spPr/>
    </dgm:pt>
    <dgm:pt modelId="{1D0089FC-2047-4A9D-A059-5E9B405E887A}" type="pres">
      <dgm:prSet presAssocID="{C646032B-9048-4EB7-9132-E4926EE49891}" presName="txSpace" presStyleCnt="0"/>
      <dgm:spPr/>
    </dgm:pt>
    <dgm:pt modelId="{7900A126-5199-420D-9F0A-15AD4F28EA92}" type="pres">
      <dgm:prSet presAssocID="{C646032B-9048-4EB7-9132-E4926EE49891}" presName="desTx" presStyleLbl="revTx" presStyleIdx="1" presStyleCnt="4">
        <dgm:presLayoutVars/>
      </dgm:prSet>
      <dgm:spPr/>
    </dgm:pt>
    <dgm:pt modelId="{D613A707-C136-491F-8996-374E633D1B24}" type="pres">
      <dgm:prSet presAssocID="{71074CF0-A614-4EE7-8AE8-A8322C7BC3CA}" presName="sibTrans" presStyleCnt="0"/>
      <dgm:spPr/>
    </dgm:pt>
    <dgm:pt modelId="{902DCC57-162A-413E-823C-1DAF5F4EEE1B}" type="pres">
      <dgm:prSet presAssocID="{F5FAD82A-7175-4371-BBCE-53DF13058025}" presName="compNode" presStyleCnt="0"/>
      <dgm:spPr/>
    </dgm:pt>
    <dgm:pt modelId="{E744A0F2-0491-4227-9927-D96E229F9AC5}" type="pres">
      <dgm:prSet presAssocID="{F5FAD82A-7175-4371-BBCE-53DF130580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763D1C9-E3F8-4F05-9790-83418FA0D72D}" type="pres">
      <dgm:prSet presAssocID="{F5FAD82A-7175-4371-BBCE-53DF13058025}" presName="iconSpace" presStyleCnt="0"/>
      <dgm:spPr/>
    </dgm:pt>
    <dgm:pt modelId="{2411B8DB-FB6E-4866-B0DF-4206AD0EDF64}" type="pres">
      <dgm:prSet presAssocID="{F5FAD82A-7175-4371-BBCE-53DF13058025}" presName="parTx" presStyleLbl="revTx" presStyleIdx="2" presStyleCnt="4">
        <dgm:presLayoutVars>
          <dgm:chMax val="0"/>
          <dgm:chPref val="0"/>
        </dgm:presLayoutVars>
      </dgm:prSet>
      <dgm:spPr/>
    </dgm:pt>
    <dgm:pt modelId="{405C0F49-817C-4C61-A405-7EAA374B5E31}" type="pres">
      <dgm:prSet presAssocID="{F5FAD82A-7175-4371-BBCE-53DF13058025}" presName="txSpace" presStyleCnt="0"/>
      <dgm:spPr/>
    </dgm:pt>
    <dgm:pt modelId="{F7FA0881-CB43-46BF-8EFE-43EF1122AC33}" type="pres">
      <dgm:prSet presAssocID="{F5FAD82A-7175-4371-BBCE-53DF13058025}" presName="desTx" presStyleLbl="revTx" presStyleIdx="3" presStyleCnt="4">
        <dgm:presLayoutVars/>
      </dgm:prSet>
      <dgm:spPr/>
    </dgm:pt>
  </dgm:ptLst>
  <dgm:cxnLst>
    <dgm:cxn modelId="{4D80BE08-5F68-40F4-8D23-9EC88A9C6624}" type="presOf" srcId="{C646032B-9048-4EB7-9132-E4926EE49891}" destId="{7A205233-BDA3-4A58-B029-29F048C48D4D}" srcOrd="0" destOrd="0" presId="urn:microsoft.com/office/officeart/2018/2/layout/IconLabelDescriptionList"/>
    <dgm:cxn modelId="{9D1E4F10-9457-4725-909E-DFD9B50A9565}" type="presOf" srcId="{2BE46B6E-273D-47EE-A1D4-75CB9498083E}" destId="{F7FA0881-CB43-46BF-8EFE-43EF1122AC33}" srcOrd="0" destOrd="1" presId="urn:microsoft.com/office/officeart/2018/2/layout/IconLabelDescriptionList"/>
    <dgm:cxn modelId="{77E82414-D9FE-4A1D-90A1-366C953E199F}" type="presOf" srcId="{9D0D6B48-AE5C-4548-B2F7-4AA05E4C29A7}" destId="{7900A126-5199-420D-9F0A-15AD4F28EA92}" srcOrd="0" destOrd="2" presId="urn:microsoft.com/office/officeart/2018/2/layout/IconLabelDescriptionList"/>
    <dgm:cxn modelId="{E85C1C27-B8D1-4174-BB3F-ED17C1CE6FA6}" type="presOf" srcId="{EC04DD4B-8B87-4B76-B53A-806646F93073}" destId="{049B9677-4CE5-4680-AF22-3FA53781AF76}" srcOrd="0" destOrd="0" presId="urn:microsoft.com/office/officeart/2018/2/layout/IconLabelDescriptionList"/>
    <dgm:cxn modelId="{363D9B40-7BC3-452F-BD84-92AB88B1C892}" srcId="{F5FAD82A-7175-4371-BBCE-53DF13058025}" destId="{2BE46B6E-273D-47EE-A1D4-75CB9498083E}" srcOrd="1" destOrd="0" parTransId="{BD79E0F5-E3DC-48A6-B2EA-AAF1316841FF}" sibTransId="{ABD43CF5-5BEC-45E8-ABCE-DFDA461B1789}"/>
    <dgm:cxn modelId="{0F2F866B-6FAB-4BA1-821B-E0D5673DF329}" type="presOf" srcId="{1D9E18C0-0EE5-40F3-B1BB-7D0224B1F3D4}" destId="{7900A126-5199-420D-9F0A-15AD4F28EA92}" srcOrd="0" destOrd="1" presId="urn:microsoft.com/office/officeart/2018/2/layout/IconLabelDescriptionList"/>
    <dgm:cxn modelId="{B174AF70-CB61-4C46-B21F-E3C9420261AC}" srcId="{C646032B-9048-4EB7-9132-E4926EE49891}" destId="{9D0D6B48-AE5C-4548-B2F7-4AA05E4C29A7}" srcOrd="2" destOrd="0" parTransId="{E18C96E2-0B5C-486F-B324-B03345FF8A81}" sibTransId="{9ACE9E90-20AC-47CB-B862-89FBEC61F023}"/>
    <dgm:cxn modelId="{C82A217E-398F-4EC3-B54B-C431750F5A1B}" type="presOf" srcId="{F5FAD82A-7175-4371-BBCE-53DF13058025}" destId="{2411B8DB-FB6E-4866-B0DF-4206AD0EDF64}" srcOrd="0" destOrd="0" presId="urn:microsoft.com/office/officeart/2018/2/layout/IconLabelDescriptionList"/>
    <dgm:cxn modelId="{B666E48C-A18B-4536-97FB-E201016DD9B3}" type="presOf" srcId="{D3AB50D8-E712-45DD-891E-BFC708F6DD71}" destId="{F7FA0881-CB43-46BF-8EFE-43EF1122AC33}" srcOrd="0" destOrd="2" presId="urn:microsoft.com/office/officeart/2018/2/layout/IconLabelDescriptionList"/>
    <dgm:cxn modelId="{EA053094-3E4D-43E8-9A58-08921A0A7E5C}" srcId="{C646032B-9048-4EB7-9132-E4926EE49891}" destId="{1D9E18C0-0EE5-40F3-B1BB-7D0224B1F3D4}" srcOrd="1" destOrd="0" parTransId="{95325FCA-8D92-4DA1-8EFD-C9DE5D09C465}" sibTransId="{56DA70C2-D357-41E3-AAFF-6EA9DDA642BB}"/>
    <dgm:cxn modelId="{E71F35AF-6999-4BCC-AEE0-2D0D72E6E0B9}" srcId="{EC04DD4B-8B87-4B76-B53A-806646F93073}" destId="{C646032B-9048-4EB7-9132-E4926EE49891}" srcOrd="0" destOrd="0" parTransId="{4BC87135-A0F5-4438-8EA1-794868394184}" sibTransId="{71074CF0-A614-4EE7-8AE8-A8322C7BC3CA}"/>
    <dgm:cxn modelId="{08E838BF-E6B1-4658-B2BB-E83598C9A6EB}" type="presOf" srcId="{621BAB36-27AA-4151-8D5F-850FDC02CE14}" destId="{7900A126-5199-420D-9F0A-15AD4F28EA92}" srcOrd="0" destOrd="0" presId="urn:microsoft.com/office/officeart/2018/2/layout/IconLabelDescriptionList"/>
    <dgm:cxn modelId="{A3A343DF-7371-4594-8005-243DACFB66AB}" type="presOf" srcId="{2D387026-ED54-4714-9A8B-E005A1B74C75}" destId="{F7FA0881-CB43-46BF-8EFE-43EF1122AC33}" srcOrd="0" destOrd="0" presId="urn:microsoft.com/office/officeart/2018/2/layout/IconLabelDescriptionList"/>
    <dgm:cxn modelId="{2B439CE0-AE87-4064-9450-1F9FE38E25D6}" srcId="{EC04DD4B-8B87-4B76-B53A-806646F93073}" destId="{F5FAD82A-7175-4371-BBCE-53DF13058025}" srcOrd="1" destOrd="0" parTransId="{4ADFC16D-9B1A-4A85-ACF8-82F27A6E8004}" sibTransId="{B9D1C479-A747-4EEA-93C8-DC48555C24EF}"/>
    <dgm:cxn modelId="{490A33E3-B02E-4AD6-A070-4F05CE619A12}" srcId="{F5FAD82A-7175-4371-BBCE-53DF13058025}" destId="{2D387026-ED54-4714-9A8B-E005A1B74C75}" srcOrd="0" destOrd="0" parTransId="{472166FF-C774-4919-B878-95332A45797A}" sibTransId="{65C810D1-FA28-45B0-B0FE-0236DC462172}"/>
    <dgm:cxn modelId="{EB13EBEF-5EF6-428E-9E58-DBBE95B35CBD}" srcId="{F5FAD82A-7175-4371-BBCE-53DF13058025}" destId="{D3AB50D8-E712-45DD-891E-BFC708F6DD71}" srcOrd="2" destOrd="0" parTransId="{6D497E16-F400-4DA7-B29E-CBCE9AF71FAB}" sibTransId="{229EE8B7-B248-44BF-B682-C9B6E9A6A71B}"/>
    <dgm:cxn modelId="{05536AF6-3914-4628-89EE-B11588CC8233}" srcId="{C646032B-9048-4EB7-9132-E4926EE49891}" destId="{621BAB36-27AA-4151-8D5F-850FDC02CE14}" srcOrd="0" destOrd="0" parTransId="{DAED8513-077B-40AB-B760-0D85A24EF6A1}" sibTransId="{9AFD151B-7F79-41CD-A31F-5114F3A44361}"/>
    <dgm:cxn modelId="{A7D3364E-C051-4C7F-B422-4207B0A73B23}" type="presParOf" srcId="{049B9677-4CE5-4680-AF22-3FA53781AF76}" destId="{622FF909-E97F-4234-AAEA-AD268DA20808}" srcOrd="0" destOrd="0" presId="urn:microsoft.com/office/officeart/2018/2/layout/IconLabelDescriptionList"/>
    <dgm:cxn modelId="{51E5289F-2431-4DF5-88F1-35AA9607C6D8}" type="presParOf" srcId="{622FF909-E97F-4234-AAEA-AD268DA20808}" destId="{41562355-62A8-445E-8922-F233AFEB1B84}" srcOrd="0" destOrd="0" presId="urn:microsoft.com/office/officeart/2018/2/layout/IconLabelDescriptionList"/>
    <dgm:cxn modelId="{77A55947-D40E-4F00-960A-E43F719D442A}" type="presParOf" srcId="{622FF909-E97F-4234-AAEA-AD268DA20808}" destId="{C91B0379-FB34-4E70-AA3D-2928162728EC}" srcOrd="1" destOrd="0" presId="urn:microsoft.com/office/officeart/2018/2/layout/IconLabelDescriptionList"/>
    <dgm:cxn modelId="{526A6F67-D77E-4258-A0DE-DB4236866A90}" type="presParOf" srcId="{622FF909-E97F-4234-AAEA-AD268DA20808}" destId="{7A205233-BDA3-4A58-B029-29F048C48D4D}" srcOrd="2" destOrd="0" presId="urn:microsoft.com/office/officeart/2018/2/layout/IconLabelDescriptionList"/>
    <dgm:cxn modelId="{9FFB66DD-752A-4202-860F-E7F92B0A9EC7}" type="presParOf" srcId="{622FF909-E97F-4234-AAEA-AD268DA20808}" destId="{1D0089FC-2047-4A9D-A059-5E9B405E887A}" srcOrd="3" destOrd="0" presId="urn:microsoft.com/office/officeart/2018/2/layout/IconLabelDescriptionList"/>
    <dgm:cxn modelId="{816BB4CB-C1DE-48B2-836F-3285C9344DBD}" type="presParOf" srcId="{622FF909-E97F-4234-AAEA-AD268DA20808}" destId="{7900A126-5199-420D-9F0A-15AD4F28EA92}" srcOrd="4" destOrd="0" presId="urn:microsoft.com/office/officeart/2018/2/layout/IconLabelDescriptionList"/>
    <dgm:cxn modelId="{A32756A5-7DBB-4517-9483-A7CE7B8693D9}" type="presParOf" srcId="{049B9677-4CE5-4680-AF22-3FA53781AF76}" destId="{D613A707-C136-491F-8996-374E633D1B24}" srcOrd="1" destOrd="0" presId="urn:microsoft.com/office/officeart/2018/2/layout/IconLabelDescriptionList"/>
    <dgm:cxn modelId="{C61B49CD-21E4-4642-910D-31400A5FDE2C}" type="presParOf" srcId="{049B9677-4CE5-4680-AF22-3FA53781AF76}" destId="{902DCC57-162A-413E-823C-1DAF5F4EEE1B}" srcOrd="2" destOrd="0" presId="urn:microsoft.com/office/officeart/2018/2/layout/IconLabelDescriptionList"/>
    <dgm:cxn modelId="{07D68BCB-B228-446C-92E0-76FA4A7EEF1B}" type="presParOf" srcId="{902DCC57-162A-413E-823C-1DAF5F4EEE1B}" destId="{E744A0F2-0491-4227-9927-D96E229F9AC5}" srcOrd="0" destOrd="0" presId="urn:microsoft.com/office/officeart/2018/2/layout/IconLabelDescriptionList"/>
    <dgm:cxn modelId="{0899EDFF-1472-43BF-B930-AF013B6644E7}" type="presParOf" srcId="{902DCC57-162A-413E-823C-1DAF5F4EEE1B}" destId="{8763D1C9-E3F8-4F05-9790-83418FA0D72D}" srcOrd="1" destOrd="0" presId="urn:microsoft.com/office/officeart/2018/2/layout/IconLabelDescriptionList"/>
    <dgm:cxn modelId="{DAC4A8E1-67A8-4DF8-9432-C5591E2BBC2A}" type="presParOf" srcId="{902DCC57-162A-413E-823C-1DAF5F4EEE1B}" destId="{2411B8DB-FB6E-4866-B0DF-4206AD0EDF64}" srcOrd="2" destOrd="0" presId="urn:microsoft.com/office/officeart/2018/2/layout/IconLabelDescriptionList"/>
    <dgm:cxn modelId="{0C6BFA4F-7411-4629-9FE7-52527BC212F4}" type="presParOf" srcId="{902DCC57-162A-413E-823C-1DAF5F4EEE1B}" destId="{405C0F49-817C-4C61-A405-7EAA374B5E31}" srcOrd="3" destOrd="0" presId="urn:microsoft.com/office/officeart/2018/2/layout/IconLabelDescriptionList"/>
    <dgm:cxn modelId="{DEEEEE1E-CE45-4344-8614-C8298E9135F1}" type="presParOf" srcId="{902DCC57-162A-413E-823C-1DAF5F4EEE1B}" destId="{F7FA0881-CB43-46BF-8EFE-43EF1122AC3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2C99AC3-1409-4733-8D92-6F356043B607}"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DB5CC593-4208-4603-AE1E-8C573B976CCA}">
      <dgm:prSet/>
      <dgm:spPr/>
      <dgm:t>
        <a:bodyPr/>
        <a:lstStyle/>
        <a:p>
          <a:pPr>
            <a:defRPr b="1"/>
          </a:pPr>
          <a:r>
            <a:rPr lang="en-US"/>
            <a:t>Transfer JAR Files to EC2 Instances:</a:t>
          </a:r>
        </a:p>
      </dgm:t>
    </dgm:pt>
    <dgm:pt modelId="{23B80A32-5700-4C87-8D58-778095E0EC80}" type="parTrans" cxnId="{992A179B-B732-45AA-BAE1-1C9A470AABBD}">
      <dgm:prSet/>
      <dgm:spPr/>
      <dgm:t>
        <a:bodyPr/>
        <a:lstStyle/>
        <a:p>
          <a:endParaRPr lang="en-US"/>
        </a:p>
      </dgm:t>
    </dgm:pt>
    <dgm:pt modelId="{96B3AC16-965A-4D3B-B419-2ECE85DD4501}" type="sibTrans" cxnId="{992A179B-B732-45AA-BAE1-1C9A470AABBD}">
      <dgm:prSet/>
      <dgm:spPr/>
      <dgm:t>
        <a:bodyPr/>
        <a:lstStyle/>
        <a:p>
          <a:endParaRPr lang="en-US"/>
        </a:p>
      </dgm:t>
    </dgm:pt>
    <dgm:pt modelId="{1C55AAB6-8F75-4EA5-891B-B838EEE224A2}">
      <dgm:prSet/>
      <dgm:spPr/>
      <dgm:t>
        <a:bodyPr/>
        <a:lstStyle/>
        <a:p>
          <a:r>
            <a:rPr lang="en-US"/>
            <a:t>Use secure file transfer protocols like SCP (Secure Copy) or SFTP (Secure File Transfer Protocol) to transfer the JAR files from your local machine to the EC2 instances.</a:t>
          </a:r>
        </a:p>
      </dgm:t>
    </dgm:pt>
    <dgm:pt modelId="{F5D8F376-C1FF-47A4-A41E-3DF9C6A03302}" type="parTrans" cxnId="{2C80FF4F-19B9-488B-8882-5DE25DB0E730}">
      <dgm:prSet/>
      <dgm:spPr/>
      <dgm:t>
        <a:bodyPr/>
        <a:lstStyle/>
        <a:p>
          <a:endParaRPr lang="en-US"/>
        </a:p>
      </dgm:t>
    </dgm:pt>
    <dgm:pt modelId="{B3C9BCA7-B01F-4E3B-BF11-69689713727F}" type="sibTrans" cxnId="{2C80FF4F-19B9-488B-8882-5DE25DB0E730}">
      <dgm:prSet/>
      <dgm:spPr/>
      <dgm:t>
        <a:bodyPr/>
        <a:lstStyle/>
        <a:p>
          <a:endParaRPr lang="en-US"/>
        </a:p>
      </dgm:t>
    </dgm:pt>
    <dgm:pt modelId="{CC74CC1C-7DBB-4305-A96E-F6CFBBA796E7}">
      <dgm:prSet/>
      <dgm:spPr/>
      <dgm:t>
        <a:bodyPr/>
        <a:lstStyle/>
        <a:p>
          <a:r>
            <a:rPr lang="en-US"/>
            <a:t>Place the JAR files in a directory on the EC2 instances for easy access.</a:t>
          </a:r>
        </a:p>
      </dgm:t>
    </dgm:pt>
    <dgm:pt modelId="{5881E8BA-3495-44F5-9C3C-3CA928FE0CA2}" type="parTrans" cxnId="{278CB50B-125D-4D31-BD86-CFEECBD09E68}">
      <dgm:prSet/>
      <dgm:spPr/>
      <dgm:t>
        <a:bodyPr/>
        <a:lstStyle/>
        <a:p>
          <a:endParaRPr lang="en-US"/>
        </a:p>
      </dgm:t>
    </dgm:pt>
    <dgm:pt modelId="{6B8793E1-2C48-4569-BCF5-510A3D16AA7A}" type="sibTrans" cxnId="{278CB50B-125D-4D31-BD86-CFEECBD09E68}">
      <dgm:prSet/>
      <dgm:spPr/>
      <dgm:t>
        <a:bodyPr/>
        <a:lstStyle/>
        <a:p>
          <a:endParaRPr lang="en-US"/>
        </a:p>
      </dgm:t>
    </dgm:pt>
    <dgm:pt modelId="{69917399-82A1-4E75-948E-5435A6BDF24B}">
      <dgm:prSet/>
      <dgm:spPr/>
      <dgm:t>
        <a:bodyPr/>
        <a:lstStyle/>
        <a:p>
          <a:pPr>
            <a:defRPr b="1"/>
          </a:pPr>
          <a:r>
            <a:rPr lang="en-US"/>
            <a:t>Run Microservices on EC2 Instances:</a:t>
          </a:r>
        </a:p>
      </dgm:t>
    </dgm:pt>
    <dgm:pt modelId="{18C36B29-B0FB-4D8C-BF67-9172275C3219}" type="parTrans" cxnId="{341F378F-C454-4A68-A442-A5A2085AC1BC}">
      <dgm:prSet/>
      <dgm:spPr/>
      <dgm:t>
        <a:bodyPr/>
        <a:lstStyle/>
        <a:p>
          <a:endParaRPr lang="en-US"/>
        </a:p>
      </dgm:t>
    </dgm:pt>
    <dgm:pt modelId="{426AE206-7635-4B43-800B-33B6DD30021F}" type="sibTrans" cxnId="{341F378F-C454-4A68-A442-A5A2085AC1BC}">
      <dgm:prSet/>
      <dgm:spPr/>
      <dgm:t>
        <a:bodyPr/>
        <a:lstStyle/>
        <a:p>
          <a:endParaRPr lang="en-US"/>
        </a:p>
      </dgm:t>
    </dgm:pt>
    <dgm:pt modelId="{643411DB-6453-40E4-8099-E6B5F16627B7}">
      <dgm:prSet/>
      <dgm:spPr/>
      <dgm:t>
        <a:bodyPr/>
        <a:lstStyle/>
        <a:p>
          <a:r>
            <a:rPr lang="en-US"/>
            <a:t>Connect to the EC2 instances using SSH or RDP.</a:t>
          </a:r>
        </a:p>
      </dgm:t>
    </dgm:pt>
    <dgm:pt modelId="{0E38ED4A-D801-42E8-AE54-1D39733B6E05}" type="parTrans" cxnId="{873225FB-D8F2-4302-B6D7-E701E5FE5D34}">
      <dgm:prSet/>
      <dgm:spPr/>
      <dgm:t>
        <a:bodyPr/>
        <a:lstStyle/>
        <a:p>
          <a:endParaRPr lang="en-US"/>
        </a:p>
      </dgm:t>
    </dgm:pt>
    <dgm:pt modelId="{B5217DFE-2C42-46CC-B267-33F8138FBA86}" type="sibTrans" cxnId="{873225FB-D8F2-4302-B6D7-E701E5FE5D34}">
      <dgm:prSet/>
      <dgm:spPr/>
      <dgm:t>
        <a:bodyPr/>
        <a:lstStyle/>
        <a:p>
          <a:endParaRPr lang="en-US"/>
        </a:p>
      </dgm:t>
    </dgm:pt>
    <dgm:pt modelId="{5FC59F2A-3668-4B5B-B0D2-B2CC3824D14B}">
      <dgm:prSet/>
      <dgm:spPr/>
      <dgm:t>
        <a:bodyPr/>
        <a:lstStyle/>
        <a:p>
          <a:r>
            <a:rPr lang="en-US"/>
            <a:t>Navigate to the directory where you transferred the JAR files.</a:t>
          </a:r>
        </a:p>
      </dgm:t>
    </dgm:pt>
    <dgm:pt modelId="{62F08879-4C45-4F12-95C4-51A9AEEF0E2F}" type="parTrans" cxnId="{4E82B374-C9E8-4B97-9487-2E13F824D5B7}">
      <dgm:prSet/>
      <dgm:spPr/>
      <dgm:t>
        <a:bodyPr/>
        <a:lstStyle/>
        <a:p>
          <a:endParaRPr lang="en-US"/>
        </a:p>
      </dgm:t>
    </dgm:pt>
    <dgm:pt modelId="{AC44A805-B499-4013-BF92-21FEB15FC89B}" type="sibTrans" cxnId="{4E82B374-C9E8-4B97-9487-2E13F824D5B7}">
      <dgm:prSet/>
      <dgm:spPr/>
      <dgm:t>
        <a:bodyPr/>
        <a:lstStyle/>
        <a:p>
          <a:endParaRPr lang="en-US"/>
        </a:p>
      </dgm:t>
    </dgm:pt>
    <dgm:pt modelId="{DA39B78E-AD9F-4708-B051-27BEFC308837}">
      <dgm:prSet/>
      <dgm:spPr/>
      <dgm:t>
        <a:bodyPr/>
        <a:lstStyle/>
        <a:p>
          <a:r>
            <a:rPr lang="en-US"/>
            <a:t>Start the microservices by running the JAR files using the appropriate Java command, such as </a:t>
          </a:r>
          <a:r>
            <a:rPr lang="en-US" b="1"/>
            <a:t>java -jar &lt;your-microservice&gt;.jar</a:t>
          </a:r>
          <a:r>
            <a:rPr lang="en-US"/>
            <a:t>.</a:t>
          </a:r>
        </a:p>
      </dgm:t>
    </dgm:pt>
    <dgm:pt modelId="{1560F3FF-C273-42DE-A16B-A24F7F20B4B1}" type="parTrans" cxnId="{4CBFE119-A86C-4CAA-B20E-09CB90D02BC3}">
      <dgm:prSet/>
      <dgm:spPr/>
      <dgm:t>
        <a:bodyPr/>
        <a:lstStyle/>
        <a:p>
          <a:endParaRPr lang="en-US"/>
        </a:p>
      </dgm:t>
    </dgm:pt>
    <dgm:pt modelId="{6A8C3EA5-150D-43DE-956C-01DA6ECEBC57}" type="sibTrans" cxnId="{4CBFE119-A86C-4CAA-B20E-09CB90D02BC3}">
      <dgm:prSet/>
      <dgm:spPr/>
      <dgm:t>
        <a:bodyPr/>
        <a:lstStyle/>
        <a:p>
          <a:endParaRPr lang="en-US"/>
        </a:p>
      </dgm:t>
    </dgm:pt>
    <dgm:pt modelId="{50DEC1C0-1ACB-4221-A5FD-E63A7712FFDF}" type="pres">
      <dgm:prSet presAssocID="{F2C99AC3-1409-4733-8D92-6F356043B607}" presName="root" presStyleCnt="0">
        <dgm:presLayoutVars>
          <dgm:dir/>
          <dgm:resizeHandles val="exact"/>
        </dgm:presLayoutVars>
      </dgm:prSet>
      <dgm:spPr/>
    </dgm:pt>
    <dgm:pt modelId="{06E1A13C-6EBD-43BB-9271-CEA13489F1D5}" type="pres">
      <dgm:prSet presAssocID="{DB5CC593-4208-4603-AE1E-8C573B976CCA}" presName="compNode" presStyleCnt="0"/>
      <dgm:spPr/>
    </dgm:pt>
    <dgm:pt modelId="{BEF54434-71E8-4561-ABED-6F80B461B40B}" type="pres">
      <dgm:prSet presAssocID="{DB5CC593-4208-4603-AE1E-8C573B976C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8BF32EB3-07B4-46D3-8898-2F8AFC82EA30}" type="pres">
      <dgm:prSet presAssocID="{DB5CC593-4208-4603-AE1E-8C573B976CCA}" presName="iconSpace" presStyleCnt="0"/>
      <dgm:spPr/>
    </dgm:pt>
    <dgm:pt modelId="{60EA5EA8-3A79-4414-8135-4000633AB098}" type="pres">
      <dgm:prSet presAssocID="{DB5CC593-4208-4603-AE1E-8C573B976CCA}" presName="parTx" presStyleLbl="revTx" presStyleIdx="0" presStyleCnt="4">
        <dgm:presLayoutVars>
          <dgm:chMax val="0"/>
          <dgm:chPref val="0"/>
        </dgm:presLayoutVars>
      </dgm:prSet>
      <dgm:spPr/>
    </dgm:pt>
    <dgm:pt modelId="{F7B7DB85-4D07-4D1C-9D49-76546476A346}" type="pres">
      <dgm:prSet presAssocID="{DB5CC593-4208-4603-AE1E-8C573B976CCA}" presName="txSpace" presStyleCnt="0"/>
      <dgm:spPr/>
    </dgm:pt>
    <dgm:pt modelId="{11B98736-0393-4E8E-A8F9-352B3C2B08BE}" type="pres">
      <dgm:prSet presAssocID="{DB5CC593-4208-4603-AE1E-8C573B976CCA}" presName="desTx" presStyleLbl="revTx" presStyleIdx="1" presStyleCnt="4">
        <dgm:presLayoutVars/>
      </dgm:prSet>
      <dgm:spPr/>
    </dgm:pt>
    <dgm:pt modelId="{F727AED7-B43B-4A44-BEF3-28D7897A9C25}" type="pres">
      <dgm:prSet presAssocID="{96B3AC16-965A-4D3B-B419-2ECE85DD4501}" presName="sibTrans" presStyleCnt="0"/>
      <dgm:spPr/>
    </dgm:pt>
    <dgm:pt modelId="{77F73DC4-59FA-4F38-B1A6-360F93120AC1}" type="pres">
      <dgm:prSet presAssocID="{69917399-82A1-4E75-948E-5435A6BDF24B}" presName="compNode" presStyleCnt="0"/>
      <dgm:spPr/>
    </dgm:pt>
    <dgm:pt modelId="{ADC32B17-AABC-4D06-974E-B523A94E0849}" type="pres">
      <dgm:prSet presAssocID="{69917399-82A1-4E75-948E-5435A6BDF2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6195A7F0-5D1B-43F2-B9CE-A217881DB731}" type="pres">
      <dgm:prSet presAssocID="{69917399-82A1-4E75-948E-5435A6BDF24B}" presName="iconSpace" presStyleCnt="0"/>
      <dgm:spPr/>
    </dgm:pt>
    <dgm:pt modelId="{6BB67B7C-4868-4684-9E67-B6AD87CE5645}" type="pres">
      <dgm:prSet presAssocID="{69917399-82A1-4E75-948E-5435A6BDF24B}" presName="parTx" presStyleLbl="revTx" presStyleIdx="2" presStyleCnt="4">
        <dgm:presLayoutVars>
          <dgm:chMax val="0"/>
          <dgm:chPref val="0"/>
        </dgm:presLayoutVars>
      </dgm:prSet>
      <dgm:spPr/>
    </dgm:pt>
    <dgm:pt modelId="{CDA653AD-1A11-4414-84A1-6689443E7A45}" type="pres">
      <dgm:prSet presAssocID="{69917399-82A1-4E75-948E-5435A6BDF24B}" presName="txSpace" presStyleCnt="0"/>
      <dgm:spPr/>
    </dgm:pt>
    <dgm:pt modelId="{C3FE3985-DCA3-4E34-AAE0-FA94FCF8E313}" type="pres">
      <dgm:prSet presAssocID="{69917399-82A1-4E75-948E-5435A6BDF24B}" presName="desTx" presStyleLbl="revTx" presStyleIdx="3" presStyleCnt="4">
        <dgm:presLayoutVars/>
      </dgm:prSet>
      <dgm:spPr/>
    </dgm:pt>
  </dgm:ptLst>
  <dgm:cxnLst>
    <dgm:cxn modelId="{91302305-4A21-4D08-BD17-05995A7DFF2C}" type="presOf" srcId="{CC74CC1C-7DBB-4305-A96E-F6CFBBA796E7}" destId="{11B98736-0393-4E8E-A8F9-352B3C2B08BE}" srcOrd="0" destOrd="1" presId="urn:microsoft.com/office/officeart/2018/2/layout/IconLabelDescriptionList"/>
    <dgm:cxn modelId="{278CB50B-125D-4D31-BD86-CFEECBD09E68}" srcId="{DB5CC593-4208-4603-AE1E-8C573B976CCA}" destId="{CC74CC1C-7DBB-4305-A96E-F6CFBBA796E7}" srcOrd="1" destOrd="0" parTransId="{5881E8BA-3495-44F5-9C3C-3CA928FE0CA2}" sibTransId="{6B8793E1-2C48-4569-BCF5-510A3D16AA7A}"/>
    <dgm:cxn modelId="{4CBFE119-A86C-4CAA-B20E-09CB90D02BC3}" srcId="{69917399-82A1-4E75-948E-5435A6BDF24B}" destId="{DA39B78E-AD9F-4708-B051-27BEFC308837}" srcOrd="2" destOrd="0" parTransId="{1560F3FF-C273-42DE-A16B-A24F7F20B4B1}" sibTransId="{6A8C3EA5-150D-43DE-956C-01DA6ECEBC57}"/>
    <dgm:cxn modelId="{2DFD971C-A753-4D38-9B88-408983E35B6B}" type="presOf" srcId="{DB5CC593-4208-4603-AE1E-8C573B976CCA}" destId="{60EA5EA8-3A79-4414-8135-4000633AB098}" srcOrd="0" destOrd="0" presId="urn:microsoft.com/office/officeart/2018/2/layout/IconLabelDescriptionList"/>
    <dgm:cxn modelId="{4911E51F-A0FE-4CFD-86E6-64775F28C00C}" type="presOf" srcId="{DA39B78E-AD9F-4708-B051-27BEFC308837}" destId="{C3FE3985-DCA3-4E34-AAE0-FA94FCF8E313}" srcOrd="0" destOrd="2" presId="urn:microsoft.com/office/officeart/2018/2/layout/IconLabelDescriptionList"/>
    <dgm:cxn modelId="{6575202D-13A0-42F8-8CD2-B49267C0F774}" type="presOf" srcId="{F2C99AC3-1409-4733-8D92-6F356043B607}" destId="{50DEC1C0-1ACB-4221-A5FD-E63A7712FFDF}" srcOrd="0" destOrd="0" presId="urn:microsoft.com/office/officeart/2018/2/layout/IconLabelDescriptionList"/>
    <dgm:cxn modelId="{2C80FF4F-19B9-488B-8882-5DE25DB0E730}" srcId="{DB5CC593-4208-4603-AE1E-8C573B976CCA}" destId="{1C55AAB6-8F75-4EA5-891B-B838EEE224A2}" srcOrd="0" destOrd="0" parTransId="{F5D8F376-C1FF-47A4-A41E-3DF9C6A03302}" sibTransId="{B3C9BCA7-B01F-4E3B-BF11-69689713727F}"/>
    <dgm:cxn modelId="{4E82B374-C9E8-4B97-9487-2E13F824D5B7}" srcId="{69917399-82A1-4E75-948E-5435A6BDF24B}" destId="{5FC59F2A-3668-4B5B-B0D2-B2CC3824D14B}" srcOrd="1" destOrd="0" parTransId="{62F08879-4C45-4F12-95C4-51A9AEEF0E2F}" sibTransId="{AC44A805-B499-4013-BF92-21FEB15FC89B}"/>
    <dgm:cxn modelId="{341F378F-C454-4A68-A442-A5A2085AC1BC}" srcId="{F2C99AC3-1409-4733-8D92-6F356043B607}" destId="{69917399-82A1-4E75-948E-5435A6BDF24B}" srcOrd="1" destOrd="0" parTransId="{18C36B29-B0FB-4D8C-BF67-9172275C3219}" sibTransId="{426AE206-7635-4B43-800B-33B6DD30021F}"/>
    <dgm:cxn modelId="{992A179B-B732-45AA-BAE1-1C9A470AABBD}" srcId="{F2C99AC3-1409-4733-8D92-6F356043B607}" destId="{DB5CC593-4208-4603-AE1E-8C573B976CCA}" srcOrd="0" destOrd="0" parTransId="{23B80A32-5700-4C87-8D58-778095E0EC80}" sibTransId="{96B3AC16-965A-4D3B-B419-2ECE85DD4501}"/>
    <dgm:cxn modelId="{CC35BAAC-5768-41A9-8FF3-E0AA9EDB9681}" type="presOf" srcId="{1C55AAB6-8F75-4EA5-891B-B838EEE224A2}" destId="{11B98736-0393-4E8E-A8F9-352B3C2B08BE}" srcOrd="0" destOrd="0" presId="urn:microsoft.com/office/officeart/2018/2/layout/IconLabelDescriptionList"/>
    <dgm:cxn modelId="{A45473CE-2CC6-4EC8-BEFF-ECB17BC48884}" type="presOf" srcId="{5FC59F2A-3668-4B5B-B0D2-B2CC3824D14B}" destId="{C3FE3985-DCA3-4E34-AAE0-FA94FCF8E313}" srcOrd="0" destOrd="1" presId="urn:microsoft.com/office/officeart/2018/2/layout/IconLabelDescriptionList"/>
    <dgm:cxn modelId="{0830B2E1-A4F1-40A8-BBA4-E401BAF98B6D}" type="presOf" srcId="{69917399-82A1-4E75-948E-5435A6BDF24B}" destId="{6BB67B7C-4868-4684-9E67-B6AD87CE5645}" srcOrd="0" destOrd="0" presId="urn:microsoft.com/office/officeart/2018/2/layout/IconLabelDescriptionList"/>
    <dgm:cxn modelId="{873225FB-D8F2-4302-B6D7-E701E5FE5D34}" srcId="{69917399-82A1-4E75-948E-5435A6BDF24B}" destId="{643411DB-6453-40E4-8099-E6B5F16627B7}" srcOrd="0" destOrd="0" parTransId="{0E38ED4A-D801-42E8-AE54-1D39733B6E05}" sibTransId="{B5217DFE-2C42-46CC-B267-33F8138FBA86}"/>
    <dgm:cxn modelId="{36929EFE-FB55-4650-AA09-D4CA4614C4E6}" type="presOf" srcId="{643411DB-6453-40E4-8099-E6B5F16627B7}" destId="{C3FE3985-DCA3-4E34-AAE0-FA94FCF8E313}" srcOrd="0" destOrd="0" presId="urn:microsoft.com/office/officeart/2018/2/layout/IconLabelDescriptionList"/>
    <dgm:cxn modelId="{431A9002-EE56-4374-A1DB-8B3C26068D63}" type="presParOf" srcId="{50DEC1C0-1ACB-4221-A5FD-E63A7712FFDF}" destId="{06E1A13C-6EBD-43BB-9271-CEA13489F1D5}" srcOrd="0" destOrd="0" presId="urn:microsoft.com/office/officeart/2018/2/layout/IconLabelDescriptionList"/>
    <dgm:cxn modelId="{F3C24076-035B-46C4-A712-B18ADD6CCF2F}" type="presParOf" srcId="{06E1A13C-6EBD-43BB-9271-CEA13489F1D5}" destId="{BEF54434-71E8-4561-ABED-6F80B461B40B}" srcOrd="0" destOrd="0" presId="urn:microsoft.com/office/officeart/2018/2/layout/IconLabelDescriptionList"/>
    <dgm:cxn modelId="{76D07B7D-3A25-4A92-894E-FF82D6D842C9}" type="presParOf" srcId="{06E1A13C-6EBD-43BB-9271-CEA13489F1D5}" destId="{8BF32EB3-07B4-46D3-8898-2F8AFC82EA30}" srcOrd="1" destOrd="0" presId="urn:microsoft.com/office/officeart/2018/2/layout/IconLabelDescriptionList"/>
    <dgm:cxn modelId="{0871CEA5-A38E-4EA7-9658-4AEF0085360D}" type="presParOf" srcId="{06E1A13C-6EBD-43BB-9271-CEA13489F1D5}" destId="{60EA5EA8-3A79-4414-8135-4000633AB098}" srcOrd="2" destOrd="0" presId="urn:microsoft.com/office/officeart/2018/2/layout/IconLabelDescriptionList"/>
    <dgm:cxn modelId="{54EB9862-FF70-4E55-9545-319E6DB8D6C4}" type="presParOf" srcId="{06E1A13C-6EBD-43BB-9271-CEA13489F1D5}" destId="{F7B7DB85-4D07-4D1C-9D49-76546476A346}" srcOrd="3" destOrd="0" presId="urn:microsoft.com/office/officeart/2018/2/layout/IconLabelDescriptionList"/>
    <dgm:cxn modelId="{A894F534-C4D7-4896-B31C-1D19B36D09E2}" type="presParOf" srcId="{06E1A13C-6EBD-43BB-9271-CEA13489F1D5}" destId="{11B98736-0393-4E8E-A8F9-352B3C2B08BE}" srcOrd="4" destOrd="0" presId="urn:microsoft.com/office/officeart/2018/2/layout/IconLabelDescriptionList"/>
    <dgm:cxn modelId="{64E9B933-FD22-4288-848E-EB28E3639AE5}" type="presParOf" srcId="{50DEC1C0-1ACB-4221-A5FD-E63A7712FFDF}" destId="{F727AED7-B43B-4A44-BEF3-28D7897A9C25}" srcOrd="1" destOrd="0" presId="urn:microsoft.com/office/officeart/2018/2/layout/IconLabelDescriptionList"/>
    <dgm:cxn modelId="{9EF4C413-8AD2-4FCB-83D0-F8C3BF14E38E}" type="presParOf" srcId="{50DEC1C0-1ACB-4221-A5FD-E63A7712FFDF}" destId="{77F73DC4-59FA-4F38-B1A6-360F93120AC1}" srcOrd="2" destOrd="0" presId="urn:microsoft.com/office/officeart/2018/2/layout/IconLabelDescriptionList"/>
    <dgm:cxn modelId="{B6C72587-2885-4572-A22F-7BC7573E95C6}" type="presParOf" srcId="{77F73DC4-59FA-4F38-B1A6-360F93120AC1}" destId="{ADC32B17-AABC-4D06-974E-B523A94E0849}" srcOrd="0" destOrd="0" presId="urn:microsoft.com/office/officeart/2018/2/layout/IconLabelDescriptionList"/>
    <dgm:cxn modelId="{FFAEB14C-9B6F-4A70-89E5-650C60049A16}" type="presParOf" srcId="{77F73DC4-59FA-4F38-B1A6-360F93120AC1}" destId="{6195A7F0-5D1B-43F2-B9CE-A217881DB731}" srcOrd="1" destOrd="0" presId="urn:microsoft.com/office/officeart/2018/2/layout/IconLabelDescriptionList"/>
    <dgm:cxn modelId="{555BD22A-4499-4421-90E6-CAD20E6FB408}" type="presParOf" srcId="{77F73DC4-59FA-4F38-B1A6-360F93120AC1}" destId="{6BB67B7C-4868-4684-9E67-B6AD87CE5645}" srcOrd="2" destOrd="0" presId="urn:microsoft.com/office/officeart/2018/2/layout/IconLabelDescriptionList"/>
    <dgm:cxn modelId="{9AD4408F-D4F7-40E6-934F-0E52CCFD3FDB}" type="presParOf" srcId="{77F73DC4-59FA-4F38-B1A6-360F93120AC1}" destId="{CDA653AD-1A11-4414-84A1-6689443E7A45}" srcOrd="3" destOrd="0" presId="urn:microsoft.com/office/officeart/2018/2/layout/IconLabelDescriptionList"/>
    <dgm:cxn modelId="{CE85E6A9-C194-45CC-B887-3CD56B4968C2}" type="presParOf" srcId="{77F73DC4-59FA-4F38-B1A6-360F93120AC1}" destId="{C3FE3985-DCA3-4E34-AAE0-FA94FCF8E31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2C99AC3-1409-4733-8D92-6F356043B607}"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DB5CC593-4208-4603-AE1E-8C573B976CCA}">
      <dgm:prSet/>
      <dgm:spPr/>
      <dgm:t>
        <a:bodyPr/>
        <a:lstStyle/>
        <a:p>
          <a:pPr>
            <a:lnSpc>
              <a:spcPct val="100000"/>
            </a:lnSpc>
            <a:defRPr b="1"/>
          </a:pPr>
          <a:r>
            <a:rPr lang="en-US" b="0">
              <a:solidFill>
                <a:srgbClr val="374151"/>
              </a:solidFill>
            </a:rPr>
            <a:t>Testing and Monitoring:</a:t>
          </a:r>
        </a:p>
      </dgm:t>
    </dgm:pt>
    <dgm:pt modelId="{23B80A32-5700-4C87-8D58-778095E0EC80}" type="parTrans" cxnId="{992A179B-B732-45AA-BAE1-1C9A470AABBD}">
      <dgm:prSet/>
      <dgm:spPr/>
      <dgm:t>
        <a:bodyPr/>
        <a:lstStyle/>
        <a:p>
          <a:endParaRPr lang="en-US"/>
        </a:p>
      </dgm:t>
    </dgm:pt>
    <dgm:pt modelId="{96B3AC16-965A-4D3B-B419-2ECE85DD4501}" type="sibTrans" cxnId="{992A179B-B732-45AA-BAE1-1C9A470AABBD}">
      <dgm:prSet/>
      <dgm:spPr/>
      <dgm:t>
        <a:bodyPr/>
        <a:lstStyle/>
        <a:p>
          <a:endParaRPr lang="en-US"/>
        </a:p>
      </dgm:t>
    </dgm:pt>
    <dgm:pt modelId="{1C55AAB6-8F75-4EA5-891B-B838EEE224A2}">
      <dgm:prSet/>
      <dgm:spPr/>
      <dgm:t>
        <a:bodyPr/>
        <a:lstStyle/>
        <a:p>
          <a:pPr>
            <a:lnSpc>
              <a:spcPct val="100000"/>
            </a:lnSpc>
          </a:pPr>
          <a:r>
            <a:rPr lang="en-US">
              <a:solidFill>
                <a:srgbClr val="374151"/>
              </a:solidFill>
            </a:rPr>
            <a:t>Test the functionality of your deployed microservices by accessing their endpoints through the ELB or directly on the EC2 instances.</a:t>
          </a:r>
        </a:p>
      </dgm:t>
    </dgm:pt>
    <dgm:pt modelId="{F5D8F376-C1FF-47A4-A41E-3DF9C6A03302}" type="parTrans" cxnId="{2C80FF4F-19B9-488B-8882-5DE25DB0E730}">
      <dgm:prSet/>
      <dgm:spPr/>
      <dgm:t>
        <a:bodyPr/>
        <a:lstStyle/>
        <a:p>
          <a:endParaRPr lang="en-US"/>
        </a:p>
      </dgm:t>
    </dgm:pt>
    <dgm:pt modelId="{B3C9BCA7-B01F-4E3B-BF11-69689713727F}" type="sibTrans" cxnId="{2C80FF4F-19B9-488B-8882-5DE25DB0E730}">
      <dgm:prSet/>
      <dgm:spPr/>
      <dgm:t>
        <a:bodyPr/>
        <a:lstStyle/>
        <a:p>
          <a:endParaRPr lang="en-US"/>
        </a:p>
      </dgm:t>
    </dgm:pt>
    <dgm:pt modelId="{CC74CC1C-7DBB-4305-A96E-F6CFBBA796E7}">
      <dgm:prSet/>
      <dgm:spPr/>
      <dgm:t>
        <a:bodyPr/>
        <a:lstStyle/>
        <a:p>
          <a:pPr>
            <a:lnSpc>
              <a:spcPct val="100000"/>
            </a:lnSpc>
          </a:pPr>
          <a:r>
            <a:rPr lang="en-US">
              <a:solidFill>
                <a:srgbClr val="374151"/>
              </a:solidFill>
            </a:rPr>
            <a:t>Set up logging and monitoring using tools like Amazon CloudWatch to collect logs, metrics, and monitor the performance of your microservices.</a:t>
          </a:r>
        </a:p>
      </dgm:t>
    </dgm:pt>
    <dgm:pt modelId="{5881E8BA-3495-44F5-9C3C-3CA928FE0CA2}" type="parTrans" cxnId="{278CB50B-125D-4D31-BD86-CFEECBD09E68}">
      <dgm:prSet/>
      <dgm:spPr/>
      <dgm:t>
        <a:bodyPr/>
        <a:lstStyle/>
        <a:p>
          <a:endParaRPr lang="en-US"/>
        </a:p>
      </dgm:t>
    </dgm:pt>
    <dgm:pt modelId="{6B8793E1-2C48-4569-BCF5-510A3D16AA7A}" type="sibTrans" cxnId="{278CB50B-125D-4D31-BD86-CFEECBD09E68}">
      <dgm:prSet/>
      <dgm:spPr/>
      <dgm:t>
        <a:bodyPr/>
        <a:lstStyle/>
        <a:p>
          <a:endParaRPr lang="en-US"/>
        </a:p>
      </dgm:t>
    </dgm:pt>
    <dgm:pt modelId="{50DEC1C0-1ACB-4221-A5FD-E63A7712FFDF}" type="pres">
      <dgm:prSet presAssocID="{F2C99AC3-1409-4733-8D92-6F356043B607}" presName="root" presStyleCnt="0">
        <dgm:presLayoutVars>
          <dgm:dir/>
          <dgm:resizeHandles val="exact"/>
        </dgm:presLayoutVars>
      </dgm:prSet>
      <dgm:spPr/>
    </dgm:pt>
    <dgm:pt modelId="{06E1A13C-6EBD-43BB-9271-CEA13489F1D5}" type="pres">
      <dgm:prSet presAssocID="{DB5CC593-4208-4603-AE1E-8C573B976CCA}" presName="compNode" presStyleCnt="0"/>
      <dgm:spPr/>
    </dgm:pt>
    <dgm:pt modelId="{BEF54434-71E8-4561-ABED-6F80B461B40B}" type="pres">
      <dgm:prSet presAssocID="{DB5CC593-4208-4603-AE1E-8C573B976C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8BF32EB3-07B4-46D3-8898-2F8AFC82EA30}" type="pres">
      <dgm:prSet presAssocID="{DB5CC593-4208-4603-AE1E-8C573B976CCA}" presName="iconSpace" presStyleCnt="0"/>
      <dgm:spPr/>
    </dgm:pt>
    <dgm:pt modelId="{60EA5EA8-3A79-4414-8135-4000633AB098}" type="pres">
      <dgm:prSet presAssocID="{DB5CC593-4208-4603-AE1E-8C573B976CCA}" presName="parTx" presStyleLbl="revTx" presStyleIdx="0" presStyleCnt="2">
        <dgm:presLayoutVars>
          <dgm:chMax val="0"/>
          <dgm:chPref val="0"/>
        </dgm:presLayoutVars>
      </dgm:prSet>
      <dgm:spPr/>
    </dgm:pt>
    <dgm:pt modelId="{F7B7DB85-4D07-4D1C-9D49-76546476A346}" type="pres">
      <dgm:prSet presAssocID="{DB5CC593-4208-4603-AE1E-8C573B976CCA}" presName="txSpace" presStyleCnt="0"/>
      <dgm:spPr/>
    </dgm:pt>
    <dgm:pt modelId="{11B98736-0393-4E8E-A8F9-352B3C2B08BE}" type="pres">
      <dgm:prSet presAssocID="{DB5CC593-4208-4603-AE1E-8C573B976CCA}" presName="desTx" presStyleLbl="revTx" presStyleIdx="1" presStyleCnt="2">
        <dgm:presLayoutVars/>
      </dgm:prSet>
      <dgm:spPr/>
    </dgm:pt>
  </dgm:ptLst>
  <dgm:cxnLst>
    <dgm:cxn modelId="{278CB50B-125D-4D31-BD86-CFEECBD09E68}" srcId="{DB5CC593-4208-4603-AE1E-8C573B976CCA}" destId="{CC74CC1C-7DBB-4305-A96E-F6CFBBA796E7}" srcOrd="1" destOrd="0" parTransId="{5881E8BA-3495-44F5-9C3C-3CA928FE0CA2}" sibTransId="{6B8793E1-2C48-4569-BCF5-510A3D16AA7A}"/>
    <dgm:cxn modelId="{136FCE27-C082-486E-90DD-D151037D7312}" type="presOf" srcId="{1C55AAB6-8F75-4EA5-891B-B838EEE224A2}" destId="{11B98736-0393-4E8E-A8F9-352B3C2B08BE}" srcOrd="0" destOrd="0" presId="urn:microsoft.com/office/officeart/2018/2/layout/IconLabelDescriptionList"/>
    <dgm:cxn modelId="{6575202D-13A0-42F8-8CD2-B49267C0F774}" type="presOf" srcId="{F2C99AC3-1409-4733-8D92-6F356043B607}" destId="{50DEC1C0-1ACB-4221-A5FD-E63A7712FFDF}" srcOrd="0" destOrd="0" presId="urn:microsoft.com/office/officeart/2018/2/layout/IconLabelDescriptionList"/>
    <dgm:cxn modelId="{452A2462-5CB2-456D-B95D-61CA079E005B}" type="presOf" srcId="{CC74CC1C-7DBB-4305-A96E-F6CFBBA796E7}" destId="{11B98736-0393-4E8E-A8F9-352B3C2B08BE}" srcOrd="0" destOrd="1" presId="urn:microsoft.com/office/officeart/2018/2/layout/IconLabelDescriptionList"/>
    <dgm:cxn modelId="{2C80FF4F-19B9-488B-8882-5DE25DB0E730}" srcId="{DB5CC593-4208-4603-AE1E-8C573B976CCA}" destId="{1C55AAB6-8F75-4EA5-891B-B838EEE224A2}" srcOrd="0" destOrd="0" parTransId="{F5D8F376-C1FF-47A4-A41E-3DF9C6A03302}" sibTransId="{B3C9BCA7-B01F-4E3B-BF11-69689713727F}"/>
    <dgm:cxn modelId="{115CF15A-6D55-4752-88A4-E41C8657691A}" type="presOf" srcId="{DB5CC593-4208-4603-AE1E-8C573B976CCA}" destId="{60EA5EA8-3A79-4414-8135-4000633AB098}" srcOrd="0" destOrd="0" presId="urn:microsoft.com/office/officeart/2018/2/layout/IconLabelDescriptionList"/>
    <dgm:cxn modelId="{992A179B-B732-45AA-BAE1-1C9A470AABBD}" srcId="{F2C99AC3-1409-4733-8D92-6F356043B607}" destId="{DB5CC593-4208-4603-AE1E-8C573B976CCA}" srcOrd="0" destOrd="0" parTransId="{23B80A32-5700-4C87-8D58-778095E0EC80}" sibTransId="{96B3AC16-965A-4D3B-B419-2ECE85DD4501}"/>
    <dgm:cxn modelId="{2F5A06FF-EE10-4D3C-9BD1-184C4E918DE3}" type="presParOf" srcId="{50DEC1C0-1ACB-4221-A5FD-E63A7712FFDF}" destId="{06E1A13C-6EBD-43BB-9271-CEA13489F1D5}" srcOrd="0" destOrd="0" presId="urn:microsoft.com/office/officeart/2018/2/layout/IconLabelDescriptionList"/>
    <dgm:cxn modelId="{4994D3E8-D8E0-4020-8A8E-2EE1272387DC}" type="presParOf" srcId="{06E1A13C-6EBD-43BB-9271-CEA13489F1D5}" destId="{BEF54434-71E8-4561-ABED-6F80B461B40B}" srcOrd="0" destOrd="0" presId="urn:microsoft.com/office/officeart/2018/2/layout/IconLabelDescriptionList"/>
    <dgm:cxn modelId="{0007C7E4-AA4F-4A7B-8AF8-3EC2577EA97F}" type="presParOf" srcId="{06E1A13C-6EBD-43BB-9271-CEA13489F1D5}" destId="{8BF32EB3-07B4-46D3-8898-2F8AFC82EA30}" srcOrd="1" destOrd="0" presId="urn:microsoft.com/office/officeart/2018/2/layout/IconLabelDescriptionList"/>
    <dgm:cxn modelId="{025FDCC6-EB9E-4164-8F7C-D619042DF600}" type="presParOf" srcId="{06E1A13C-6EBD-43BB-9271-CEA13489F1D5}" destId="{60EA5EA8-3A79-4414-8135-4000633AB098}" srcOrd="2" destOrd="0" presId="urn:microsoft.com/office/officeart/2018/2/layout/IconLabelDescriptionList"/>
    <dgm:cxn modelId="{12B2DC2A-01F6-4576-AC2B-97D48EF9141D}" type="presParOf" srcId="{06E1A13C-6EBD-43BB-9271-CEA13489F1D5}" destId="{F7B7DB85-4D07-4D1C-9D49-76546476A346}" srcOrd="3" destOrd="0" presId="urn:microsoft.com/office/officeart/2018/2/layout/IconLabelDescriptionList"/>
    <dgm:cxn modelId="{A0AE42B9-F292-43D8-9B32-C08D627506A7}" type="presParOf" srcId="{06E1A13C-6EBD-43BB-9271-CEA13489F1D5}" destId="{11B98736-0393-4E8E-A8F9-352B3C2B08B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3BE302-1E44-40A5-A89E-81497D14D8F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379C0FF-9C90-4A3D-A2E3-B5355049694D}">
      <dgm:prSet/>
      <dgm:spPr/>
      <dgm:t>
        <a:bodyPr/>
        <a:lstStyle/>
        <a:p>
          <a:r>
            <a:rPr lang="en-US"/>
            <a:t>Break down the application into independent microservices, each responsible for a specific functionality.</a:t>
          </a:r>
        </a:p>
      </dgm:t>
    </dgm:pt>
    <dgm:pt modelId="{A6700812-F2E5-4DF9-8E95-7E33A8445AA6}" type="parTrans" cxnId="{C29D5A00-BF01-4E07-BE3A-36A40C87F3FB}">
      <dgm:prSet/>
      <dgm:spPr/>
      <dgm:t>
        <a:bodyPr/>
        <a:lstStyle/>
        <a:p>
          <a:endParaRPr lang="en-US"/>
        </a:p>
      </dgm:t>
    </dgm:pt>
    <dgm:pt modelId="{8A329257-1222-4874-88FF-D807ABA07400}" type="sibTrans" cxnId="{C29D5A00-BF01-4E07-BE3A-36A40C87F3FB}">
      <dgm:prSet/>
      <dgm:spPr/>
      <dgm:t>
        <a:bodyPr/>
        <a:lstStyle/>
        <a:p>
          <a:endParaRPr lang="en-US"/>
        </a:p>
      </dgm:t>
    </dgm:pt>
    <dgm:pt modelId="{C06BA091-F3BC-4CC7-B17A-AEFE2FC68EEB}">
      <dgm:prSet/>
      <dgm:spPr/>
      <dgm:t>
        <a:bodyPr/>
        <a:lstStyle/>
        <a:p>
          <a:r>
            <a:rPr lang="en-US"/>
            <a:t>Implement microservices using Spring Boot, leveraging its features and capabilities for rapid development.</a:t>
          </a:r>
        </a:p>
      </dgm:t>
    </dgm:pt>
    <dgm:pt modelId="{6EA2F5A7-2EF7-40A3-AC57-EE733697E900}" type="parTrans" cxnId="{7B69A65E-7CCE-437A-AF0F-D33367DC1437}">
      <dgm:prSet/>
      <dgm:spPr/>
      <dgm:t>
        <a:bodyPr/>
        <a:lstStyle/>
        <a:p>
          <a:endParaRPr lang="en-US"/>
        </a:p>
      </dgm:t>
    </dgm:pt>
    <dgm:pt modelId="{D9172C01-227D-4C16-BCEE-78DD0D1BDC3F}" type="sibTrans" cxnId="{7B69A65E-7CCE-437A-AF0F-D33367DC1437}">
      <dgm:prSet/>
      <dgm:spPr/>
      <dgm:t>
        <a:bodyPr/>
        <a:lstStyle/>
        <a:p>
          <a:endParaRPr lang="en-US"/>
        </a:p>
      </dgm:t>
    </dgm:pt>
    <dgm:pt modelId="{525AD310-F8B4-41CA-898E-868D514521C7}">
      <dgm:prSet/>
      <dgm:spPr/>
      <dgm:t>
        <a:bodyPr/>
        <a:lstStyle/>
        <a:p>
          <a:r>
            <a:rPr lang="en-US"/>
            <a:t>Containerize microservices using Docker for easy deployment and consistency across environments.</a:t>
          </a:r>
        </a:p>
      </dgm:t>
    </dgm:pt>
    <dgm:pt modelId="{6F4FE382-7657-4D98-8EC2-195FF2909E92}" type="parTrans" cxnId="{6CF336BB-28E6-4962-B3EE-5E46F6F42791}">
      <dgm:prSet/>
      <dgm:spPr/>
      <dgm:t>
        <a:bodyPr/>
        <a:lstStyle/>
        <a:p>
          <a:endParaRPr lang="en-US"/>
        </a:p>
      </dgm:t>
    </dgm:pt>
    <dgm:pt modelId="{19CC896C-3203-487D-B67E-763CC8094B16}" type="sibTrans" cxnId="{6CF336BB-28E6-4962-B3EE-5E46F6F42791}">
      <dgm:prSet/>
      <dgm:spPr/>
      <dgm:t>
        <a:bodyPr/>
        <a:lstStyle/>
        <a:p>
          <a:endParaRPr lang="en-US"/>
        </a:p>
      </dgm:t>
    </dgm:pt>
    <dgm:pt modelId="{7FDFF6F2-08E5-45A4-9E22-FB30C41B8B61}" type="pres">
      <dgm:prSet presAssocID="{A93BE302-1E44-40A5-A89E-81497D14D8FE}" presName="root" presStyleCnt="0">
        <dgm:presLayoutVars>
          <dgm:dir/>
          <dgm:resizeHandles val="exact"/>
        </dgm:presLayoutVars>
      </dgm:prSet>
      <dgm:spPr/>
    </dgm:pt>
    <dgm:pt modelId="{92DA46B5-6E3E-4B56-96D4-140E2D8A98DF}" type="pres">
      <dgm:prSet presAssocID="{4379C0FF-9C90-4A3D-A2E3-B5355049694D}" presName="compNode" presStyleCnt="0"/>
      <dgm:spPr/>
    </dgm:pt>
    <dgm:pt modelId="{FBF1EBFC-A340-4FF1-8ECD-C4AA68F530B1}" type="pres">
      <dgm:prSet presAssocID="{4379C0FF-9C90-4A3D-A2E3-B5355049694D}" presName="bgRect" presStyleLbl="bgShp" presStyleIdx="0" presStyleCnt="3"/>
      <dgm:spPr/>
    </dgm:pt>
    <dgm:pt modelId="{3FDB9718-6165-450B-A8D7-08D803028B4C}" type="pres">
      <dgm:prSet presAssocID="{4379C0FF-9C90-4A3D-A2E3-B535504969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D0294F63-D092-485F-A9BC-9EF869C7719F}" type="pres">
      <dgm:prSet presAssocID="{4379C0FF-9C90-4A3D-A2E3-B5355049694D}" presName="spaceRect" presStyleCnt="0"/>
      <dgm:spPr/>
    </dgm:pt>
    <dgm:pt modelId="{FC10D1C1-76FB-4B84-9E40-3A73BA186551}" type="pres">
      <dgm:prSet presAssocID="{4379C0FF-9C90-4A3D-A2E3-B5355049694D}" presName="parTx" presStyleLbl="revTx" presStyleIdx="0" presStyleCnt="3">
        <dgm:presLayoutVars>
          <dgm:chMax val="0"/>
          <dgm:chPref val="0"/>
        </dgm:presLayoutVars>
      </dgm:prSet>
      <dgm:spPr/>
    </dgm:pt>
    <dgm:pt modelId="{CD45CA8A-B25F-41F0-870F-00EFFF17C8FD}" type="pres">
      <dgm:prSet presAssocID="{8A329257-1222-4874-88FF-D807ABA07400}" presName="sibTrans" presStyleCnt="0"/>
      <dgm:spPr/>
    </dgm:pt>
    <dgm:pt modelId="{AF78BAD1-3E60-47A2-891C-F8DF3D7C17D7}" type="pres">
      <dgm:prSet presAssocID="{C06BA091-F3BC-4CC7-B17A-AEFE2FC68EEB}" presName="compNode" presStyleCnt="0"/>
      <dgm:spPr/>
    </dgm:pt>
    <dgm:pt modelId="{55FB891C-15DB-4836-8216-EF65000A24D6}" type="pres">
      <dgm:prSet presAssocID="{C06BA091-F3BC-4CC7-B17A-AEFE2FC68EEB}" presName="bgRect" presStyleLbl="bgShp" presStyleIdx="1" presStyleCnt="3"/>
      <dgm:spPr/>
    </dgm:pt>
    <dgm:pt modelId="{48D5BEB2-065D-40BB-B4BC-BABCCC4B6E95}" type="pres">
      <dgm:prSet presAssocID="{C06BA091-F3BC-4CC7-B17A-AEFE2FC68E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t"/>
        </a:ext>
      </dgm:extLst>
    </dgm:pt>
    <dgm:pt modelId="{820F7556-A82D-4E6C-81BA-68648BB313BC}" type="pres">
      <dgm:prSet presAssocID="{C06BA091-F3BC-4CC7-B17A-AEFE2FC68EEB}" presName="spaceRect" presStyleCnt="0"/>
      <dgm:spPr/>
    </dgm:pt>
    <dgm:pt modelId="{DA1A97B4-42FB-4129-8CFE-A676FB63A9D0}" type="pres">
      <dgm:prSet presAssocID="{C06BA091-F3BC-4CC7-B17A-AEFE2FC68EEB}" presName="parTx" presStyleLbl="revTx" presStyleIdx="1" presStyleCnt="3">
        <dgm:presLayoutVars>
          <dgm:chMax val="0"/>
          <dgm:chPref val="0"/>
        </dgm:presLayoutVars>
      </dgm:prSet>
      <dgm:spPr/>
    </dgm:pt>
    <dgm:pt modelId="{5090ED42-EC2E-4CD1-8854-6C8B056FC4CE}" type="pres">
      <dgm:prSet presAssocID="{D9172C01-227D-4C16-BCEE-78DD0D1BDC3F}" presName="sibTrans" presStyleCnt="0"/>
      <dgm:spPr/>
    </dgm:pt>
    <dgm:pt modelId="{1F8D8FAF-F1BE-4596-9727-E9B7A388A43E}" type="pres">
      <dgm:prSet presAssocID="{525AD310-F8B4-41CA-898E-868D514521C7}" presName="compNode" presStyleCnt="0"/>
      <dgm:spPr/>
    </dgm:pt>
    <dgm:pt modelId="{3E864A75-1CA3-4D5F-A568-646C56FFAD7B}" type="pres">
      <dgm:prSet presAssocID="{525AD310-F8B4-41CA-898E-868D514521C7}" presName="bgRect" presStyleLbl="bgShp" presStyleIdx="2" presStyleCnt="3"/>
      <dgm:spPr/>
    </dgm:pt>
    <dgm:pt modelId="{546B1D01-5354-4D5C-AF78-7423A56A0F56}" type="pres">
      <dgm:prSet presAssocID="{525AD310-F8B4-41CA-898E-868D514521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6E0C2F38-E68A-45BF-A8F1-C22531B91D89}" type="pres">
      <dgm:prSet presAssocID="{525AD310-F8B4-41CA-898E-868D514521C7}" presName="spaceRect" presStyleCnt="0"/>
      <dgm:spPr/>
    </dgm:pt>
    <dgm:pt modelId="{3330721A-3150-4377-8BF4-3C18387F7E03}" type="pres">
      <dgm:prSet presAssocID="{525AD310-F8B4-41CA-898E-868D514521C7}" presName="parTx" presStyleLbl="revTx" presStyleIdx="2" presStyleCnt="3">
        <dgm:presLayoutVars>
          <dgm:chMax val="0"/>
          <dgm:chPref val="0"/>
        </dgm:presLayoutVars>
      </dgm:prSet>
      <dgm:spPr/>
    </dgm:pt>
  </dgm:ptLst>
  <dgm:cxnLst>
    <dgm:cxn modelId="{C29D5A00-BF01-4E07-BE3A-36A40C87F3FB}" srcId="{A93BE302-1E44-40A5-A89E-81497D14D8FE}" destId="{4379C0FF-9C90-4A3D-A2E3-B5355049694D}" srcOrd="0" destOrd="0" parTransId="{A6700812-F2E5-4DF9-8E95-7E33A8445AA6}" sibTransId="{8A329257-1222-4874-88FF-D807ABA07400}"/>
    <dgm:cxn modelId="{7B69A65E-7CCE-437A-AF0F-D33367DC1437}" srcId="{A93BE302-1E44-40A5-A89E-81497D14D8FE}" destId="{C06BA091-F3BC-4CC7-B17A-AEFE2FC68EEB}" srcOrd="1" destOrd="0" parTransId="{6EA2F5A7-2EF7-40A3-AC57-EE733697E900}" sibTransId="{D9172C01-227D-4C16-BCEE-78DD0D1BDC3F}"/>
    <dgm:cxn modelId="{4AD9D872-8836-421C-853D-664C21F54C1C}" type="presOf" srcId="{4379C0FF-9C90-4A3D-A2E3-B5355049694D}" destId="{FC10D1C1-76FB-4B84-9E40-3A73BA186551}" srcOrd="0" destOrd="0" presId="urn:microsoft.com/office/officeart/2018/2/layout/IconVerticalSolidList"/>
    <dgm:cxn modelId="{6CF336BB-28E6-4962-B3EE-5E46F6F42791}" srcId="{A93BE302-1E44-40A5-A89E-81497D14D8FE}" destId="{525AD310-F8B4-41CA-898E-868D514521C7}" srcOrd="2" destOrd="0" parTransId="{6F4FE382-7657-4D98-8EC2-195FF2909E92}" sibTransId="{19CC896C-3203-487D-B67E-763CC8094B16}"/>
    <dgm:cxn modelId="{FE7D6ADB-B9FC-42DE-A31A-E0E98D7387D7}" type="presOf" srcId="{A93BE302-1E44-40A5-A89E-81497D14D8FE}" destId="{7FDFF6F2-08E5-45A4-9E22-FB30C41B8B61}" srcOrd="0" destOrd="0" presId="urn:microsoft.com/office/officeart/2018/2/layout/IconVerticalSolidList"/>
    <dgm:cxn modelId="{D9D6C0F9-1E85-435C-B470-DD008EA72E23}" type="presOf" srcId="{525AD310-F8B4-41CA-898E-868D514521C7}" destId="{3330721A-3150-4377-8BF4-3C18387F7E03}" srcOrd="0" destOrd="0" presId="urn:microsoft.com/office/officeart/2018/2/layout/IconVerticalSolidList"/>
    <dgm:cxn modelId="{96F200FC-79E0-46BA-BA6B-58739D67F54B}" type="presOf" srcId="{C06BA091-F3BC-4CC7-B17A-AEFE2FC68EEB}" destId="{DA1A97B4-42FB-4129-8CFE-A676FB63A9D0}" srcOrd="0" destOrd="0" presId="urn:microsoft.com/office/officeart/2018/2/layout/IconVerticalSolidList"/>
    <dgm:cxn modelId="{77E2FA76-A2B9-47D9-AD2C-C55B22C6DF83}" type="presParOf" srcId="{7FDFF6F2-08E5-45A4-9E22-FB30C41B8B61}" destId="{92DA46B5-6E3E-4B56-96D4-140E2D8A98DF}" srcOrd="0" destOrd="0" presId="urn:microsoft.com/office/officeart/2018/2/layout/IconVerticalSolidList"/>
    <dgm:cxn modelId="{93B0997C-84A6-4BB3-8F59-35C977DE3DC6}" type="presParOf" srcId="{92DA46B5-6E3E-4B56-96D4-140E2D8A98DF}" destId="{FBF1EBFC-A340-4FF1-8ECD-C4AA68F530B1}" srcOrd="0" destOrd="0" presId="urn:microsoft.com/office/officeart/2018/2/layout/IconVerticalSolidList"/>
    <dgm:cxn modelId="{18019CE9-CF30-4B9F-B423-258863C4EE0F}" type="presParOf" srcId="{92DA46B5-6E3E-4B56-96D4-140E2D8A98DF}" destId="{3FDB9718-6165-450B-A8D7-08D803028B4C}" srcOrd="1" destOrd="0" presId="urn:microsoft.com/office/officeart/2018/2/layout/IconVerticalSolidList"/>
    <dgm:cxn modelId="{EBA8E5D4-5F45-44EB-A6E8-B302777A053F}" type="presParOf" srcId="{92DA46B5-6E3E-4B56-96D4-140E2D8A98DF}" destId="{D0294F63-D092-485F-A9BC-9EF869C7719F}" srcOrd="2" destOrd="0" presId="urn:microsoft.com/office/officeart/2018/2/layout/IconVerticalSolidList"/>
    <dgm:cxn modelId="{478ED80D-95AE-4D23-8702-CD902A3F1A15}" type="presParOf" srcId="{92DA46B5-6E3E-4B56-96D4-140E2D8A98DF}" destId="{FC10D1C1-76FB-4B84-9E40-3A73BA186551}" srcOrd="3" destOrd="0" presId="urn:microsoft.com/office/officeart/2018/2/layout/IconVerticalSolidList"/>
    <dgm:cxn modelId="{F1BF8EAA-667E-4C8E-8381-94C2A14677D7}" type="presParOf" srcId="{7FDFF6F2-08E5-45A4-9E22-FB30C41B8B61}" destId="{CD45CA8A-B25F-41F0-870F-00EFFF17C8FD}" srcOrd="1" destOrd="0" presId="urn:microsoft.com/office/officeart/2018/2/layout/IconVerticalSolidList"/>
    <dgm:cxn modelId="{38B4C80B-C8CF-412A-B5E3-5BE4880D2E9B}" type="presParOf" srcId="{7FDFF6F2-08E5-45A4-9E22-FB30C41B8B61}" destId="{AF78BAD1-3E60-47A2-891C-F8DF3D7C17D7}" srcOrd="2" destOrd="0" presId="urn:microsoft.com/office/officeart/2018/2/layout/IconVerticalSolidList"/>
    <dgm:cxn modelId="{8ED8EC76-3A07-4C98-B67D-F9CA786143E6}" type="presParOf" srcId="{AF78BAD1-3E60-47A2-891C-F8DF3D7C17D7}" destId="{55FB891C-15DB-4836-8216-EF65000A24D6}" srcOrd="0" destOrd="0" presId="urn:microsoft.com/office/officeart/2018/2/layout/IconVerticalSolidList"/>
    <dgm:cxn modelId="{53D8B367-677E-4A07-B5DB-867767216149}" type="presParOf" srcId="{AF78BAD1-3E60-47A2-891C-F8DF3D7C17D7}" destId="{48D5BEB2-065D-40BB-B4BC-BABCCC4B6E95}" srcOrd="1" destOrd="0" presId="urn:microsoft.com/office/officeart/2018/2/layout/IconVerticalSolidList"/>
    <dgm:cxn modelId="{A7CF6EE4-4A4A-473D-8D3E-F0B96E8DB1FB}" type="presParOf" srcId="{AF78BAD1-3E60-47A2-891C-F8DF3D7C17D7}" destId="{820F7556-A82D-4E6C-81BA-68648BB313BC}" srcOrd="2" destOrd="0" presId="urn:microsoft.com/office/officeart/2018/2/layout/IconVerticalSolidList"/>
    <dgm:cxn modelId="{761124D1-4BFA-48F5-B9B5-AD69C1926B92}" type="presParOf" srcId="{AF78BAD1-3E60-47A2-891C-F8DF3D7C17D7}" destId="{DA1A97B4-42FB-4129-8CFE-A676FB63A9D0}" srcOrd="3" destOrd="0" presId="urn:microsoft.com/office/officeart/2018/2/layout/IconVerticalSolidList"/>
    <dgm:cxn modelId="{D6433505-43E0-47A5-932E-E14F0D6E5805}" type="presParOf" srcId="{7FDFF6F2-08E5-45A4-9E22-FB30C41B8B61}" destId="{5090ED42-EC2E-4CD1-8854-6C8B056FC4CE}" srcOrd="3" destOrd="0" presId="urn:microsoft.com/office/officeart/2018/2/layout/IconVerticalSolidList"/>
    <dgm:cxn modelId="{D6381648-15A4-4EB1-9EAD-DA64C089BC10}" type="presParOf" srcId="{7FDFF6F2-08E5-45A4-9E22-FB30C41B8B61}" destId="{1F8D8FAF-F1BE-4596-9727-E9B7A388A43E}" srcOrd="4" destOrd="0" presId="urn:microsoft.com/office/officeart/2018/2/layout/IconVerticalSolidList"/>
    <dgm:cxn modelId="{B54B1EFA-7D8A-408F-BC84-6D204CB465CD}" type="presParOf" srcId="{1F8D8FAF-F1BE-4596-9727-E9B7A388A43E}" destId="{3E864A75-1CA3-4D5F-A568-646C56FFAD7B}" srcOrd="0" destOrd="0" presId="urn:microsoft.com/office/officeart/2018/2/layout/IconVerticalSolidList"/>
    <dgm:cxn modelId="{0CB95F64-0CEF-486E-A3C2-3D71022DA532}" type="presParOf" srcId="{1F8D8FAF-F1BE-4596-9727-E9B7A388A43E}" destId="{546B1D01-5354-4D5C-AF78-7423A56A0F56}" srcOrd="1" destOrd="0" presId="urn:microsoft.com/office/officeart/2018/2/layout/IconVerticalSolidList"/>
    <dgm:cxn modelId="{E595D802-EE28-4E5F-B952-3B23F4633399}" type="presParOf" srcId="{1F8D8FAF-F1BE-4596-9727-E9B7A388A43E}" destId="{6E0C2F38-E68A-45BF-A8F1-C22531B91D89}" srcOrd="2" destOrd="0" presId="urn:microsoft.com/office/officeart/2018/2/layout/IconVerticalSolidList"/>
    <dgm:cxn modelId="{9B2C5245-A12A-485E-B83B-7E7DC6DA2EEF}" type="presParOf" srcId="{1F8D8FAF-F1BE-4596-9727-E9B7A388A43E}" destId="{3330721A-3150-4377-8BF4-3C18387F7E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00A1CCE-42B0-488A-B419-65CD5F66918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9D46147-47A0-4A2E-8F30-B4AAC03DDCCB}">
      <dgm:prSet/>
      <dgm:spPr/>
      <dgm:t>
        <a:bodyPr/>
        <a:lstStyle/>
        <a:p>
          <a:r>
            <a:rPr lang="en-US"/>
            <a:t>Amazon EC2 provides flexible computing power, enabling businesses to scale their resources as needed. </a:t>
          </a:r>
        </a:p>
      </dgm:t>
    </dgm:pt>
    <dgm:pt modelId="{87428AFC-BB8D-4F87-8CA8-4F473E1BB635}" type="parTrans" cxnId="{BEE3CBC2-DE12-495A-A6B4-F361EAFE9726}">
      <dgm:prSet/>
      <dgm:spPr/>
      <dgm:t>
        <a:bodyPr/>
        <a:lstStyle/>
        <a:p>
          <a:endParaRPr lang="en-US"/>
        </a:p>
      </dgm:t>
    </dgm:pt>
    <dgm:pt modelId="{B0E3BEE5-52FC-487A-AF78-005862F2E82E}" type="sibTrans" cxnId="{BEE3CBC2-DE12-495A-A6B4-F361EAFE9726}">
      <dgm:prSet/>
      <dgm:spPr/>
      <dgm:t>
        <a:bodyPr/>
        <a:lstStyle/>
        <a:p>
          <a:endParaRPr lang="en-US"/>
        </a:p>
      </dgm:t>
    </dgm:pt>
    <dgm:pt modelId="{6BA7EF8C-B9A6-4FBD-8944-1DF65D825826}">
      <dgm:prSet/>
      <dgm:spPr/>
      <dgm:t>
        <a:bodyPr/>
        <a:lstStyle/>
        <a:p>
          <a:r>
            <a:rPr lang="en-US"/>
            <a:t>VPC ensures a secure networking environment, protecting sensitive data and providing control over network traffic.</a:t>
          </a:r>
        </a:p>
      </dgm:t>
    </dgm:pt>
    <dgm:pt modelId="{5179561E-DA2A-45EB-BD06-9482AD6D8489}" type="parTrans" cxnId="{2B721CED-C3EC-49AC-9A8A-35F6BAADCF3F}">
      <dgm:prSet/>
      <dgm:spPr/>
      <dgm:t>
        <a:bodyPr/>
        <a:lstStyle/>
        <a:p>
          <a:endParaRPr lang="en-US"/>
        </a:p>
      </dgm:t>
    </dgm:pt>
    <dgm:pt modelId="{C694A639-CE3F-4C07-A12D-6FEBB53608D2}" type="sibTrans" cxnId="{2B721CED-C3EC-49AC-9A8A-35F6BAADCF3F}">
      <dgm:prSet/>
      <dgm:spPr/>
      <dgm:t>
        <a:bodyPr/>
        <a:lstStyle/>
        <a:p>
          <a:endParaRPr lang="en-US"/>
        </a:p>
      </dgm:t>
    </dgm:pt>
    <dgm:pt modelId="{103FAA0E-7295-4AC1-9876-E180D2A66112}" type="pres">
      <dgm:prSet presAssocID="{E00A1CCE-42B0-488A-B419-65CD5F66918B}" presName="root" presStyleCnt="0">
        <dgm:presLayoutVars>
          <dgm:dir/>
          <dgm:resizeHandles val="exact"/>
        </dgm:presLayoutVars>
      </dgm:prSet>
      <dgm:spPr/>
    </dgm:pt>
    <dgm:pt modelId="{6C18CC9C-C278-48D2-AAE5-B49F9C5BBC9D}" type="pres">
      <dgm:prSet presAssocID="{79D46147-47A0-4A2E-8F30-B4AAC03DDCCB}" presName="compNode" presStyleCnt="0"/>
      <dgm:spPr/>
    </dgm:pt>
    <dgm:pt modelId="{95E1C86E-A73A-4D07-A405-69DC3FCFE75E}" type="pres">
      <dgm:prSet presAssocID="{79D46147-47A0-4A2E-8F30-B4AAC03DDCCB}" presName="bgRect" presStyleLbl="bgShp" presStyleIdx="0" presStyleCnt="2"/>
      <dgm:spPr/>
    </dgm:pt>
    <dgm:pt modelId="{C069AF54-7FD6-4F5F-BA9C-6F5575C122A6}" type="pres">
      <dgm:prSet presAssocID="{79D46147-47A0-4A2E-8F30-B4AAC03DDC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05B42A1D-C8A1-4BD5-9024-3A90AAAAA707}" type="pres">
      <dgm:prSet presAssocID="{79D46147-47A0-4A2E-8F30-B4AAC03DDCCB}" presName="spaceRect" presStyleCnt="0"/>
      <dgm:spPr/>
    </dgm:pt>
    <dgm:pt modelId="{9EB8A2EE-0AB1-46E0-AC3E-23D8FC12AAF7}" type="pres">
      <dgm:prSet presAssocID="{79D46147-47A0-4A2E-8F30-B4AAC03DDCCB}" presName="parTx" presStyleLbl="revTx" presStyleIdx="0" presStyleCnt="2">
        <dgm:presLayoutVars>
          <dgm:chMax val="0"/>
          <dgm:chPref val="0"/>
        </dgm:presLayoutVars>
      </dgm:prSet>
      <dgm:spPr/>
    </dgm:pt>
    <dgm:pt modelId="{902C5611-A5C2-4389-ACCC-714ED326A4C9}" type="pres">
      <dgm:prSet presAssocID="{B0E3BEE5-52FC-487A-AF78-005862F2E82E}" presName="sibTrans" presStyleCnt="0"/>
      <dgm:spPr/>
    </dgm:pt>
    <dgm:pt modelId="{8360101B-1EF2-4376-AA1B-64B43A298077}" type="pres">
      <dgm:prSet presAssocID="{6BA7EF8C-B9A6-4FBD-8944-1DF65D825826}" presName="compNode" presStyleCnt="0"/>
      <dgm:spPr/>
    </dgm:pt>
    <dgm:pt modelId="{FFE47B0A-70A8-4D1E-A34E-01800A51C996}" type="pres">
      <dgm:prSet presAssocID="{6BA7EF8C-B9A6-4FBD-8944-1DF65D825826}" presName="bgRect" presStyleLbl="bgShp" presStyleIdx="1" presStyleCnt="2"/>
      <dgm:spPr/>
    </dgm:pt>
    <dgm:pt modelId="{72CBADD2-74A9-4DE3-8F1D-60E6D99A095D}" type="pres">
      <dgm:prSet presAssocID="{6BA7EF8C-B9A6-4FBD-8944-1DF65D8258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a:ext>
      </dgm:extLst>
    </dgm:pt>
    <dgm:pt modelId="{D1C2788E-BEEC-4A4F-BB42-9BCE72BD6967}" type="pres">
      <dgm:prSet presAssocID="{6BA7EF8C-B9A6-4FBD-8944-1DF65D825826}" presName="spaceRect" presStyleCnt="0"/>
      <dgm:spPr/>
    </dgm:pt>
    <dgm:pt modelId="{44FBED7D-A9AD-4FFB-9701-37A89C6A4CA1}" type="pres">
      <dgm:prSet presAssocID="{6BA7EF8C-B9A6-4FBD-8944-1DF65D825826}" presName="parTx" presStyleLbl="revTx" presStyleIdx="1" presStyleCnt="2">
        <dgm:presLayoutVars>
          <dgm:chMax val="0"/>
          <dgm:chPref val="0"/>
        </dgm:presLayoutVars>
      </dgm:prSet>
      <dgm:spPr/>
    </dgm:pt>
  </dgm:ptLst>
  <dgm:cxnLst>
    <dgm:cxn modelId="{F9279F19-3DF8-4D1F-8FDF-50EC669A7ADF}" type="presOf" srcId="{79D46147-47A0-4A2E-8F30-B4AAC03DDCCB}" destId="{9EB8A2EE-0AB1-46E0-AC3E-23D8FC12AAF7}" srcOrd="0" destOrd="0" presId="urn:microsoft.com/office/officeart/2018/2/layout/IconVerticalSolidList"/>
    <dgm:cxn modelId="{7F959D63-6DAD-4843-AE2D-AEC4C022B09B}" type="presOf" srcId="{E00A1CCE-42B0-488A-B419-65CD5F66918B}" destId="{103FAA0E-7295-4AC1-9876-E180D2A66112}" srcOrd="0" destOrd="0" presId="urn:microsoft.com/office/officeart/2018/2/layout/IconVerticalSolidList"/>
    <dgm:cxn modelId="{BEE3CBC2-DE12-495A-A6B4-F361EAFE9726}" srcId="{E00A1CCE-42B0-488A-B419-65CD5F66918B}" destId="{79D46147-47A0-4A2E-8F30-B4AAC03DDCCB}" srcOrd="0" destOrd="0" parTransId="{87428AFC-BB8D-4F87-8CA8-4F473E1BB635}" sibTransId="{B0E3BEE5-52FC-487A-AF78-005862F2E82E}"/>
    <dgm:cxn modelId="{144238DF-0214-4630-8E13-01AF8DDC4CF9}" type="presOf" srcId="{6BA7EF8C-B9A6-4FBD-8944-1DF65D825826}" destId="{44FBED7D-A9AD-4FFB-9701-37A89C6A4CA1}" srcOrd="0" destOrd="0" presId="urn:microsoft.com/office/officeart/2018/2/layout/IconVerticalSolidList"/>
    <dgm:cxn modelId="{2B721CED-C3EC-49AC-9A8A-35F6BAADCF3F}" srcId="{E00A1CCE-42B0-488A-B419-65CD5F66918B}" destId="{6BA7EF8C-B9A6-4FBD-8944-1DF65D825826}" srcOrd="1" destOrd="0" parTransId="{5179561E-DA2A-45EB-BD06-9482AD6D8489}" sibTransId="{C694A639-CE3F-4C07-A12D-6FEBB53608D2}"/>
    <dgm:cxn modelId="{81493D5C-212E-414A-9F8B-4AA048992E6E}" type="presParOf" srcId="{103FAA0E-7295-4AC1-9876-E180D2A66112}" destId="{6C18CC9C-C278-48D2-AAE5-B49F9C5BBC9D}" srcOrd="0" destOrd="0" presId="urn:microsoft.com/office/officeart/2018/2/layout/IconVerticalSolidList"/>
    <dgm:cxn modelId="{407413AE-DF17-44C5-ACA3-FC670537B590}" type="presParOf" srcId="{6C18CC9C-C278-48D2-AAE5-B49F9C5BBC9D}" destId="{95E1C86E-A73A-4D07-A405-69DC3FCFE75E}" srcOrd="0" destOrd="0" presId="urn:microsoft.com/office/officeart/2018/2/layout/IconVerticalSolidList"/>
    <dgm:cxn modelId="{219AB7D8-977D-47CC-959C-16F8775DC1DE}" type="presParOf" srcId="{6C18CC9C-C278-48D2-AAE5-B49F9C5BBC9D}" destId="{C069AF54-7FD6-4F5F-BA9C-6F5575C122A6}" srcOrd="1" destOrd="0" presId="urn:microsoft.com/office/officeart/2018/2/layout/IconVerticalSolidList"/>
    <dgm:cxn modelId="{8F0CEA07-E21A-48AE-9CAD-560C045A601E}" type="presParOf" srcId="{6C18CC9C-C278-48D2-AAE5-B49F9C5BBC9D}" destId="{05B42A1D-C8A1-4BD5-9024-3A90AAAAA707}" srcOrd="2" destOrd="0" presId="urn:microsoft.com/office/officeart/2018/2/layout/IconVerticalSolidList"/>
    <dgm:cxn modelId="{931A4E2F-D53B-4C57-B7AE-2F34F0E62A0B}" type="presParOf" srcId="{6C18CC9C-C278-48D2-AAE5-B49F9C5BBC9D}" destId="{9EB8A2EE-0AB1-46E0-AC3E-23D8FC12AAF7}" srcOrd="3" destOrd="0" presId="urn:microsoft.com/office/officeart/2018/2/layout/IconVerticalSolidList"/>
    <dgm:cxn modelId="{A48A614E-C853-4981-96F4-00C09DD6E364}" type="presParOf" srcId="{103FAA0E-7295-4AC1-9876-E180D2A66112}" destId="{902C5611-A5C2-4389-ACCC-714ED326A4C9}" srcOrd="1" destOrd="0" presId="urn:microsoft.com/office/officeart/2018/2/layout/IconVerticalSolidList"/>
    <dgm:cxn modelId="{98AD0E37-31D7-4560-AE58-B48C4E4C3155}" type="presParOf" srcId="{103FAA0E-7295-4AC1-9876-E180D2A66112}" destId="{8360101B-1EF2-4376-AA1B-64B43A298077}" srcOrd="2" destOrd="0" presId="urn:microsoft.com/office/officeart/2018/2/layout/IconVerticalSolidList"/>
    <dgm:cxn modelId="{1EC7B77B-6F1E-4F04-B595-3C12486FEF27}" type="presParOf" srcId="{8360101B-1EF2-4376-AA1B-64B43A298077}" destId="{FFE47B0A-70A8-4D1E-A34E-01800A51C996}" srcOrd="0" destOrd="0" presId="urn:microsoft.com/office/officeart/2018/2/layout/IconVerticalSolidList"/>
    <dgm:cxn modelId="{507B96F3-9217-4C4F-89D0-BF55E43649CF}" type="presParOf" srcId="{8360101B-1EF2-4376-AA1B-64B43A298077}" destId="{72CBADD2-74A9-4DE3-8F1D-60E6D99A095D}" srcOrd="1" destOrd="0" presId="urn:microsoft.com/office/officeart/2018/2/layout/IconVerticalSolidList"/>
    <dgm:cxn modelId="{0E8E51A5-13C7-48DA-B3B8-1DAB646B828B}" type="presParOf" srcId="{8360101B-1EF2-4376-AA1B-64B43A298077}" destId="{D1C2788E-BEEC-4A4F-BB42-9BCE72BD6967}" srcOrd="2" destOrd="0" presId="urn:microsoft.com/office/officeart/2018/2/layout/IconVerticalSolidList"/>
    <dgm:cxn modelId="{EB80138A-ABB9-4F88-A20E-01DD3651E1F3}" type="presParOf" srcId="{8360101B-1EF2-4376-AA1B-64B43A298077}" destId="{44FBED7D-A9AD-4FFB-9701-37A89C6A4C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A09779-908D-4CB9-87B8-E281D1E5D3D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4E1F910-9863-4D05-A0D2-93B3B3BE5C74}">
      <dgm:prSet/>
      <dgm:spPr/>
      <dgm:t>
        <a:bodyPr/>
        <a:lstStyle/>
        <a:p>
          <a:r>
            <a:rPr lang="en-US"/>
            <a:t>SNS (Simple Notification Service) is a fully managed messaging service provided by AWS.</a:t>
          </a:r>
        </a:p>
      </dgm:t>
    </dgm:pt>
    <dgm:pt modelId="{FD608DB4-BE8C-4D10-86AC-D7C6A721E5C4}" type="parTrans" cxnId="{000B6D1D-974F-4B79-A874-D50FBE879004}">
      <dgm:prSet/>
      <dgm:spPr/>
      <dgm:t>
        <a:bodyPr/>
        <a:lstStyle/>
        <a:p>
          <a:endParaRPr lang="en-US"/>
        </a:p>
      </dgm:t>
    </dgm:pt>
    <dgm:pt modelId="{AD0C220C-D5D8-4F46-9982-8326DE2BDA97}" type="sibTrans" cxnId="{000B6D1D-974F-4B79-A874-D50FBE879004}">
      <dgm:prSet/>
      <dgm:spPr/>
      <dgm:t>
        <a:bodyPr/>
        <a:lstStyle/>
        <a:p>
          <a:endParaRPr lang="en-US"/>
        </a:p>
      </dgm:t>
    </dgm:pt>
    <dgm:pt modelId="{DAA834EC-3E58-409E-A301-A3F9C82E2624}">
      <dgm:prSet/>
      <dgm:spPr/>
      <dgm:t>
        <a:bodyPr/>
        <a:lstStyle/>
        <a:p>
          <a:r>
            <a:rPr lang="en-US"/>
            <a:t>SNS enables decoupled communication between components and supports publish-subscribe messaging.</a:t>
          </a:r>
        </a:p>
      </dgm:t>
    </dgm:pt>
    <dgm:pt modelId="{63B6CB16-4114-4CFE-8DE0-CBEDF33AC634}" type="parTrans" cxnId="{E413142E-8112-4852-8E69-BF5EAA5997FA}">
      <dgm:prSet/>
      <dgm:spPr/>
      <dgm:t>
        <a:bodyPr/>
        <a:lstStyle/>
        <a:p>
          <a:endParaRPr lang="en-US"/>
        </a:p>
      </dgm:t>
    </dgm:pt>
    <dgm:pt modelId="{DEAD877F-4ECD-405A-A89B-FF51768C2427}" type="sibTrans" cxnId="{E413142E-8112-4852-8E69-BF5EAA5997FA}">
      <dgm:prSet/>
      <dgm:spPr/>
      <dgm:t>
        <a:bodyPr/>
        <a:lstStyle/>
        <a:p>
          <a:endParaRPr lang="en-US"/>
        </a:p>
      </dgm:t>
    </dgm:pt>
    <dgm:pt modelId="{B5E3331F-5F20-4CDD-ACF8-285B869567EB}">
      <dgm:prSet/>
      <dgm:spPr/>
      <dgm:t>
        <a:bodyPr/>
        <a:lstStyle/>
        <a:p>
          <a:r>
            <a:rPr lang="en-US"/>
            <a:t>Key features of SNS include delivery retries, fanout capabilities, and support for various messaging protocols.</a:t>
          </a:r>
        </a:p>
      </dgm:t>
    </dgm:pt>
    <dgm:pt modelId="{A6FBE2FB-50B2-4667-802D-207A171D434E}" type="parTrans" cxnId="{34A68220-8BAD-49CB-9285-7A2F98F1E96E}">
      <dgm:prSet/>
      <dgm:spPr/>
      <dgm:t>
        <a:bodyPr/>
        <a:lstStyle/>
        <a:p>
          <a:endParaRPr lang="en-US"/>
        </a:p>
      </dgm:t>
    </dgm:pt>
    <dgm:pt modelId="{7F0E283E-D7FA-471E-9E4C-FF53689014C8}" type="sibTrans" cxnId="{34A68220-8BAD-49CB-9285-7A2F98F1E96E}">
      <dgm:prSet/>
      <dgm:spPr/>
      <dgm:t>
        <a:bodyPr/>
        <a:lstStyle/>
        <a:p>
          <a:endParaRPr lang="en-US"/>
        </a:p>
      </dgm:t>
    </dgm:pt>
    <dgm:pt modelId="{ADE8982C-5C88-4B8F-A8F9-EA41C68AE616}" type="pres">
      <dgm:prSet presAssocID="{76A09779-908D-4CB9-87B8-E281D1E5D3DE}" presName="root" presStyleCnt="0">
        <dgm:presLayoutVars>
          <dgm:dir/>
          <dgm:resizeHandles val="exact"/>
        </dgm:presLayoutVars>
      </dgm:prSet>
      <dgm:spPr/>
    </dgm:pt>
    <dgm:pt modelId="{0998142C-6B5D-45D3-8D0B-60D3F1783066}" type="pres">
      <dgm:prSet presAssocID="{34E1F910-9863-4D05-A0D2-93B3B3BE5C74}" presName="compNode" presStyleCnt="0"/>
      <dgm:spPr/>
    </dgm:pt>
    <dgm:pt modelId="{752AC74C-7EA6-4B21-B372-1541034399F2}" type="pres">
      <dgm:prSet presAssocID="{34E1F910-9863-4D05-A0D2-93B3B3BE5C74}" presName="bgRect" presStyleLbl="bgShp" presStyleIdx="0" presStyleCnt="3"/>
      <dgm:spPr/>
    </dgm:pt>
    <dgm:pt modelId="{FAB734BD-ECE1-4F91-86C9-1658900C313E}" type="pres">
      <dgm:prSet presAssocID="{34E1F910-9863-4D05-A0D2-93B3B3BE5C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EFD7F9B9-A104-4083-92B2-DFC8F0159F59}" type="pres">
      <dgm:prSet presAssocID="{34E1F910-9863-4D05-A0D2-93B3B3BE5C74}" presName="spaceRect" presStyleCnt="0"/>
      <dgm:spPr/>
    </dgm:pt>
    <dgm:pt modelId="{134DFE16-3377-43BF-A9AF-1B647114AD67}" type="pres">
      <dgm:prSet presAssocID="{34E1F910-9863-4D05-A0D2-93B3B3BE5C74}" presName="parTx" presStyleLbl="revTx" presStyleIdx="0" presStyleCnt="3">
        <dgm:presLayoutVars>
          <dgm:chMax val="0"/>
          <dgm:chPref val="0"/>
        </dgm:presLayoutVars>
      </dgm:prSet>
      <dgm:spPr/>
    </dgm:pt>
    <dgm:pt modelId="{9E74DCF9-72BB-4F84-AD4B-E88C7E51A019}" type="pres">
      <dgm:prSet presAssocID="{AD0C220C-D5D8-4F46-9982-8326DE2BDA97}" presName="sibTrans" presStyleCnt="0"/>
      <dgm:spPr/>
    </dgm:pt>
    <dgm:pt modelId="{1FEC576D-8EB6-4208-B404-E06D9F0DF861}" type="pres">
      <dgm:prSet presAssocID="{DAA834EC-3E58-409E-A301-A3F9C82E2624}" presName="compNode" presStyleCnt="0"/>
      <dgm:spPr/>
    </dgm:pt>
    <dgm:pt modelId="{49BFDF28-6022-41FD-A39E-7BB0E48EF62A}" type="pres">
      <dgm:prSet presAssocID="{DAA834EC-3E58-409E-A301-A3F9C82E2624}" presName="bgRect" presStyleLbl="bgShp" presStyleIdx="1" presStyleCnt="3"/>
      <dgm:spPr/>
    </dgm:pt>
    <dgm:pt modelId="{FDA3DD49-F861-4B0D-B69B-AB0AC13E3011}" type="pres">
      <dgm:prSet presAssocID="{DAA834EC-3E58-409E-A301-A3F9C82E26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AAFFD215-0562-4A9D-82EE-2D2DE06BF24C}" type="pres">
      <dgm:prSet presAssocID="{DAA834EC-3E58-409E-A301-A3F9C82E2624}" presName="spaceRect" presStyleCnt="0"/>
      <dgm:spPr/>
    </dgm:pt>
    <dgm:pt modelId="{FF44C644-68A3-484B-A61A-61DEE71134AF}" type="pres">
      <dgm:prSet presAssocID="{DAA834EC-3E58-409E-A301-A3F9C82E2624}" presName="parTx" presStyleLbl="revTx" presStyleIdx="1" presStyleCnt="3">
        <dgm:presLayoutVars>
          <dgm:chMax val="0"/>
          <dgm:chPref val="0"/>
        </dgm:presLayoutVars>
      </dgm:prSet>
      <dgm:spPr/>
    </dgm:pt>
    <dgm:pt modelId="{FD396690-6782-4E30-A87A-B5349B723810}" type="pres">
      <dgm:prSet presAssocID="{DEAD877F-4ECD-405A-A89B-FF51768C2427}" presName="sibTrans" presStyleCnt="0"/>
      <dgm:spPr/>
    </dgm:pt>
    <dgm:pt modelId="{17E7D2C9-B32A-4189-BB27-4CDAD47B8DBA}" type="pres">
      <dgm:prSet presAssocID="{B5E3331F-5F20-4CDD-ACF8-285B869567EB}" presName="compNode" presStyleCnt="0"/>
      <dgm:spPr/>
    </dgm:pt>
    <dgm:pt modelId="{649384F2-FBCB-4781-88B5-F01A686B8C82}" type="pres">
      <dgm:prSet presAssocID="{B5E3331F-5F20-4CDD-ACF8-285B869567EB}" presName="bgRect" presStyleLbl="bgShp" presStyleIdx="2" presStyleCnt="3"/>
      <dgm:spPr/>
    </dgm:pt>
    <dgm:pt modelId="{90F821B7-8254-484E-A9B9-2FD7EA4B6598}" type="pres">
      <dgm:prSet presAssocID="{B5E3331F-5F20-4CDD-ACF8-285B869567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43A471D7-0CF9-4DF4-9B26-558E77C39C65}" type="pres">
      <dgm:prSet presAssocID="{B5E3331F-5F20-4CDD-ACF8-285B869567EB}" presName="spaceRect" presStyleCnt="0"/>
      <dgm:spPr/>
    </dgm:pt>
    <dgm:pt modelId="{FD26A2B2-79E2-41DD-90E4-CB1591C02C03}" type="pres">
      <dgm:prSet presAssocID="{B5E3331F-5F20-4CDD-ACF8-285B869567EB}" presName="parTx" presStyleLbl="revTx" presStyleIdx="2" presStyleCnt="3">
        <dgm:presLayoutVars>
          <dgm:chMax val="0"/>
          <dgm:chPref val="0"/>
        </dgm:presLayoutVars>
      </dgm:prSet>
      <dgm:spPr/>
    </dgm:pt>
  </dgm:ptLst>
  <dgm:cxnLst>
    <dgm:cxn modelId="{AC434411-673C-4201-9A75-AC4CEADD8335}" type="presOf" srcId="{B5E3331F-5F20-4CDD-ACF8-285B869567EB}" destId="{FD26A2B2-79E2-41DD-90E4-CB1591C02C03}" srcOrd="0" destOrd="0" presId="urn:microsoft.com/office/officeart/2018/2/layout/IconVerticalSolidList"/>
    <dgm:cxn modelId="{000B6D1D-974F-4B79-A874-D50FBE879004}" srcId="{76A09779-908D-4CB9-87B8-E281D1E5D3DE}" destId="{34E1F910-9863-4D05-A0D2-93B3B3BE5C74}" srcOrd="0" destOrd="0" parTransId="{FD608DB4-BE8C-4D10-86AC-D7C6A721E5C4}" sibTransId="{AD0C220C-D5D8-4F46-9982-8326DE2BDA97}"/>
    <dgm:cxn modelId="{34A68220-8BAD-49CB-9285-7A2F98F1E96E}" srcId="{76A09779-908D-4CB9-87B8-E281D1E5D3DE}" destId="{B5E3331F-5F20-4CDD-ACF8-285B869567EB}" srcOrd="2" destOrd="0" parTransId="{A6FBE2FB-50B2-4667-802D-207A171D434E}" sibTransId="{7F0E283E-D7FA-471E-9E4C-FF53689014C8}"/>
    <dgm:cxn modelId="{E413142E-8112-4852-8E69-BF5EAA5997FA}" srcId="{76A09779-908D-4CB9-87B8-E281D1E5D3DE}" destId="{DAA834EC-3E58-409E-A301-A3F9C82E2624}" srcOrd="1" destOrd="0" parTransId="{63B6CB16-4114-4CFE-8DE0-CBEDF33AC634}" sibTransId="{DEAD877F-4ECD-405A-A89B-FF51768C2427}"/>
    <dgm:cxn modelId="{980F592F-9D31-4F9D-AAB7-6D6240ADA486}" type="presOf" srcId="{DAA834EC-3E58-409E-A301-A3F9C82E2624}" destId="{FF44C644-68A3-484B-A61A-61DEE71134AF}" srcOrd="0" destOrd="0" presId="urn:microsoft.com/office/officeart/2018/2/layout/IconVerticalSolidList"/>
    <dgm:cxn modelId="{EA36BACF-CB35-4C9B-B003-C4C5E1496191}" type="presOf" srcId="{76A09779-908D-4CB9-87B8-E281D1E5D3DE}" destId="{ADE8982C-5C88-4B8F-A8F9-EA41C68AE616}" srcOrd="0" destOrd="0" presId="urn:microsoft.com/office/officeart/2018/2/layout/IconVerticalSolidList"/>
    <dgm:cxn modelId="{348DE7DD-2267-45D7-884C-54C6C0AF2CAA}" type="presOf" srcId="{34E1F910-9863-4D05-A0D2-93B3B3BE5C74}" destId="{134DFE16-3377-43BF-A9AF-1B647114AD67}" srcOrd="0" destOrd="0" presId="urn:microsoft.com/office/officeart/2018/2/layout/IconVerticalSolidList"/>
    <dgm:cxn modelId="{59F7A696-F193-4433-8FA7-35949FDDC017}" type="presParOf" srcId="{ADE8982C-5C88-4B8F-A8F9-EA41C68AE616}" destId="{0998142C-6B5D-45D3-8D0B-60D3F1783066}" srcOrd="0" destOrd="0" presId="urn:microsoft.com/office/officeart/2018/2/layout/IconVerticalSolidList"/>
    <dgm:cxn modelId="{5975EC2D-1F5A-4A74-A573-6E54B5D3E145}" type="presParOf" srcId="{0998142C-6B5D-45D3-8D0B-60D3F1783066}" destId="{752AC74C-7EA6-4B21-B372-1541034399F2}" srcOrd="0" destOrd="0" presId="urn:microsoft.com/office/officeart/2018/2/layout/IconVerticalSolidList"/>
    <dgm:cxn modelId="{6CD1E5BE-2C0E-4016-9959-64C5CD26E518}" type="presParOf" srcId="{0998142C-6B5D-45D3-8D0B-60D3F1783066}" destId="{FAB734BD-ECE1-4F91-86C9-1658900C313E}" srcOrd="1" destOrd="0" presId="urn:microsoft.com/office/officeart/2018/2/layout/IconVerticalSolidList"/>
    <dgm:cxn modelId="{4BF8D6D4-5608-4379-BBEC-AB09B1F4F037}" type="presParOf" srcId="{0998142C-6B5D-45D3-8D0B-60D3F1783066}" destId="{EFD7F9B9-A104-4083-92B2-DFC8F0159F59}" srcOrd="2" destOrd="0" presId="urn:microsoft.com/office/officeart/2018/2/layout/IconVerticalSolidList"/>
    <dgm:cxn modelId="{6F200D35-A314-42F4-BA3D-757CF2D11A67}" type="presParOf" srcId="{0998142C-6B5D-45D3-8D0B-60D3F1783066}" destId="{134DFE16-3377-43BF-A9AF-1B647114AD67}" srcOrd="3" destOrd="0" presId="urn:microsoft.com/office/officeart/2018/2/layout/IconVerticalSolidList"/>
    <dgm:cxn modelId="{0C4D78BF-20FF-4153-9DC9-7574F6D02B27}" type="presParOf" srcId="{ADE8982C-5C88-4B8F-A8F9-EA41C68AE616}" destId="{9E74DCF9-72BB-4F84-AD4B-E88C7E51A019}" srcOrd="1" destOrd="0" presId="urn:microsoft.com/office/officeart/2018/2/layout/IconVerticalSolidList"/>
    <dgm:cxn modelId="{C9081A43-7121-4308-9DC9-EC73DA8FDA0D}" type="presParOf" srcId="{ADE8982C-5C88-4B8F-A8F9-EA41C68AE616}" destId="{1FEC576D-8EB6-4208-B404-E06D9F0DF861}" srcOrd="2" destOrd="0" presId="urn:microsoft.com/office/officeart/2018/2/layout/IconVerticalSolidList"/>
    <dgm:cxn modelId="{B6C5C1FC-EB51-4AD3-A297-FE0DA8735863}" type="presParOf" srcId="{1FEC576D-8EB6-4208-B404-E06D9F0DF861}" destId="{49BFDF28-6022-41FD-A39E-7BB0E48EF62A}" srcOrd="0" destOrd="0" presId="urn:microsoft.com/office/officeart/2018/2/layout/IconVerticalSolidList"/>
    <dgm:cxn modelId="{430D3D17-649C-46B3-836F-9770B9F28D01}" type="presParOf" srcId="{1FEC576D-8EB6-4208-B404-E06D9F0DF861}" destId="{FDA3DD49-F861-4B0D-B69B-AB0AC13E3011}" srcOrd="1" destOrd="0" presId="urn:microsoft.com/office/officeart/2018/2/layout/IconVerticalSolidList"/>
    <dgm:cxn modelId="{46F4B62A-23B0-49F8-9462-B93F85694295}" type="presParOf" srcId="{1FEC576D-8EB6-4208-B404-E06D9F0DF861}" destId="{AAFFD215-0562-4A9D-82EE-2D2DE06BF24C}" srcOrd="2" destOrd="0" presId="urn:microsoft.com/office/officeart/2018/2/layout/IconVerticalSolidList"/>
    <dgm:cxn modelId="{CD14A8D4-9759-470C-9C2B-6BA1E5ACFDCE}" type="presParOf" srcId="{1FEC576D-8EB6-4208-B404-E06D9F0DF861}" destId="{FF44C644-68A3-484B-A61A-61DEE71134AF}" srcOrd="3" destOrd="0" presId="urn:microsoft.com/office/officeart/2018/2/layout/IconVerticalSolidList"/>
    <dgm:cxn modelId="{FDD7DBAF-7A4B-441D-AF8F-2920F2D1870E}" type="presParOf" srcId="{ADE8982C-5C88-4B8F-A8F9-EA41C68AE616}" destId="{FD396690-6782-4E30-A87A-B5349B723810}" srcOrd="3" destOrd="0" presId="urn:microsoft.com/office/officeart/2018/2/layout/IconVerticalSolidList"/>
    <dgm:cxn modelId="{218E0E6F-669C-47C5-A4F7-5D3F5C9965C2}" type="presParOf" srcId="{ADE8982C-5C88-4B8F-A8F9-EA41C68AE616}" destId="{17E7D2C9-B32A-4189-BB27-4CDAD47B8DBA}" srcOrd="4" destOrd="0" presId="urn:microsoft.com/office/officeart/2018/2/layout/IconVerticalSolidList"/>
    <dgm:cxn modelId="{1130C52B-237C-4046-B566-5229724569F0}" type="presParOf" srcId="{17E7D2C9-B32A-4189-BB27-4CDAD47B8DBA}" destId="{649384F2-FBCB-4781-88B5-F01A686B8C82}" srcOrd="0" destOrd="0" presId="urn:microsoft.com/office/officeart/2018/2/layout/IconVerticalSolidList"/>
    <dgm:cxn modelId="{F532B7C3-EFB2-4C7B-90F3-984CCA1A7EDD}" type="presParOf" srcId="{17E7D2C9-B32A-4189-BB27-4CDAD47B8DBA}" destId="{90F821B7-8254-484E-A9B9-2FD7EA4B6598}" srcOrd="1" destOrd="0" presId="urn:microsoft.com/office/officeart/2018/2/layout/IconVerticalSolidList"/>
    <dgm:cxn modelId="{5880B94F-26FF-462E-96CB-AD0999971EEE}" type="presParOf" srcId="{17E7D2C9-B32A-4189-BB27-4CDAD47B8DBA}" destId="{43A471D7-0CF9-4DF4-9B26-558E77C39C65}" srcOrd="2" destOrd="0" presId="urn:microsoft.com/office/officeart/2018/2/layout/IconVerticalSolidList"/>
    <dgm:cxn modelId="{38438FD2-8946-4EFA-A292-6387DEF682CF}" type="presParOf" srcId="{17E7D2C9-B32A-4189-BB27-4CDAD47B8DBA}" destId="{FD26A2B2-79E2-41DD-90E4-CB1591C02C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22E218-0ADA-4AEF-9E17-8B40F1CE3E3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7994EE9-C613-46AE-92FA-53622F81D247}">
      <dgm:prSet/>
      <dgm:spPr/>
      <dgm:t>
        <a:bodyPr/>
        <a:lstStyle/>
        <a:p>
          <a:r>
            <a:rPr lang="en-US"/>
            <a:t>Identify the microservices in your architecture that require communication through SNS.</a:t>
          </a:r>
        </a:p>
      </dgm:t>
    </dgm:pt>
    <dgm:pt modelId="{CC2F505A-346E-4E48-A38C-1E2087E227AD}" type="parTrans" cxnId="{29E55FED-9E4A-48A3-971D-EDE449C6C272}">
      <dgm:prSet/>
      <dgm:spPr/>
      <dgm:t>
        <a:bodyPr/>
        <a:lstStyle/>
        <a:p>
          <a:endParaRPr lang="en-US"/>
        </a:p>
      </dgm:t>
    </dgm:pt>
    <dgm:pt modelId="{78BA5033-394F-4D6A-ACE0-AA1CD05D3E3A}" type="sibTrans" cxnId="{29E55FED-9E4A-48A3-971D-EDE449C6C272}">
      <dgm:prSet/>
      <dgm:spPr/>
      <dgm:t>
        <a:bodyPr/>
        <a:lstStyle/>
        <a:p>
          <a:endParaRPr lang="en-US"/>
        </a:p>
      </dgm:t>
    </dgm:pt>
    <dgm:pt modelId="{F9C425B2-0365-40E5-A450-D87893D2F5DB}">
      <dgm:prSet/>
      <dgm:spPr/>
      <dgm:t>
        <a:bodyPr/>
        <a:lstStyle/>
        <a:p>
          <a:r>
            <a:rPr lang="en-US"/>
            <a:t>Determine the types of events or messages that need to be exchanged between the microservices.</a:t>
          </a:r>
        </a:p>
      </dgm:t>
    </dgm:pt>
    <dgm:pt modelId="{59B7E681-00C3-4EE2-B185-6A09FD71F088}" type="parTrans" cxnId="{93133F08-9CEA-4185-95B6-E33C83BA72CD}">
      <dgm:prSet/>
      <dgm:spPr/>
      <dgm:t>
        <a:bodyPr/>
        <a:lstStyle/>
        <a:p>
          <a:endParaRPr lang="en-US"/>
        </a:p>
      </dgm:t>
    </dgm:pt>
    <dgm:pt modelId="{964BADE1-5843-43ED-B38F-DE9F6C0FD9D3}" type="sibTrans" cxnId="{93133F08-9CEA-4185-95B6-E33C83BA72CD}">
      <dgm:prSet/>
      <dgm:spPr/>
      <dgm:t>
        <a:bodyPr/>
        <a:lstStyle/>
        <a:p>
          <a:endParaRPr lang="en-US"/>
        </a:p>
      </dgm:t>
    </dgm:pt>
    <dgm:pt modelId="{84B7267F-584D-4335-A857-2BEEA4B4F8B2}">
      <dgm:prSet/>
      <dgm:spPr/>
      <dgm:t>
        <a:bodyPr/>
        <a:lstStyle/>
        <a:p>
          <a:r>
            <a:rPr lang="en-US"/>
            <a:t>Design a clear and consistent event schema or message format for effective communication.</a:t>
          </a:r>
        </a:p>
      </dgm:t>
    </dgm:pt>
    <dgm:pt modelId="{137B2071-511D-4CAE-8CB6-D0ED482D8EEB}" type="parTrans" cxnId="{8C54F62D-60A0-4780-B85F-4454F8689F03}">
      <dgm:prSet/>
      <dgm:spPr/>
      <dgm:t>
        <a:bodyPr/>
        <a:lstStyle/>
        <a:p>
          <a:endParaRPr lang="en-US"/>
        </a:p>
      </dgm:t>
    </dgm:pt>
    <dgm:pt modelId="{C84B6145-3120-4633-8006-C384AF900F93}" type="sibTrans" cxnId="{8C54F62D-60A0-4780-B85F-4454F8689F03}">
      <dgm:prSet/>
      <dgm:spPr/>
      <dgm:t>
        <a:bodyPr/>
        <a:lstStyle/>
        <a:p>
          <a:endParaRPr lang="en-US"/>
        </a:p>
      </dgm:t>
    </dgm:pt>
    <dgm:pt modelId="{64C6B33A-7313-4CA3-92D9-84F545ACB4F2}" type="pres">
      <dgm:prSet presAssocID="{FF22E218-0ADA-4AEF-9E17-8B40F1CE3E35}" presName="root" presStyleCnt="0">
        <dgm:presLayoutVars>
          <dgm:dir/>
          <dgm:resizeHandles val="exact"/>
        </dgm:presLayoutVars>
      </dgm:prSet>
      <dgm:spPr/>
    </dgm:pt>
    <dgm:pt modelId="{C20DC2D6-A10E-41E6-9C7C-DF6FCCB4D5AC}" type="pres">
      <dgm:prSet presAssocID="{47994EE9-C613-46AE-92FA-53622F81D247}" presName="compNode" presStyleCnt="0"/>
      <dgm:spPr/>
    </dgm:pt>
    <dgm:pt modelId="{69A9554B-BE5A-49A2-8F67-DF332E180C6C}" type="pres">
      <dgm:prSet presAssocID="{47994EE9-C613-46AE-92FA-53622F81D247}" presName="bgRect" presStyleLbl="bgShp" presStyleIdx="0" presStyleCnt="3"/>
      <dgm:spPr/>
    </dgm:pt>
    <dgm:pt modelId="{3559788D-13B2-44F6-96CD-A0460683C16C}" type="pres">
      <dgm:prSet presAssocID="{47994EE9-C613-46AE-92FA-53622F81D2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31FE7617-2A14-4AA3-8770-B2059475C585}" type="pres">
      <dgm:prSet presAssocID="{47994EE9-C613-46AE-92FA-53622F81D247}" presName="spaceRect" presStyleCnt="0"/>
      <dgm:spPr/>
    </dgm:pt>
    <dgm:pt modelId="{6B65B3B0-20AC-46C4-9CA5-E287042AA52D}" type="pres">
      <dgm:prSet presAssocID="{47994EE9-C613-46AE-92FA-53622F81D247}" presName="parTx" presStyleLbl="revTx" presStyleIdx="0" presStyleCnt="3">
        <dgm:presLayoutVars>
          <dgm:chMax val="0"/>
          <dgm:chPref val="0"/>
        </dgm:presLayoutVars>
      </dgm:prSet>
      <dgm:spPr/>
    </dgm:pt>
    <dgm:pt modelId="{F0A982F9-B890-4813-8D27-EAEB3610550D}" type="pres">
      <dgm:prSet presAssocID="{78BA5033-394F-4D6A-ACE0-AA1CD05D3E3A}" presName="sibTrans" presStyleCnt="0"/>
      <dgm:spPr/>
    </dgm:pt>
    <dgm:pt modelId="{19BD1792-779B-4491-86B8-9AA251EED81E}" type="pres">
      <dgm:prSet presAssocID="{F9C425B2-0365-40E5-A450-D87893D2F5DB}" presName="compNode" presStyleCnt="0"/>
      <dgm:spPr/>
    </dgm:pt>
    <dgm:pt modelId="{7F0B91A9-183B-4855-97D3-384EDA73942D}" type="pres">
      <dgm:prSet presAssocID="{F9C425B2-0365-40E5-A450-D87893D2F5DB}" presName="bgRect" presStyleLbl="bgShp" presStyleIdx="1" presStyleCnt="3"/>
      <dgm:spPr/>
    </dgm:pt>
    <dgm:pt modelId="{1324F906-582F-4C0F-B79F-E276B50DD4B6}" type="pres">
      <dgm:prSet presAssocID="{F9C425B2-0365-40E5-A450-D87893D2F5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03E7250D-37ED-45FC-9079-80F88482F095}" type="pres">
      <dgm:prSet presAssocID="{F9C425B2-0365-40E5-A450-D87893D2F5DB}" presName="spaceRect" presStyleCnt="0"/>
      <dgm:spPr/>
    </dgm:pt>
    <dgm:pt modelId="{17DB90C5-A6C2-4AAF-A38A-D96C186B672E}" type="pres">
      <dgm:prSet presAssocID="{F9C425B2-0365-40E5-A450-D87893D2F5DB}" presName="parTx" presStyleLbl="revTx" presStyleIdx="1" presStyleCnt="3">
        <dgm:presLayoutVars>
          <dgm:chMax val="0"/>
          <dgm:chPref val="0"/>
        </dgm:presLayoutVars>
      </dgm:prSet>
      <dgm:spPr/>
    </dgm:pt>
    <dgm:pt modelId="{71DD72C6-CB42-4BB8-AB6D-1BE85440DA8E}" type="pres">
      <dgm:prSet presAssocID="{964BADE1-5843-43ED-B38F-DE9F6C0FD9D3}" presName="sibTrans" presStyleCnt="0"/>
      <dgm:spPr/>
    </dgm:pt>
    <dgm:pt modelId="{766BDE24-F137-4E80-8815-BBFDE92A8CEE}" type="pres">
      <dgm:prSet presAssocID="{84B7267F-584D-4335-A857-2BEEA4B4F8B2}" presName="compNode" presStyleCnt="0"/>
      <dgm:spPr/>
    </dgm:pt>
    <dgm:pt modelId="{8C07AC30-BFF6-4C4C-902C-6B646A8BB979}" type="pres">
      <dgm:prSet presAssocID="{84B7267F-584D-4335-A857-2BEEA4B4F8B2}" presName="bgRect" presStyleLbl="bgShp" presStyleIdx="2" presStyleCnt="3"/>
      <dgm:spPr/>
    </dgm:pt>
    <dgm:pt modelId="{F45C6570-9C75-4B2C-B907-D725DC29D305}" type="pres">
      <dgm:prSet presAssocID="{84B7267F-584D-4335-A857-2BEEA4B4F8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9D9A8E6-DF5A-4A79-A019-9A06C4583A62}" type="pres">
      <dgm:prSet presAssocID="{84B7267F-584D-4335-A857-2BEEA4B4F8B2}" presName="spaceRect" presStyleCnt="0"/>
      <dgm:spPr/>
    </dgm:pt>
    <dgm:pt modelId="{0E2D9834-D4AF-4011-A73C-1E35DB2969C0}" type="pres">
      <dgm:prSet presAssocID="{84B7267F-584D-4335-A857-2BEEA4B4F8B2}" presName="parTx" presStyleLbl="revTx" presStyleIdx="2" presStyleCnt="3">
        <dgm:presLayoutVars>
          <dgm:chMax val="0"/>
          <dgm:chPref val="0"/>
        </dgm:presLayoutVars>
      </dgm:prSet>
      <dgm:spPr/>
    </dgm:pt>
  </dgm:ptLst>
  <dgm:cxnLst>
    <dgm:cxn modelId="{93133F08-9CEA-4185-95B6-E33C83BA72CD}" srcId="{FF22E218-0ADA-4AEF-9E17-8B40F1CE3E35}" destId="{F9C425B2-0365-40E5-A450-D87893D2F5DB}" srcOrd="1" destOrd="0" parTransId="{59B7E681-00C3-4EE2-B185-6A09FD71F088}" sibTransId="{964BADE1-5843-43ED-B38F-DE9F6C0FD9D3}"/>
    <dgm:cxn modelId="{8C54F62D-60A0-4780-B85F-4454F8689F03}" srcId="{FF22E218-0ADA-4AEF-9E17-8B40F1CE3E35}" destId="{84B7267F-584D-4335-A857-2BEEA4B4F8B2}" srcOrd="2" destOrd="0" parTransId="{137B2071-511D-4CAE-8CB6-D0ED482D8EEB}" sibTransId="{C84B6145-3120-4633-8006-C384AF900F93}"/>
    <dgm:cxn modelId="{FDE9B237-A6CB-43A1-91EB-6ABBCBE1109F}" type="presOf" srcId="{FF22E218-0ADA-4AEF-9E17-8B40F1CE3E35}" destId="{64C6B33A-7313-4CA3-92D9-84F545ACB4F2}" srcOrd="0" destOrd="0" presId="urn:microsoft.com/office/officeart/2018/2/layout/IconVerticalSolidList"/>
    <dgm:cxn modelId="{53CA3F58-1F7F-42B1-AFB6-3A19B8E9F90D}" type="presOf" srcId="{47994EE9-C613-46AE-92FA-53622F81D247}" destId="{6B65B3B0-20AC-46C4-9CA5-E287042AA52D}" srcOrd="0" destOrd="0" presId="urn:microsoft.com/office/officeart/2018/2/layout/IconVerticalSolidList"/>
    <dgm:cxn modelId="{6404E8AA-4AD9-4938-9138-C84A1E92F461}" type="presOf" srcId="{F9C425B2-0365-40E5-A450-D87893D2F5DB}" destId="{17DB90C5-A6C2-4AAF-A38A-D96C186B672E}" srcOrd="0" destOrd="0" presId="urn:microsoft.com/office/officeart/2018/2/layout/IconVerticalSolidList"/>
    <dgm:cxn modelId="{29E55FED-9E4A-48A3-971D-EDE449C6C272}" srcId="{FF22E218-0ADA-4AEF-9E17-8B40F1CE3E35}" destId="{47994EE9-C613-46AE-92FA-53622F81D247}" srcOrd="0" destOrd="0" parTransId="{CC2F505A-346E-4E48-A38C-1E2087E227AD}" sibTransId="{78BA5033-394F-4D6A-ACE0-AA1CD05D3E3A}"/>
    <dgm:cxn modelId="{9F055CFF-A548-4D7D-8212-5B63E293D477}" type="presOf" srcId="{84B7267F-584D-4335-A857-2BEEA4B4F8B2}" destId="{0E2D9834-D4AF-4011-A73C-1E35DB2969C0}" srcOrd="0" destOrd="0" presId="urn:microsoft.com/office/officeart/2018/2/layout/IconVerticalSolidList"/>
    <dgm:cxn modelId="{7C38A773-FD85-4AD7-BD61-FE2F5496A533}" type="presParOf" srcId="{64C6B33A-7313-4CA3-92D9-84F545ACB4F2}" destId="{C20DC2D6-A10E-41E6-9C7C-DF6FCCB4D5AC}" srcOrd="0" destOrd="0" presId="urn:microsoft.com/office/officeart/2018/2/layout/IconVerticalSolidList"/>
    <dgm:cxn modelId="{EE897932-DAB3-4EB4-8589-F180452D3999}" type="presParOf" srcId="{C20DC2D6-A10E-41E6-9C7C-DF6FCCB4D5AC}" destId="{69A9554B-BE5A-49A2-8F67-DF332E180C6C}" srcOrd="0" destOrd="0" presId="urn:microsoft.com/office/officeart/2018/2/layout/IconVerticalSolidList"/>
    <dgm:cxn modelId="{925D4B5B-038E-4BCF-929D-C08D0668EF26}" type="presParOf" srcId="{C20DC2D6-A10E-41E6-9C7C-DF6FCCB4D5AC}" destId="{3559788D-13B2-44F6-96CD-A0460683C16C}" srcOrd="1" destOrd="0" presId="urn:microsoft.com/office/officeart/2018/2/layout/IconVerticalSolidList"/>
    <dgm:cxn modelId="{2F856ACE-E9C8-4336-987F-4909EA168788}" type="presParOf" srcId="{C20DC2D6-A10E-41E6-9C7C-DF6FCCB4D5AC}" destId="{31FE7617-2A14-4AA3-8770-B2059475C585}" srcOrd="2" destOrd="0" presId="urn:microsoft.com/office/officeart/2018/2/layout/IconVerticalSolidList"/>
    <dgm:cxn modelId="{869B4A79-C397-4E98-9DFD-CDD64988791A}" type="presParOf" srcId="{C20DC2D6-A10E-41E6-9C7C-DF6FCCB4D5AC}" destId="{6B65B3B0-20AC-46C4-9CA5-E287042AA52D}" srcOrd="3" destOrd="0" presId="urn:microsoft.com/office/officeart/2018/2/layout/IconVerticalSolidList"/>
    <dgm:cxn modelId="{0A0CF7B3-BE35-4114-BDD0-C39614FE566C}" type="presParOf" srcId="{64C6B33A-7313-4CA3-92D9-84F545ACB4F2}" destId="{F0A982F9-B890-4813-8D27-EAEB3610550D}" srcOrd="1" destOrd="0" presId="urn:microsoft.com/office/officeart/2018/2/layout/IconVerticalSolidList"/>
    <dgm:cxn modelId="{0943158D-7C22-44D8-9F4E-8D16BC7E44A2}" type="presParOf" srcId="{64C6B33A-7313-4CA3-92D9-84F545ACB4F2}" destId="{19BD1792-779B-4491-86B8-9AA251EED81E}" srcOrd="2" destOrd="0" presId="urn:microsoft.com/office/officeart/2018/2/layout/IconVerticalSolidList"/>
    <dgm:cxn modelId="{FCED453B-B1D4-4D55-8E70-3037B685B2CB}" type="presParOf" srcId="{19BD1792-779B-4491-86B8-9AA251EED81E}" destId="{7F0B91A9-183B-4855-97D3-384EDA73942D}" srcOrd="0" destOrd="0" presId="urn:microsoft.com/office/officeart/2018/2/layout/IconVerticalSolidList"/>
    <dgm:cxn modelId="{34FBE170-F73B-4FE2-B171-C9828B79552A}" type="presParOf" srcId="{19BD1792-779B-4491-86B8-9AA251EED81E}" destId="{1324F906-582F-4C0F-B79F-E276B50DD4B6}" srcOrd="1" destOrd="0" presId="urn:microsoft.com/office/officeart/2018/2/layout/IconVerticalSolidList"/>
    <dgm:cxn modelId="{4C517CCA-FEB3-4B23-9533-1C16CBEA74AA}" type="presParOf" srcId="{19BD1792-779B-4491-86B8-9AA251EED81E}" destId="{03E7250D-37ED-45FC-9079-80F88482F095}" srcOrd="2" destOrd="0" presId="urn:microsoft.com/office/officeart/2018/2/layout/IconVerticalSolidList"/>
    <dgm:cxn modelId="{03C28611-A402-48F5-B54B-9EE85BC53DDC}" type="presParOf" srcId="{19BD1792-779B-4491-86B8-9AA251EED81E}" destId="{17DB90C5-A6C2-4AAF-A38A-D96C186B672E}" srcOrd="3" destOrd="0" presId="urn:microsoft.com/office/officeart/2018/2/layout/IconVerticalSolidList"/>
    <dgm:cxn modelId="{0A3941C6-6AC7-4972-9B09-4EDD55E31253}" type="presParOf" srcId="{64C6B33A-7313-4CA3-92D9-84F545ACB4F2}" destId="{71DD72C6-CB42-4BB8-AB6D-1BE85440DA8E}" srcOrd="3" destOrd="0" presId="urn:microsoft.com/office/officeart/2018/2/layout/IconVerticalSolidList"/>
    <dgm:cxn modelId="{597C88BA-8B73-47BD-B82C-1D2C355B6A77}" type="presParOf" srcId="{64C6B33A-7313-4CA3-92D9-84F545ACB4F2}" destId="{766BDE24-F137-4E80-8815-BBFDE92A8CEE}" srcOrd="4" destOrd="0" presId="urn:microsoft.com/office/officeart/2018/2/layout/IconVerticalSolidList"/>
    <dgm:cxn modelId="{4E723AB1-5471-4C5F-9D64-C44DA641B914}" type="presParOf" srcId="{766BDE24-F137-4E80-8815-BBFDE92A8CEE}" destId="{8C07AC30-BFF6-4C4C-902C-6B646A8BB979}" srcOrd="0" destOrd="0" presId="urn:microsoft.com/office/officeart/2018/2/layout/IconVerticalSolidList"/>
    <dgm:cxn modelId="{13C8EE10-E210-4F28-8034-4B24754C35CF}" type="presParOf" srcId="{766BDE24-F137-4E80-8815-BBFDE92A8CEE}" destId="{F45C6570-9C75-4B2C-B907-D725DC29D305}" srcOrd="1" destOrd="0" presId="urn:microsoft.com/office/officeart/2018/2/layout/IconVerticalSolidList"/>
    <dgm:cxn modelId="{BD35A2E9-D589-4A4E-BF2C-D684DC069408}" type="presParOf" srcId="{766BDE24-F137-4E80-8815-BBFDE92A8CEE}" destId="{09D9A8E6-DF5A-4A79-A019-9A06C4583A62}" srcOrd="2" destOrd="0" presId="urn:microsoft.com/office/officeart/2018/2/layout/IconVerticalSolidList"/>
    <dgm:cxn modelId="{6ACE4C95-08D0-45DE-8800-03B8CAE9801F}" type="presParOf" srcId="{766BDE24-F137-4E80-8815-BBFDE92A8CEE}" destId="{0E2D9834-D4AF-4011-A73C-1E35DB2969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482F20-26AA-4F24-8AF3-FCA95ECEEB3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7D67028-412C-47BF-A4A4-7238ABC126F9}">
      <dgm:prSet/>
      <dgm:spPr/>
      <dgm:t>
        <a:bodyPr/>
        <a:lstStyle/>
        <a:p>
          <a:r>
            <a:rPr lang="en-US"/>
            <a:t>Create an SNS topic that acts as a central communication channel for your microservices.</a:t>
          </a:r>
        </a:p>
      </dgm:t>
    </dgm:pt>
    <dgm:pt modelId="{5D6FF211-5AC4-4396-98D1-4A20C687289D}" type="parTrans" cxnId="{283D08D8-700A-4225-BEC8-50C5C4933704}">
      <dgm:prSet/>
      <dgm:spPr/>
      <dgm:t>
        <a:bodyPr/>
        <a:lstStyle/>
        <a:p>
          <a:endParaRPr lang="en-US"/>
        </a:p>
      </dgm:t>
    </dgm:pt>
    <dgm:pt modelId="{8C53C4A2-B4EA-4495-83BA-9BB62123176E}" type="sibTrans" cxnId="{283D08D8-700A-4225-BEC8-50C5C4933704}">
      <dgm:prSet/>
      <dgm:spPr/>
      <dgm:t>
        <a:bodyPr/>
        <a:lstStyle/>
        <a:p>
          <a:endParaRPr lang="en-US"/>
        </a:p>
      </dgm:t>
    </dgm:pt>
    <dgm:pt modelId="{E962CAA5-6393-42E8-983A-3F9194C514FB}">
      <dgm:prSet/>
      <dgm:spPr/>
      <dgm:t>
        <a:bodyPr/>
        <a:lstStyle/>
        <a:p>
          <a:r>
            <a:rPr lang="en-US"/>
            <a:t>Configure the SNS topic with appropriate settings, such as access control policies and message retention.</a:t>
          </a:r>
        </a:p>
      </dgm:t>
    </dgm:pt>
    <dgm:pt modelId="{A1ADA287-AF45-40D0-99FF-4F60F20517DC}" type="parTrans" cxnId="{387C127E-EAE7-494B-92E6-B15043734D31}">
      <dgm:prSet/>
      <dgm:spPr/>
      <dgm:t>
        <a:bodyPr/>
        <a:lstStyle/>
        <a:p>
          <a:endParaRPr lang="en-US"/>
        </a:p>
      </dgm:t>
    </dgm:pt>
    <dgm:pt modelId="{B6C860C4-55F1-45AF-8D31-0F3A6F68896E}" type="sibTrans" cxnId="{387C127E-EAE7-494B-92E6-B15043734D31}">
      <dgm:prSet/>
      <dgm:spPr/>
      <dgm:t>
        <a:bodyPr/>
        <a:lstStyle/>
        <a:p>
          <a:endParaRPr lang="en-US"/>
        </a:p>
      </dgm:t>
    </dgm:pt>
    <dgm:pt modelId="{C6673AC4-3BF0-4A63-816F-C2286738C243}">
      <dgm:prSet/>
      <dgm:spPr/>
      <dgm:t>
        <a:bodyPr/>
        <a:lstStyle/>
        <a:p>
          <a:r>
            <a:rPr lang="en-US"/>
            <a:t>Consider using separate SNS topics for different types of events or messages to ensure better organization and manageability.</a:t>
          </a:r>
        </a:p>
      </dgm:t>
    </dgm:pt>
    <dgm:pt modelId="{F0234FA6-EBDF-4755-8751-C356CFD6143C}" type="parTrans" cxnId="{93311E09-9230-4F30-982A-DC67B0085F35}">
      <dgm:prSet/>
      <dgm:spPr/>
      <dgm:t>
        <a:bodyPr/>
        <a:lstStyle/>
        <a:p>
          <a:endParaRPr lang="en-US"/>
        </a:p>
      </dgm:t>
    </dgm:pt>
    <dgm:pt modelId="{F6369377-8ECE-4543-88B8-F6B33F07A089}" type="sibTrans" cxnId="{93311E09-9230-4F30-982A-DC67B0085F35}">
      <dgm:prSet/>
      <dgm:spPr/>
      <dgm:t>
        <a:bodyPr/>
        <a:lstStyle/>
        <a:p>
          <a:endParaRPr lang="en-US"/>
        </a:p>
      </dgm:t>
    </dgm:pt>
    <dgm:pt modelId="{DE04700E-A92E-43FA-84B0-5932F5AFFB35}" type="pres">
      <dgm:prSet presAssocID="{F2482F20-26AA-4F24-8AF3-FCA95ECEEB3A}" presName="root" presStyleCnt="0">
        <dgm:presLayoutVars>
          <dgm:dir/>
          <dgm:resizeHandles val="exact"/>
        </dgm:presLayoutVars>
      </dgm:prSet>
      <dgm:spPr/>
    </dgm:pt>
    <dgm:pt modelId="{73966A1F-7FD9-4BEE-A3A2-1C010FE3EDEE}" type="pres">
      <dgm:prSet presAssocID="{F7D67028-412C-47BF-A4A4-7238ABC126F9}" presName="compNode" presStyleCnt="0"/>
      <dgm:spPr/>
    </dgm:pt>
    <dgm:pt modelId="{3DC6F0F7-A363-4018-91AF-E103ABD15188}" type="pres">
      <dgm:prSet presAssocID="{F7D67028-412C-47BF-A4A4-7238ABC126F9}" presName="bgRect" presStyleLbl="bgShp" presStyleIdx="0" presStyleCnt="3"/>
      <dgm:spPr/>
    </dgm:pt>
    <dgm:pt modelId="{D5DC359E-0469-44FA-B7D4-4B6AA3994725}" type="pres">
      <dgm:prSet presAssocID="{F7D67028-412C-47BF-A4A4-7238ABC126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18C25A7D-C574-43F9-987E-430C31B6A261}" type="pres">
      <dgm:prSet presAssocID="{F7D67028-412C-47BF-A4A4-7238ABC126F9}" presName="spaceRect" presStyleCnt="0"/>
      <dgm:spPr/>
    </dgm:pt>
    <dgm:pt modelId="{2DE911E4-7BD2-436A-8A22-2EBD51A310FF}" type="pres">
      <dgm:prSet presAssocID="{F7D67028-412C-47BF-A4A4-7238ABC126F9}" presName="parTx" presStyleLbl="revTx" presStyleIdx="0" presStyleCnt="3">
        <dgm:presLayoutVars>
          <dgm:chMax val="0"/>
          <dgm:chPref val="0"/>
        </dgm:presLayoutVars>
      </dgm:prSet>
      <dgm:spPr/>
    </dgm:pt>
    <dgm:pt modelId="{14D9C33C-1F91-40CF-B93D-31B3FDB60DF5}" type="pres">
      <dgm:prSet presAssocID="{8C53C4A2-B4EA-4495-83BA-9BB62123176E}" presName="sibTrans" presStyleCnt="0"/>
      <dgm:spPr/>
    </dgm:pt>
    <dgm:pt modelId="{9A5DBB67-9407-4E12-80CD-91BF496CF00B}" type="pres">
      <dgm:prSet presAssocID="{E962CAA5-6393-42E8-983A-3F9194C514FB}" presName="compNode" presStyleCnt="0"/>
      <dgm:spPr/>
    </dgm:pt>
    <dgm:pt modelId="{35923964-4C6F-4307-8757-B551FAC7E63A}" type="pres">
      <dgm:prSet presAssocID="{E962CAA5-6393-42E8-983A-3F9194C514FB}" presName="bgRect" presStyleLbl="bgShp" presStyleIdx="1" presStyleCnt="3"/>
      <dgm:spPr/>
    </dgm:pt>
    <dgm:pt modelId="{FD03A0D3-DEA8-4E0B-9B37-5DD75B3541F7}" type="pres">
      <dgm:prSet presAssocID="{E962CAA5-6393-42E8-983A-3F9194C514F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A628946-EC45-451A-8910-2DB1C3E1411D}" type="pres">
      <dgm:prSet presAssocID="{E962CAA5-6393-42E8-983A-3F9194C514FB}" presName="spaceRect" presStyleCnt="0"/>
      <dgm:spPr/>
    </dgm:pt>
    <dgm:pt modelId="{E00AF7BE-B17F-45BC-BC6C-C63E80ECBEBB}" type="pres">
      <dgm:prSet presAssocID="{E962CAA5-6393-42E8-983A-3F9194C514FB}" presName="parTx" presStyleLbl="revTx" presStyleIdx="1" presStyleCnt="3">
        <dgm:presLayoutVars>
          <dgm:chMax val="0"/>
          <dgm:chPref val="0"/>
        </dgm:presLayoutVars>
      </dgm:prSet>
      <dgm:spPr/>
    </dgm:pt>
    <dgm:pt modelId="{09ACDEB3-45A3-4B40-BC3D-1F313B3FCE99}" type="pres">
      <dgm:prSet presAssocID="{B6C860C4-55F1-45AF-8D31-0F3A6F68896E}" presName="sibTrans" presStyleCnt="0"/>
      <dgm:spPr/>
    </dgm:pt>
    <dgm:pt modelId="{AEDB46E0-F6E1-40CF-BF82-683BE841A077}" type="pres">
      <dgm:prSet presAssocID="{C6673AC4-3BF0-4A63-816F-C2286738C243}" presName="compNode" presStyleCnt="0"/>
      <dgm:spPr/>
    </dgm:pt>
    <dgm:pt modelId="{B016F0CD-D53E-4DBC-9A78-541257339AE9}" type="pres">
      <dgm:prSet presAssocID="{C6673AC4-3BF0-4A63-816F-C2286738C243}" presName="bgRect" presStyleLbl="bgShp" presStyleIdx="2" presStyleCnt="3"/>
      <dgm:spPr/>
    </dgm:pt>
    <dgm:pt modelId="{E870A88A-CF71-4EAB-A82A-CB5761A0D902}" type="pres">
      <dgm:prSet presAssocID="{C6673AC4-3BF0-4A63-816F-C2286738C2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B4138C9A-5EC2-499C-9435-06685D644BCF}" type="pres">
      <dgm:prSet presAssocID="{C6673AC4-3BF0-4A63-816F-C2286738C243}" presName="spaceRect" presStyleCnt="0"/>
      <dgm:spPr/>
    </dgm:pt>
    <dgm:pt modelId="{BD08321B-C1C6-4320-8D22-D7E28B922973}" type="pres">
      <dgm:prSet presAssocID="{C6673AC4-3BF0-4A63-816F-C2286738C243}" presName="parTx" presStyleLbl="revTx" presStyleIdx="2" presStyleCnt="3">
        <dgm:presLayoutVars>
          <dgm:chMax val="0"/>
          <dgm:chPref val="0"/>
        </dgm:presLayoutVars>
      </dgm:prSet>
      <dgm:spPr/>
    </dgm:pt>
  </dgm:ptLst>
  <dgm:cxnLst>
    <dgm:cxn modelId="{93311E09-9230-4F30-982A-DC67B0085F35}" srcId="{F2482F20-26AA-4F24-8AF3-FCA95ECEEB3A}" destId="{C6673AC4-3BF0-4A63-816F-C2286738C243}" srcOrd="2" destOrd="0" parTransId="{F0234FA6-EBDF-4755-8751-C356CFD6143C}" sibTransId="{F6369377-8ECE-4543-88B8-F6B33F07A089}"/>
    <dgm:cxn modelId="{FC919A6A-EAA0-4CA9-A715-E9FFAB899149}" type="presOf" srcId="{E962CAA5-6393-42E8-983A-3F9194C514FB}" destId="{E00AF7BE-B17F-45BC-BC6C-C63E80ECBEBB}" srcOrd="0" destOrd="0" presId="urn:microsoft.com/office/officeart/2018/2/layout/IconVerticalSolidList"/>
    <dgm:cxn modelId="{387C127E-EAE7-494B-92E6-B15043734D31}" srcId="{F2482F20-26AA-4F24-8AF3-FCA95ECEEB3A}" destId="{E962CAA5-6393-42E8-983A-3F9194C514FB}" srcOrd="1" destOrd="0" parTransId="{A1ADA287-AF45-40D0-99FF-4F60F20517DC}" sibTransId="{B6C860C4-55F1-45AF-8D31-0F3A6F68896E}"/>
    <dgm:cxn modelId="{0F517DB9-F6CC-4D7F-A30C-FF35D46AA3CC}" type="presOf" srcId="{F2482F20-26AA-4F24-8AF3-FCA95ECEEB3A}" destId="{DE04700E-A92E-43FA-84B0-5932F5AFFB35}" srcOrd="0" destOrd="0" presId="urn:microsoft.com/office/officeart/2018/2/layout/IconVerticalSolidList"/>
    <dgm:cxn modelId="{5FDA1EC5-794C-4041-82AC-6002828180B1}" type="presOf" srcId="{C6673AC4-3BF0-4A63-816F-C2286738C243}" destId="{BD08321B-C1C6-4320-8D22-D7E28B922973}" srcOrd="0" destOrd="0" presId="urn:microsoft.com/office/officeart/2018/2/layout/IconVerticalSolidList"/>
    <dgm:cxn modelId="{283D08D8-700A-4225-BEC8-50C5C4933704}" srcId="{F2482F20-26AA-4F24-8AF3-FCA95ECEEB3A}" destId="{F7D67028-412C-47BF-A4A4-7238ABC126F9}" srcOrd="0" destOrd="0" parTransId="{5D6FF211-5AC4-4396-98D1-4A20C687289D}" sibTransId="{8C53C4A2-B4EA-4495-83BA-9BB62123176E}"/>
    <dgm:cxn modelId="{01ECF1F6-91DF-40EF-B6D2-000BDE402A21}" type="presOf" srcId="{F7D67028-412C-47BF-A4A4-7238ABC126F9}" destId="{2DE911E4-7BD2-436A-8A22-2EBD51A310FF}" srcOrd="0" destOrd="0" presId="urn:microsoft.com/office/officeart/2018/2/layout/IconVerticalSolidList"/>
    <dgm:cxn modelId="{A3215B2C-2C62-48C5-9F85-31FF53230B58}" type="presParOf" srcId="{DE04700E-A92E-43FA-84B0-5932F5AFFB35}" destId="{73966A1F-7FD9-4BEE-A3A2-1C010FE3EDEE}" srcOrd="0" destOrd="0" presId="urn:microsoft.com/office/officeart/2018/2/layout/IconVerticalSolidList"/>
    <dgm:cxn modelId="{FCB4A1EF-7A9C-4B58-AAA8-A4A1815DC06B}" type="presParOf" srcId="{73966A1F-7FD9-4BEE-A3A2-1C010FE3EDEE}" destId="{3DC6F0F7-A363-4018-91AF-E103ABD15188}" srcOrd="0" destOrd="0" presId="urn:microsoft.com/office/officeart/2018/2/layout/IconVerticalSolidList"/>
    <dgm:cxn modelId="{B52144AA-A6C8-4E36-9510-74D4596D6F01}" type="presParOf" srcId="{73966A1F-7FD9-4BEE-A3A2-1C010FE3EDEE}" destId="{D5DC359E-0469-44FA-B7D4-4B6AA3994725}" srcOrd="1" destOrd="0" presId="urn:microsoft.com/office/officeart/2018/2/layout/IconVerticalSolidList"/>
    <dgm:cxn modelId="{06D9268D-7CF7-42E6-B9CF-D00E79ECA50F}" type="presParOf" srcId="{73966A1F-7FD9-4BEE-A3A2-1C010FE3EDEE}" destId="{18C25A7D-C574-43F9-987E-430C31B6A261}" srcOrd="2" destOrd="0" presId="urn:microsoft.com/office/officeart/2018/2/layout/IconVerticalSolidList"/>
    <dgm:cxn modelId="{A7DCD474-ED24-44DF-8BAD-14EE24A3B388}" type="presParOf" srcId="{73966A1F-7FD9-4BEE-A3A2-1C010FE3EDEE}" destId="{2DE911E4-7BD2-436A-8A22-2EBD51A310FF}" srcOrd="3" destOrd="0" presId="urn:microsoft.com/office/officeart/2018/2/layout/IconVerticalSolidList"/>
    <dgm:cxn modelId="{ADF58241-9C4A-4A7A-882B-B08631089F38}" type="presParOf" srcId="{DE04700E-A92E-43FA-84B0-5932F5AFFB35}" destId="{14D9C33C-1F91-40CF-B93D-31B3FDB60DF5}" srcOrd="1" destOrd="0" presId="urn:microsoft.com/office/officeart/2018/2/layout/IconVerticalSolidList"/>
    <dgm:cxn modelId="{0F78F845-1022-4A2C-ADC4-BA4B88AE7A38}" type="presParOf" srcId="{DE04700E-A92E-43FA-84B0-5932F5AFFB35}" destId="{9A5DBB67-9407-4E12-80CD-91BF496CF00B}" srcOrd="2" destOrd="0" presId="urn:microsoft.com/office/officeart/2018/2/layout/IconVerticalSolidList"/>
    <dgm:cxn modelId="{F4E48AA3-C5E8-4F5E-9F03-460DCD999433}" type="presParOf" srcId="{9A5DBB67-9407-4E12-80CD-91BF496CF00B}" destId="{35923964-4C6F-4307-8757-B551FAC7E63A}" srcOrd="0" destOrd="0" presId="urn:microsoft.com/office/officeart/2018/2/layout/IconVerticalSolidList"/>
    <dgm:cxn modelId="{392C2F25-1C03-4A6F-9A2A-0C9601FEEB71}" type="presParOf" srcId="{9A5DBB67-9407-4E12-80CD-91BF496CF00B}" destId="{FD03A0D3-DEA8-4E0B-9B37-5DD75B3541F7}" srcOrd="1" destOrd="0" presId="urn:microsoft.com/office/officeart/2018/2/layout/IconVerticalSolidList"/>
    <dgm:cxn modelId="{5DE57DEE-96C7-4C5E-AC68-7BEF57E11C29}" type="presParOf" srcId="{9A5DBB67-9407-4E12-80CD-91BF496CF00B}" destId="{6A628946-EC45-451A-8910-2DB1C3E1411D}" srcOrd="2" destOrd="0" presId="urn:microsoft.com/office/officeart/2018/2/layout/IconVerticalSolidList"/>
    <dgm:cxn modelId="{05B973A7-F2B9-42DC-B9A5-994EE79C3DBE}" type="presParOf" srcId="{9A5DBB67-9407-4E12-80CD-91BF496CF00B}" destId="{E00AF7BE-B17F-45BC-BC6C-C63E80ECBEBB}" srcOrd="3" destOrd="0" presId="urn:microsoft.com/office/officeart/2018/2/layout/IconVerticalSolidList"/>
    <dgm:cxn modelId="{0D9CBC17-1C55-4532-AFE0-8C994F9CCE54}" type="presParOf" srcId="{DE04700E-A92E-43FA-84B0-5932F5AFFB35}" destId="{09ACDEB3-45A3-4B40-BC3D-1F313B3FCE99}" srcOrd="3" destOrd="0" presId="urn:microsoft.com/office/officeart/2018/2/layout/IconVerticalSolidList"/>
    <dgm:cxn modelId="{9207BD57-A88B-4909-8C59-E5D0BA6647E0}" type="presParOf" srcId="{DE04700E-A92E-43FA-84B0-5932F5AFFB35}" destId="{AEDB46E0-F6E1-40CF-BF82-683BE841A077}" srcOrd="4" destOrd="0" presId="urn:microsoft.com/office/officeart/2018/2/layout/IconVerticalSolidList"/>
    <dgm:cxn modelId="{DE1DF3B1-CE57-49C8-AEFB-F3E0E09F6652}" type="presParOf" srcId="{AEDB46E0-F6E1-40CF-BF82-683BE841A077}" destId="{B016F0CD-D53E-4DBC-9A78-541257339AE9}" srcOrd="0" destOrd="0" presId="urn:microsoft.com/office/officeart/2018/2/layout/IconVerticalSolidList"/>
    <dgm:cxn modelId="{2A805DBE-CF8E-43A1-AEEA-0ECD77A08464}" type="presParOf" srcId="{AEDB46E0-F6E1-40CF-BF82-683BE841A077}" destId="{E870A88A-CF71-4EAB-A82A-CB5761A0D902}" srcOrd="1" destOrd="0" presId="urn:microsoft.com/office/officeart/2018/2/layout/IconVerticalSolidList"/>
    <dgm:cxn modelId="{62F3DD15-5D35-48E8-9C66-ADB05EDA9251}" type="presParOf" srcId="{AEDB46E0-F6E1-40CF-BF82-683BE841A077}" destId="{B4138C9A-5EC2-499C-9435-06685D644BCF}" srcOrd="2" destOrd="0" presId="urn:microsoft.com/office/officeart/2018/2/layout/IconVerticalSolidList"/>
    <dgm:cxn modelId="{75CDAD64-0913-4FB2-9B6E-5ED2E814B2DE}" type="presParOf" srcId="{AEDB46E0-F6E1-40CF-BF82-683BE841A077}" destId="{BD08321B-C1C6-4320-8D22-D7E28B9229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FEC354-D9E4-48FA-A39C-06E6DC3E144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DC9FFE5-7B32-4296-A78D-FCD65F3A374A}">
      <dgm:prSet/>
      <dgm:spPr/>
      <dgm:t>
        <a:bodyPr/>
        <a:lstStyle/>
        <a:p>
          <a:r>
            <a:rPr lang="en-US"/>
            <a:t>Add the necessary dependencies to your Spring Boot project, such as the AWS SDK for Java and Spring for AWS.</a:t>
          </a:r>
        </a:p>
      </dgm:t>
    </dgm:pt>
    <dgm:pt modelId="{FE7BE714-7D9A-4032-9F95-7B26A0F04993}" type="parTrans" cxnId="{0E58C8C8-2EEB-442C-BE45-8945C66EF8E3}">
      <dgm:prSet/>
      <dgm:spPr/>
      <dgm:t>
        <a:bodyPr/>
        <a:lstStyle/>
        <a:p>
          <a:endParaRPr lang="en-US"/>
        </a:p>
      </dgm:t>
    </dgm:pt>
    <dgm:pt modelId="{B083C99A-C3FE-4B4F-91D8-783843F79B47}" type="sibTrans" cxnId="{0E58C8C8-2EEB-442C-BE45-8945C66EF8E3}">
      <dgm:prSet/>
      <dgm:spPr/>
      <dgm:t>
        <a:bodyPr/>
        <a:lstStyle/>
        <a:p>
          <a:endParaRPr lang="en-US"/>
        </a:p>
      </dgm:t>
    </dgm:pt>
    <dgm:pt modelId="{B3ED0B4E-1434-4E97-89B7-88B0A30832AE}">
      <dgm:prSet/>
      <dgm:spPr/>
      <dgm:t>
        <a:bodyPr/>
        <a:lstStyle/>
        <a:p>
          <a:r>
            <a:rPr lang="en-US"/>
            <a:t>Configure the AWS credentials and region in your application properties or programmatically using the AWS SDK.</a:t>
          </a:r>
        </a:p>
      </dgm:t>
    </dgm:pt>
    <dgm:pt modelId="{4B4D364B-360A-4AD4-A4AD-FB1B36539206}" type="parTrans" cxnId="{C269BE95-F1D1-43C3-9949-748379F77E1C}">
      <dgm:prSet/>
      <dgm:spPr/>
      <dgm:t>
        <a:bodyPr/>
        <a:lstStyle/>
        <a:p>
          <a:endParaRPr lang="en-US"/>
        </a:p>
      </dgm:t>
    </dgm:pt>
    <dgm:pt modelId="{334BE801-9502-4B00-A03F-20D0EC8FFA82}" type="sibTrans" cxnId="{C269BE95-F1D1-43C3-9949-748379F77E1C}">
      <dgm:prSet/>
      <dgm:spPr/>
      <dgm:t>
        <a:bodyPr/>
        <a:lstStyle/>
        <a:p>
          <a:endParaRPr lang="en-US"/>
        </a:p>
      </dgm:t>
    </dgm:pt>
    <dgm:pt modelId="{2055CD0C-D416-4375-B7F0-F5179FE2A3C9}">
      <dgm:prSet/>
      <dgm:spPr/>
      <dgm:t>
        <a:bodyPr/>
        <a:lstStyle/>
        <a:p>
          <a:r>
            <a:rPr lang="en-US"/>
            <a:t>Ensure that your Spring Boot application has access to the required IAM roles or credentials for interacting with SNS.</a:t>
          </a:r>
        </a:p>
      </dgm:t>
    </dgm:pt>
    <dgm:pt modelId="{174EFCD4-198A-4EF6-BD52-42AF39D59219}" type="parTrans" cxnId="{D0495133-7D1A-4272-BA60-09D42462120A}">
      <dgm:prSet/>
      <dgm:spPr/>
      <dgm:t>
        <a:bodyPr/>
        <a:lstStyle/>
        <a:p>
          <a:endParaRPr lang="en-US"/>
        </a:p>
      </dgm:t>
    </dgm:pt>
    <dgm:pt modelId="{FE51C849-4D18-4C4D-B1D5-416717DF0A9B}" type="sibTrans" cxnId="{D0495133-7D1A-4272-BA60-09D42462120A}">
      <dgm:prSet/>
      <dgm:spPr/>
      <dgm:t>
        <a:bodyPr/>
        <a:lstStyle/>
        <a:p>
          <a:endParaRPr lang="en-US"/>
        </a:p>
      </dgm:t>
    </dgm:pt>
    <dgm:pt modelId="{A9A63802-D374-43F9-BF74-0319466740A5}" type="pres">
      <dgm:prSet presAssocID="{A7FEC354-D9E4-48FA-A39C-06E6DC3E144F}" presName="root" presStyleCnt="0">
        <dgm:presLayoutVars>
          <dgm:dir/>
          <dgm:resizeHandles val="exact"/>
        </dgm:presLayoutVars>
      </dgm:prSet>
      <dgm:spPr/>
    </dgm:pt>
    <dgm:pt modelId="{DCB41ADF-3681-47F9-A840-5D8B30E8B028}" type="pres">
      <dgm:prSet presAssocID="{0DC9FFE5-7B32-4296-A78D-FCD65F3A374A}" presName="compNode" presStyleCnt="0"/>
      <dgm:spPr/>
    </dgm:pt>
    <dgm:pt modelId="{22E1742E-CDD3-4DFF-A4AD-C3B3D7C256EF}" type="pres">
      <dgm:prSet presAssocID="{0DC9FFE5-7B32-4296-A78D-FCD65F3A374A}" presName="bgRect" presStyleLbl="bgShp" presStyleIdx="0" presStyleCnt="3"/>
      <dgm:spPr/>
    </dgm:pt>
    <dgm:pt modelId="{D63BCF1F-A3EB-4BDB-9845-88E382A79045}" type="pres">
      <dgm:prSet presAssocID="{0DC9FFE5-7B32-4296-A78D-FCD65F3A37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F31FE661-397A-4203-B58D-B5966D2F296A}" type="pres">
      <dgm:prSet presAssocID="{0DC9FFE5-7B32-4296-A78D-FCD65F3A374A}" presName="spaceRect" presStyleCnt="0"/>
      <dgm:spPr/>
    </dgm:pt>
    <dgm:pt modelId="{231583CD-AFB0-4005-9465-7BC0DA1AED9C}" type="pres">
      <dgm:prSet presAssocID="{0DC9FFE5-7B32-4296-A78D-FCD65F3A374A}" presName="parTx" presStyleLbl="revTx" presStyleIdx="0" presStyleCnt="3">
        <dgm:presLayoutVars>
          <dgm:chMax val="0"/>
          <dgm:chPref val="0"/>
        </dgm:presLayoutVars>
      </dgm:prSet>
      <dgm:spPr/>
    </dgm:pt>
    <dgm:pt modelId="{5E85ACF5-55BA-4898-B7C4-9649D40B137E}" type="pres">
      <dgm:prSet presAssocID="{B083C99A-C3FE-4B4F-91D8-783843F79B47}" presName="sibTrans" presStyleCnt="0"/>
      <dgm:spPr/>
    </dgm:pt>
    <dgm:pt modelId="{42E9B292-0737-4A26-9694-98EB2BF0E1D2}" type="pres">
      <dgm:prSet presAssocID="{B3ED0B4E-1434-4E97-89B7-88B0A30832AE}" presName="compNode" presStyleCnt="0"/>
      <dgm:spPr/>
    </dgm:pt>
    <dgm:pt modelId="{63EB4FAB-5BFF-4611-ABE5-DD36A8B3AF3A}" type="pres">
      <dgm:prSet presAssocID="{B3ED0B4E-1434-4E97-89B7-88B0A30832AE}" presName="bgRect" presStyleLbl="bgShp" presStyleIdx="1" presStyleCnt="3"/>
      <dgm:spPr/>
    </dgm:pt>
    <dgm:pt modelId="{3FA29837-63D0-450E-9168-D644834C8014}" type="pres">
      <dgm:prSet presAssocID="{B3ED0B4E-1434-4E97-89B7-88B0A30832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84F4657-F6D3-424E-B6E0-9B1ED58018FC}" type="pres">
      <dgm:prSet presAssocID="{B3ED0B4E-1434-4E97-89B7-88B0A30832AE}" presName="spaceRect" presStyleCnt="0"/>
      <dgm:spPr/>
    </dgm:pt>
    <dgm:pt modelId="{4E792FDB-2855-4B06-AD7A-87E696190914}" type="pres">
      <dgm:prSet presAssocID="{B3ED0B4E-1434-4E97-89B7-88B0A30832AE}" presName="parTx" presStyleLbl="revTx" presStyleIdx="1" presStyleCnt="3">
        <dgm:presLayoutVars>
          <dgm:chMax val="0"/>
          <dgm:chPref val="0"/>
        </dgm:presLayoutVars>
      </dgm:prSet>
      <dgm:spPr/>
    </dgm:pt>
    <dgm:pt modelId="{F7C1B0CC-4F32-42F8-8E00-7B8009F2F480}" type="pres">
      <dgm:prSet presAssocID="{334BE801-9502-4B00-A03F-20D0EC8FFA82}" presName="sibTrans" presStyleCnt="0"/>
      <dgm:spPr/>
    </dgm:pt>
    <dgm:pt modelId="{875233DD-5309-4DFF-B7B8-259B26F564FA}" type="pres">
      <dgm:prSet presAssocID="{2055CD0C-D416-4375-B7F0-F5179FE2A3C9}" presName="compNode" presStyleCnt="0"/>
      <dgm:spPr/>
    </dgm:pt>
    <dgm:pt modelId="{DB9B3EB2-4EE1-416A-84FB-4F70CA1EF9DB}" type="pres">
      <dgm:prSet presAssocID="{2055CD0C-D416-4375-B7F0-F5179FE2A3C9}" presName="bgRect" presStyleLbl="bgShp" presStyleIdx="2" presStyleCnt="3"/>
      <dgm:spPr/>
    </dgm:pt>
    <dgm:pt modelId="{6B3EA82E-36B3-4C6F-B836-C9B482E65A2E}" type="pres">
      <dgm:prSet presAssocID="{2055CD0C-D416-4375-B7F0-F5179FE2A3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19673E15-E8B9-495D-BDC4-0C9BD1C6B794}" type="pres">
      <dgm:prSet presAssocID="{2055CD0C-D416-4375-B7F0-F5179FE2A3C9}" presName="spaceRect" presStyleCnt="0"/>
      <dgm:spPr/>
    </dgm:pt>
    <dgm:pt modelId="{A16632BD-CB3E-4C71-B49C-1973D5543E4F}" type="pres">
      <dgm:prSet presAssocID="{2055CD0C-D416-4375-B7F0-F5179FE2A3C9}" presName="parTx" presStyleLbl="revTx" presStyleIdx="2" presStyleCnt="3">
        <dgm:presLayoutVars>
          <dgm:chMax val="0"/>
          <dgm:chPref val="0"/>
        </dgm:presLayoutVars>
      </dgm:prSet>
      <dgm:spPr/>
    </dgm:pt>
  </dgm:ptLst>
  <dgm:cxnLst>
    <dgm:cxn modelId="{D0495133-7D1A-4272-BA60-09D42462120A}" srcId="{A7FEC354-D9E4-48FA-A39C-06E6DC3E144F}" destId="{2055CD0C-D416-4375-B7F0-F5179FE2A3C9}" srcOrd="2" destOrd="0" parTransId="{174EFCD4-198A-4EF6-BD52-42AF39D59219}" sibTransId="{FE51C849-4D18-4C4D-B1D5-416717DF0A9B}"/>
    <dgm:cxn modelId="{E93E733A-1E16-4318-A337-D4BF4AE6C5BE}" type="presOf" srcId="{B3ED0B4E-1434-4E97-89B7-88B0A30832AE}" destId="{4E792FDB-2855-4B06-AD7A-87E696190914}" srcOrd="0" destOrd="0" presId="urn:microsoft.com/office/officeart/2018/2/layout/IconVerticalSolidList"/>
    <dgm:cxn modelId="{7E230D73-0D9A-4946-9544-90F911F9A624}" type="presOf" srcId="{A7FEC354-D9E4-48FA-A39C-06E6DC3E144F}" destId="{A9A63802-D374-43F9-BF74-0319466740A5}" srcOrd="0" destOrd="0" presId="urn:microsoft.com/office/officeart/2018/2/layout/IconVerticalSolidList"/>
    <dgm:cxn modelId="{7C1D3F59-76C2-4FC0-BE66-0FE4371CD943}" type="presOf" srcId="{2055CD0C-D416-4375-B7F0-F5179FE2A3C9}" destId="{A16632BD-CB3E-4C71-B49C-1973D5543E4F}" srcOrd="0" destOrd="0" presId="urn:microsoft.com/office/officeart/2018/2/layout/IconVerticalSolidList"/>
    <dgm:cxn modelId="{C269BE95-F1D1-43C3-9949-748379F77E1C}" srcId="{A7FEC354-D9E4-48FA-A39C-06E6DC3E144F}" destId="{B3ED0B4E-1434-4E97-89B7-88B0A30832AE}" srcOrd="1" destOrd="0" parTransId="{4B4D364B-360A-4AD4-A4AD-FB1B36539206}" sibTransId="{334BE801-9502-4B00-A03F-20D0EC8FFA82}"/>
    <dgm:cxn modelId="{CD4444BE-43A7-4A50-937B-FCC80BBD185E}" type="presOf" srcId="{0DC9FFE5-7B32-4296-A78D-FCD65F3A374A}" destId="{231583CD-AFB0-4005-9465-7BC0DA1AED9C}" srcOrd="0" destOrd="0" presId="urn:microsoft.com/office/officeart/2018/2/layout/IconVerticalSolidList"/>
    <dgm:cxn modelId="{0E58C8C8-2EEB-442C-BE45-8945C66EF8E3}" srcId="{A7FEC354-D9E4-48FA-A39C-06E6DC3E144F}" destId="{0DC9FFE5-7B32-4296-A78D-FCD65F3A374A}" srcOrd="0" destOrd="0" parTransId="{FE7BE714-7D9A-4032-9F95-7B26A0F04993}" sibTransId="{B083C99A-C3FE-4B4F-91D8-783843F79B47}"/>
    <dgm:cxn modelId="{6385454B-A03E-4A8A-A58C-72C51E28DC90}" type="presParOf" srcId="{A9A63802-D374-43F9-BF74-0319466740A5}" destId="{DCB41ADF-3681-47F9-A840-5D8B30E8B028}" srcOrd="0" destOrd="0" presId="urn:microsoft.com/office/officeart/2018/2/layout/IconVerticalSolidList"/>
    <dgm:cxn modelId="{9EA1B851-33C4-4180-98C3-AC1497605FA2}" type="presParOf" srcId="{DCB41ADF-3681-47F9-A840-5D8B30E8B028}" destId="{22E1742E-CDD3-4DFF-A4AD-C3B3D7C256EF}" srcOrd="0" destOrd="0" presId="urn:microsoft.com/office/officeart/2018/2/layout/IconVerticalSolidList"/>
    <dgm:cxn modelId="{1FC217EF-0E5F-4764-97CC-4982DEDC3D18}" type="presParOf" srcId="{DCB41ADF-3681-47F9-A840-5D8B30E8B028}" destId="{D63BCF1F-A3EB-4BDB-9845-88E382A79045}" srcOrd="1" destOrd="0" presId="urn:microsoft.com/office/officeart/2018/2/layout/IconVerticalSolidList"/>
    <dgm:cxn modelId="{5ED33549-C2D7-4A46-85EC-430C0D4225B6}" type="presParOf" srcId="{DCB41ADF-3681-47F9-A840-5D8B30E8B028}" destId="{F31FE661-397A-4203-B58D-B5966D2F296A}" srcOrd="2" destOrd="0" presId="urn:microsoft.com/office/officeart/2018/2/layout/IconVerticalSolidList"/>
    <dgm:cxn modelId="{1DCDC644-3149-405D-84BC-8D168896DF37}" type="presParOf" srcId="{DCB41ADF-3681-47F9-A840-5D8B30E8B028}" destId="{231583CD-AFB0-4005-9465-7BC0DA1AED9C}" srcOrd="3" destOrd="0" presId="urn:microsoft.com/office/officeart/2018/2/layout/IconVerticalSolidList"/>
    <dgm:cxn modelId="{0C1B20F3-F06F-4143-9DFE-E953361297CE}" type="presParOf" srcId="{A9A63802-D374-43F9-BF74-0319466740A5}" destId="{5E85ACF5-55BA-4898-B7C4-9649D40B137E}" srcOrd="1" destOrd="0" presId="urn:microsoft.com/office/officeart/2018/2/layout/IconVerticalSolidList"/>
    <dgm:cxn modelId="{097BB246-8A27-4F72-8D69-35034D1F613C}" type="presParOf" srcId="{A9A63802-D374-43F9-BF74-0319466740A5}" destId="{42E9B292-0737-4A26-9694-98EB2BF0E1D2}" srcOrd="2" destOrd="0" presId="urn:microsoft.com/office/officeart/2018/2/layout/IconVerticalSolidList"/>
    <dgm:cxn modelId="{B0FF7A3E-54D3-483A-9A54-8FC8D727677A}" type="presParOf" srcId="{42E9B292-0737-4A26-9694-98EB2BF0E1D2}" destId="{63EB4FAB-5BFF-4611-ABE5-DD36A8B3AF3A}" srcOrd="0" destOrd="0" presId="urn:microsoft.com/office/officeart/2018/2/layout/IconVerticalSolidList"/>
    <dgm:cxn modelId="{86EE5CD9-C4FD-44F4-BADB-8181D071E7E6}" type="presParOf" srcId="{42E9B292-0737-4A26-9694-98EB2BF0E1D2}" destId="{3FA29837-63D0-450E-9168-D644834C8014}" srcOrd="1" destOrd="0" presId="urn:microsoft.com/office/officeart/2018/2/layout/IconVerticalSolidList"/>
    <dgm:cxn modelId="{16462F9F-9C31-44C5-8B5A-8A26B2A96FA9}" type="presParOf" srcId="{42E9B292-0737-4A26-9694-98EB2BF0E1D2}" destId="{184F4657-F6D3-424E-B6E0-9B1ED58018FC}" srcOrd="2" destOrd="0" presId="urn:microsoft.com/office/officeart/2018/2/layout/IconVerticalSolidList"/>
    <dgm:cxn modelId="{C38D7831-F6D9-4FEA-8368-914E486E2428}" type="presParOf" srcId="{42E9B292-0737-4A26-9694-98EB2BF0E1D2}" destId="{4E792FDB-2855-4B06-AD7A-87E696190914}" srcOrd="3" destOrd="0" presId="urn:microsoft.com/office/officeart/2018/2/layout/IconVerticalSolidList"/>
    <dgm:cxn modelId="{68F1BC56-129A-49F5-A479-86985029CA43}" type="presParOf" srcId="{A9A63802-D374-43F9-BF74-0319466740A5}" destId="{F7C1B0CC-4F32-42F8-8E00-7B8009F2F480}" srcOrd="3" destOrd="0" presId="urn:microsoft.com/office/officeart/2018/2/layout/IconVerticalSolidList"/>
    <dgm:cxn modelId="{DEC72E9B-2612-4694-BFB9-9E8A290E28A0}" type="presParOf" srcId="{A9A63802-D374-43F9-BF74-0319466740A5}" destId="{875233DD-5309-4DFF-B7B8-259B26F564FA}" srcOrd="4" destOrd="0" presId="urn:microsoft.com/office/officeart/2018/2/layout/IconVerticalSolidList"/>
    <dgm:cxn modelId="{C0BA904E-88F2-406A-82A5-4B04F4F6405F}" type="presParOf" srcId="{875233DD-5309-4DFF-B7B8-259B26F564FA}" destId="{DB9B3EB2-4EE1-416A-84FB-4F70CA1EF9DB}" srcOrd="0" destOrd="0" presId="urn:microsoft.com/office/officeart/2018/2/layout/IconVerticalSolidList"/>
    <dgm:cxn modelId="{F3188829-4276-4D42-8875-A0C368FBEFC7}" type="presParOf" srcId="{875233DD-5309-4DFF-B7B8-259B26F564FA}" destId="{6B3EA82E-36B3-4C6F-B836-C9B482E65A2E}" srcOrd="1" destOrd="0" presId="urn:microsoft.com/office/officeart/2018/2/layout/IconVerticalSolidList"/>
    <dgm:cxn modelId="{AE6FDF97-D2EF-4850-B0D7-68CE68CA2CA4}" type="presParOf" srcId="{875233DD-5309-4DFF-B7B8-259B26F564FA}" destId="{19673E15-E8B9-495D-BDC4-0C9BD1C6B794}" srcOrd="2" destOrd="0" presId="urn:microsoft.com/office/officeart/2018/2/layout/IconVerticalSolidList"/>
    <dgm:cxn modelId="{2C89DAE2-2116-4A1A-82BD-2E78169B690C}" type="presParOf" srcId="{875233DD-5309-4DFF-B7B8-259B26F564FA}" destId="{A16632BD-CB3E-4C71-B49C-1973D5543E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53EBFD-1348-45BB-B1D7-4FD5E9ED3EE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5BB540D-08B8-4906-95A6-49DFBB996293}">
      <dgm:prSet/>
      <dgm:spPr/>
      <dgm:t>
        <a:bodyPr/>
        <a:lstStyle/>
        <a:p>
          <a:r>
            <a:rPr lang="en-US"/>
            <a:t>In the microservice that generates events or messages, use the AWS SDK or Spring Cloud AWS to publish messages to the SNS topic.</a:t>
          </a:r>
        </a:p>
      </dgm:t>
    </dgm:pt>
    <dgm:pt modelId="{9ABF12C5-4448-4050-91FE-1118C868B74F}" type="parTrans" cxnId="{899FEBE0-5A1D-4769-9570-88BAE9F40C9C}">
      <dgm:prSet/>
      <dgm:spPr/>
      <dgm:t>
        <a:bodyPr/>
        <a:lstStyle/>
        <a:p>
          <a:endParaRPr lang="en-US"/>
        </a:p>
      </dgm:t>
    </dgm:pt>
    <dgm:pt modelId="{8145B124-0DEE-4726-AEC6-B9D301CCD9DD}" type="sibTrans" cxnId="{899FEBE0-5A1D-4769-9570-88BAE9F40C9C}">
      <dgm:prSet/>
      <dgm:spPr/>
      <dgm:t>
        <a:bodyPr/>
        <a:lstStyle/>
        <a:p>
          <a:endParaRPr lang="en-US"/>
        </a:p>
      </dgm:t>
    </dgm:pt>
    <dgm:pt modelId="{BA1CEE83-7072-495A-BF49-BF4E0ED66DE8}">
      <dgm:prSet/>
      <dgm:spPr/>
      <dgm:t>
        <a:bodyPr/>
        <a:lstStyle/>
        <a:p>
          <a:r>
            <a:rPr lang="en-US"/>
            <a:t>Create message payloads containing the relevant data and metadata for the subscribers.</a:t>
          </a:r>
        </a:p>
      </dgm:t>
    </dgm:pt>
    <dgm:pt modelId="{C2AE71B3-4B7B-405E-9037-4F2B80EE1103}" type="parTrans" cxnId="{D1965F50-841B-411F-9E58-B74779D5E111}">
      <dgm:prSet/>
      <dgm:spPr/>
      <dgm:t>
        <a:bodyPr/>
        <a:lstStyle/>
        <a:p>
          <a:endParaRPr lang="en-US"/>
        </a:p>
      </dgm:t>
    </dgm:pt>
    <dgm:pt modelId="{FD7A4A2C-AFDE-4585-9E0F-8FA1E86D83D6}" type="sibTrans" cxnId="{D1965F50-841B-411F-9E58-B74779D5E111}">
      <dgm:prSet/>
      <dgm:spPr/>
      <dgm:t>
        <a:bodyPr/>
        <a:lstStyle/>
        <a:p>
          <a:endParaRPr lang="en-US"/>
        </a:p>
      </dgm:t>
    </dgm:pt>
    <dgm:pt modelId="{FFF29A46-1DBB-43C7-ADAB-B34755E94DF6}">
      <dgm:prSet/>
      <dgm:spPr/>
      <dgm:t>
        <a:bodyPr/>
        <a:lstStyle/>
        <a:p>
          <a:r>
            <a:rPr lang="en-US"/>
            <a:t>Utilize the appropriate publish API or messaging component to send the messages to the SNS topic.</a:t>
          </a:r>
        </a:p>
      </dgm:t>
    </dgm:pt>
    <dgm:pt modelId="{8CCBF39B-B2EA-4100-8133-FB7017200C85}" type="parTrans" cxnId="{C9604289-C885-4678-AE92-4D108C548F1A}">
      <dgm:prSet/>
      <dgm:spPr/>
      <dgm:t>
        <a:bodyPr/>
        <a:lstStyle/>
        <a:p>
          <a:endParaRPr lang="en-US"/>
        </a:p>
      </dgm:t>
    </dgm:pt>
    <dgm:pt modelId="{074009D7-E7E9-4771-B8D4-29DD008AB789}" type="sibTrans" cxnId="{C9604289-C885-4678-AE92-4D108C548F1A}">
      <dgm:prSet/>
      <dgm:spPr/>
      <dgm:t>
        <a:bodyPr/>
        <a:lstStyle/>
        <a:p>
          <a:endParaRPr lang="en-US"/>
        </a:p>
      </dgm:t>
    </dgm:pt>
    <dgm:pt modelId="{CAACED01-B2FE-4973-BD94-25AEBAE65313}" type="pres">
      <dgm:prSet presAssocID="{5953EBFD-1348-45BB-B1D7-4FD5E9ED3EE6}" presName="root" presStyleCnt="0">
        <dgm:presLayoutVars>
          <dgm:dir/>
          <dgm:resizeHandles val="exact"/>
        </dgm:presLayoutVars>
      </dgm:prSet>
      <dgm:spPr/>
    </dgm:pt>
    <dgm:pt modelId="{6C0BD260-6806-479F-8214-791CCAD07648}" type="pres">
      <dgm:prSet presAssocID="{15BB540D-08B8-4906-95A6-49DFBB996293}" presName="compNode" presStyleCnt="0"/>
      <dgm:spPr/>
    </dgm:pt>
    <dgm:pt modelId="{A238963B-5BAD-4DEA-ABF4-1F3D483FF44F}" type="pres">
      <dgm:prSet presAssocID="{15BB540D-08B8-4906-95A6-49DFBB996293}" presName="bgRect" presStyleLbl="bgShp" presStyleIdx="0" presStyleCnt="3"/>
      <dgm:spPr/>
    </dgm:pt>
    <dgm:pt modelId="{AA781C79-0079-4204-B6F5-3300878ABFE8}" type="pres">
      <dgm:prSet presAssocID="{15BB540D-08B8-4906-95A6-49DFBB9962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F46ADC11-2AA7-4812-A3F0-209E10370EA8}" type="pres">
      <dgm:prSet presAssocID="{15BB540D-08B8-4906-95A6-49DFBB996293}" presName="spaceRect" presStyleCnt="0"/>
      <dgm:spPr/>
    </dgm:pt>
    <dgm:pt modelId="{2480634D-298F-4246-83B6-BE3BC5F1B789}" type="pres">
      <dgm:prSet presAssocID="{15BB540D-08B8-4906-95A6-49DFBB996293}" presName="parTx" presStyleLbl="revTx" presStyleIdx="0" presStyleCnt="3">
        <dgm:presLayoutVars>
          <dgm:chMax val="0"/>
          <dgm:chPref val="0"/>
        </dgm:presLayoutVars>
      </dgm:prSet>
      <dgm:spPr/>
    </dgm:pt>
    <dgm:pt modelId="{02E73FE6-84F2-40C7-8874-55578A55EF0E}" type="pres">
      <dgm:prSet presAssocID="{8145B124-0DEE-4726-AEC6-B9D301CCD9DD}" presName="sibTrans" presStyleCnt="0"/>
      <dgm:spPr/>
    </dgm:pt>
    <dgm:pt modelId="{8C5A6F99-53E9-46FC-A175-2E5030F8EF85}" type="pres">
      <dgm:prSet presAssocID="{BA1CEE83-7072-495A-BF49-BF4E0ED66DE8}" presName="compNode" presStyleCnt="0"/>
      <dgm:spPr/>
    </dgm:pt>
    <dgm:pt modelId="{1E22C21C-754F-4ECC-9B1D-240F36F01A5B}" type="pres">
      <dgm:prSet presAssocID="{BA1CEE83-7072-495A-BF49-BF4E0ED66DE8}" presName="bgRect" presStyleLbl="bgShp" presStyleIdx="1" presStyleCnt="3"/>
      <dgm:spPr/>
    </dgm:pt>
    <dgm:pt modelId="{26C6CBB1-22FE-4771-BA96-EB454BACBD31}" type="pres">
      <dgm:prSet presAssocID="{BA1CEE83-7072-495A-BF49-BF4E0ED66D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dish"/>
        </a:ext>
      </dgm:extLst>
    </dgm:pt>
    <dgm:pt modelId="{EB631B85-919E-4BE7-920E-1C44824B66A4}" type="pres">
      <dgm:prSet presAssocID="{BA1CEE83-7072-495A-BF49-BF4E0ED66DE8}" presName="spaceRect" presStyleCnt="0"/>
      <dgm:spPr/>
    </dgm:pt>
    <dgm:pt modelId="{48115590-CB0D-4205-BCFC-EEE308D17900}" type="pres">
      <dgm:prSet presAssocID="{BA1CEE83-7072-495A-BF49-BF4E0ED66DE8}" presName="parTx" presStyleLbl="revTx" presStyleIdx="1" presStyleCnt="3">
        <dgm:presLayoutVars>
          <dgm:chMax val="0"/>
          <dgm:chPref val="0"/>
        </dgm:presLayoutVars>
      </dgm:prSet>
      <dgm:spPr/>
    </dgm:pt>
    <dgm:pt modelId="{594B1DB3-B62E-42BE-8730-F1DD52A22A37}" type="pres">
      <dgm:prSet presAssocID="{FD7A4A2C-AFDE-4585-9E0F-8FA1E86D83D6}" presName="sibTrans" presStyleCnt="0"/>
      <dgm:spPr/>
    </dgm:pt>
    <dgm:pt modelId="{A9DD6A4E-2A4A-499F-B284-50D72FBA4951}" type="pres">
      <dgm:prSet presAssocID="{FFF29A46-1DBB-43C7-ADAB-B34755E94DF6}" presName="compNode" presStyleCnt="0"/>
      <dgm:spPr/>
    </dgm:pt>
    <dgm:pt modelId="{6241284D-2C4D-41C8-AC71-8B7E073398E8}" type="pres">
      <dgm:prSet presAssocID="{FFF29A46-1DBB-43C7-ADAB-B34755E94DF6}" presName="bgRect" presStyleLbl="bgShp" presStyleIdx="2" presStyleCnt="3"/>
      <dgm:spPr/>
    </dgm:pt>
    <dgm:pt modelId="{8C61DCEC-E956-4658-BACD-7509C3729C46}" type="pres">
      <dgm:prSet presAssocID="{FFF29A46-1DBB-43C7-ADAB-B34755E94D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D437F7A8-F9A9-490D-8BC9-D519A959A55D}" type="pres">
      <dgm:prSet presAssocID="{FFF29A46-1DBB-43C7-ADAB-B34755E94DF6}" presName="spaceRect" presStyleCnt="0"/>
      <dgm:spPr/>
    </dgm:pt>
    <dgm:pt modelId="{2C9D35AE-A425-45D3-B44B-761F28EE561B}" type="pres">
      <dgm:prSet presAssocID="{FFF29A46-1DBB-43C7-ADAB-B34755E94DF6}" presName="parTx" presStyleLbl="revTx" presStyleIdx="2" presStyleCnt="3">
        <dgm:presLayoutVars>
          <dgm:chMax val="0"/>
          <dgm:chPref val="0"/>
        </dgm:presLayoutVars>
      </dgm:prSet>
      <dgm:spPr/>
    </dgm:pt>
  </dgm:ptLst>
  <dgm:cxnLst>
    <dgm:cxn modelId="{9059CA16-1548-433F-A354-EF1FA6B36709}" type="presOf" srcId="{15BB540D-08B8-4906-95A6-49DFBB996293}" destId="{2480634D-298F-4246-83B6-BE3BC5F1B789}" srcOrd="0" destOrd="0" presId="urn:microsoft.com/office/officeart/2018/2/layout/IconVerticalSolidList"/>
    <dgm:cxn modelId="{7A676723-0735-446A-8D11-5D77AA5265A3}" type="presOf" srcId="{BA1CEE83-7072-495A-BF49-BF4E0ED66DE8}" destId="{48115590-CB0D-4205-BCFC-EEE308D17900}" srcOrd="0" destOrd="0" presId="urn:microsoft.com/office/officeart/2018/2/layout/IconVerticalSolidList"/>
    <dgm:cxn modelId="{D1965F50-841B-411F-9E58-B74779D5E111}" srcId="{5953EBFD-1348-45BB-B1D7-4FD5E9ED3EE6}" destId="{BA1CEE83-7072-495A-BF49-BF4E0ED66DE8}" srcOrd="1" destOrd="0" parTransId="{C2AE71B3-4B7B-405E-9037-4F2B80EE1103}" sibTransId="{FD7A4A2C-AFDE-4585-9E0F-8FA1E86D83D6}"/>
    <dgm:cxn modelId="{C9604289-C885-4678-AE92-4D108C548F1A}" srcId="{5953EBFD-1348-45BB-B1D7-4FD5E9ED3EE6}" destId="{FFF29A46-1DBB-43C7-ADAB-B34755E94DF6}" srcOrd="2" destOrd="0" parTransId="{8CCBF39B-B2EA-4100-8133-FB7017200C85}" sibTransId="{074009D7-E7E9-4771-B8D4-29DD008AB789}"/>
    <dgm:cxn modelId="{24EF108B-647F-4701-8418-B204264FACA2}" type="presOf" srcId="{FFF29A46-1DBB-43C7-ADAB-B34755E94DF6}" destId="{2C9D35AE-A425-45D3-B44B-761F28EE561B}" srcOrd="0" destOrd="0" presId="urn:microsoft.com/office/officeart/2018/2/layout/IconVerticalSolidList"/>
    <dgm:cxn modelId="{899FEBE0-5A1D-4769-9570-88BAE9F40C9C}" srcId="{5953EBFD-1348-45BB-B1D7-4FD5E9ED3EE6}" destId="{15BB540D-08B8-4906-95A6-49DFBB996293}" srcOrd="0" destOrd="0" parTransId="{9ABF12C5-4448-4050-91FE-1118C868B74F}" sibTransId="{8145B124-0DEE-4726-AEC6-B9D301CCD9DD}"/>
    <dgm:cxn modelId="{96E150E2-09EC-4E90-9818-DE0B1F1DD274}" type="presOf" srcId="{5953EBFD-1348-45BB-B1D7-4FD5E9ED3EE6}" destId="{CAACED01-B2FE-4973-BD94-25AEBAE65313}" srcOrd="0" destOrd="0" presId="urn:microsoft.com/office/officeart/2018/2/layout/IconVerticalSolidList"/>
    <dgm:cxn modelId="{E108D497-3989-4DE3-9CB8-A2EF5B38379A}" type="presParOf" srcId="{CAACED01-B2FE-4973-BD94-25AEBAE65313}" destId="{6C0BD260-6806-479F-8214-791CCAD07648}" srcOrd="0" destOrd="0" presId="urn:microsoft.com/office/officeart/2018/2/layout/IconVerticalSolidList"/>
    <dgm:cxn modelId="{E738092C-45CA-459A-A5B1-A5A94326807B}" type="presParOf" srcId="{6C0BD260-6806-479F-8214-791CCAD07648}" destId="{A238963B-5BAD-4DEA-ABF4-1F3D483FF44F}" srcOrd="0" destOrd="0" presId="urn:microsoft.com/office/officeart/2018/2/layout/IconVerticalSolidList"/>
    <dgm:cxn modelId="{EBBDAF50-1807-4B5D-A4B0-B00CEB2A8F2C}" type="presParOf" srcId="{6C0BD260-6806-479F-8214-791CCAD07648}" destId="{AA781C79-0079-4204-B6F5-3300878ABFE8}" srcOrd="1" destOrd="0" presId="urn:microsoft.com/office/officeart/2018/2/layout/IconVerticalSolidList"/>
    <dgm:cxn modelId="{2ECF0488-6FEA-4E2F-8742-3A3858DD888F}" type="presParOf" srcId="{6C0BD260-6806-479F-8214-791CCAD07648}" destId="{F46ADC11-2AA7-4812-A3F0-209E10370EA8}" srcOrd="2" destOrd="0" presId="urn:microsoft.com/office/officeart/2018/2/layout/IconVerticalSolidList"/>
    <dgm:cxn modelId="{5211460E-DF8C-432D-AD02-9AD0FF322C62}" type="presParOf" srcId="{6C0BD260-6806-479F-8214-791CCAD07648}" destId="{2480634D-298F-4246-83B6-BE3BC5F1B789}" srcOrd="3" destOrd="0" presId="urn:microsoft.com/office/officeart/2018/2/layout/IconVerticalSolidList"/>
    <dgm:cxn modelId="{C6422BF9-1F75-4B67-96EE-781D4D65571A}" type="presParOf" srcId="{CAACED01-B2FE-4973-BD94-25AEBAE65313}" destId="{02E73FE6-84F2-40C7-8874-55578A55EF0E}" srcOrd="1" destOrd="0" presId="urn:microsoft.com/office/officeart/2018/2/layout/IconVerticalSolidList"/>
    <dgm:cxn modelId="{EFBA9A8D-139A-433C-B8B2-062131AE4CE5}" type="presParOf" srcId="{CAACED01-B2FE-4973-BD94-25AEBAE65313}" destId="{8C5A6F99-53E9-46FC-A175-2E5030F8EF85}" srcOrd="2" destOrd="0" presId="urn:microsoft.com/office/officeart/2018/2/layout/IconVerticalSolidList"/>
    <dgm:cxn modelId="{4E49FC4C-A643-44BF-9DE2-5E25BA6EB125}" type="presParOf" srcId="{8C5A6F99-53E9-46FC-A175-2E5030F8EF85}" destId="{1E22C21C-754F-4ECC-9B1D-240F36F01A5B}" srcOrd="0" destOrd="0" presId="urn:microsoft.com/office/officeart/2018/2/layout/IconVerticalSolidList"/>
    <dgm:cxn modelId="{5F13A297-3ECB-431D-9CC5-1FE465486726}" type="presParOf" srcId="{8C5A6F99-53E9-46FC-A175-2E5030F8EF85}" destId="{26C6CBB1-22FE-4771-BA96-EB454BACBD31}" srcOrd="1" destOrd="0" presId="urn:microsoft.com/office/officeart/2018/2/layout/IconVerticalSolidList"/>
    <dgm:cxn modelId="{C8345853-F59B-452B-AEF9-B9C4710CE44A}" type="presParOf" srcId="{8C5A6F99-53E9-46FC-A175-2E5030F8EF85}" destId="{EB631B85-919E-4BE7-920E-1C44824B66A4}" srcOrd="2" destOrd="0" presId="urn:microsoft.com/office/officeart/2018/2/layout/IconVerticalSolidList"/>
    <dgm:cxn modelId="{3B4739FF-DCD0-44F4-96A2-E141FA8EED43}" type="presParOf" srcId="{8C5A6F99-53E9-46FC-A175-2E5030F8EF85}" destId="{48115590-CB0D-4205-BCFC-EEE308D17900}" srcOrd="3" destOrd="0" presId="urn:microsoft.com/office/officeart/2018/2/layout/IconVerticalSolidList"/>
    <dgm:cxn modelId="{36065485-DEC6-4ECC-A4C6-A59C1A399459}" type="presParOf" srcId="{CAACED01-B2FE-4973-BD94-25AEBAE65313}" destId="{594B1DB3-B62E-42BE-8730-F1DD52A22A37}" srcOrd="3" destOrd="0" presId="urn:microsoft.com/office/officeart/2018/2/layout/IconVerticalSolidList"/>
    <dgm:cxn modelId="{F1759C00-EDB6-4601-A2A4-8BEB63C1DDC8}" type="presParOf" srcId="{CAACED01-B2FE-4973-BD94-25AEBAE65313}" destId="{A9DD6A4E-2A4A-499F-B284-50D72FBA4951}" srcOrd="4" destOrd="0" presId="urn:microsoft.com/office/officeart/2018/2/layout/IconVerticalSolidList"/>
    <dgm:cxn modelId="{15F6E396-7712-4A4D-95EB-5BEE0FF97938}" type="presParOf" srcId="{A9DD6A4E-2A4A-499F-B284-50D72FBA4951}" destId="{6241284D-2C4D-41C8-AC71-8B7E073398E8}" srcOrd="0" destOrd="0" presId="urn:microsoft.com/office/officeart/2018/2/layout/IconVerticalSolidList"/>
    <dgm:cxn modelId="{0365DED4-D7E6-4818-8850-1053DEE382CB}" type="presParOf" srcId="{A9DD6A4E-2A4A-499F-B284-50D72FBA4951}" destId="{8C61DCEC-E956-4658-BACD-7509C3729C46}" srcOrd="1" destOrd="0" presId="urn:microsoft.com/office/officeart/2018/2/layout/IconVerticalSolidList"/>
    <dgm:cxn modelId="{EEFC31CF-7853-44E8-ADA4-29B3716EBBB7}" type="presParOf" srcId="{A9DD6A4E-2A4A-499F-B284-50D72FBA4951}" destId="{D437F7A8-F9A9-490D-8BC9-D519A959A55D}" srcOrd="2" destOrd="0" presId="urn:microsoft.com/office/officeart/2018/2/layout/IconVerticalSolidList"/>
    <dgm:cxn modelId="{D6C499FF-3D3F-42B4-880A-44797D6CD692}" type="presParOf" srcId="{A9DD6A4E-2A4A-499F-B284-50D72FBA4951}" destId="{2C9D35AE-A425-45D3-B44B-761F28EE56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03D75-2A87-496E-BC34-3AAFC6FCA678}">
      <dsp:nvSpPr>
        <dsp:cNvPr id="0" name=""/>
        <dsp:cNvSpPr/>
      </dsp:nvSpPr>
      <dsp:spPr>
        <a:xfrm>
          <a:off x="64754"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7ACDE-62CC-4551-8788-79BF90709624}">
      <dsp:nvSpPr>
        <dsp:cNvPr id="0" name=""/>
        <dsp:cNvSpPr/>
      </dsp:nvSpPr>
      <dsp:spPr>
        <a:xfrm>
          <a:off x="379686" y="579817"/>
          <a:ext cx="869813" cy="869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648A4A9-69F3-40D7-96AC-A0A0D9C00F54}">
      <dsp:nvSpPr>
        <dsp:cNvPr id="0" name=""/>
        <dsp:cNvSpPr/>
      </dsp:nvSpPr>
      <dsp:spPr>
        <a:xfrm>
          <a:off x="1885791"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Serverless architecture allows running applications without managing traditional server infrastructure. </a:t>
          </a:r>
        </a:p>
      </dsp:txBody>
      <dsp:txXfrm>
        <a:off x="1885791" y="264885"/>
        <a:ext cx="3534954" cy="1499677"/>
      </dsp:txXfrm>
    </dsp:sp>
    <dsp:sp modelId="{1EB71CC3-A2A8-4398-B8C3-4322CDB6CD58}">
      <dsp:nvSpPr>
        <dsp:cNvPr id="0" name=""/>
        <dsp:cNvSpPr/>
      </dsp:nvSpPr>
      <dsp:spPr>
        <a:xfrm>
          <a:off x="6036685"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7772B-2B55-4A58-8C7E-7B821EDC0673}">
      <dsp:nvSpPr>
        <dsp:cNvPr id="0" name=""/>
        <dsp:cNvSpPr/>
      </dsp:nvSpPr>
      <dsp:spPr>
        <a:xfrm>
          <a:off x="6351617" y="579817"/>
          <a:ext cx="869813" cy="869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768DFA1-208D-482E-B48C-01CBE15DF265}">
      <dsp:nvSpPr>
        <dsp:cNvPr id="0" name=""/>
        <dsp:cNvSpPr/>
      </dsp:nvSpPr>
      <dsp:spPr>
        <a:xfrm>
          <a:off x="7857722"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Automatic scaling: Applications can scale based on demand, eliminating the need for manual scaling.</a:t>
          </a:r>
        </a:p>
      </dsp:txBody>
      <dsp:txXfrm>
        <a:off x="7857722" y="264885"/>
        <a:ext cx="3534954" cy="1499677"/>
      </dsp:txXfrm>
    </dsp:sp>
    <dsp:sp modelId="{7D92D49C-4962-483D-9440-A0AFD03180AF}">
      <dsp:nvSpPr>
        <dsp:cNvPr id="0" name=""/>
        <dsp:cNvSpPr/>
      </dsp:nvSpPr>
      <dsp:spPr>
        <a:xfrm>
          <a:off x="64754"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4E501-4CD6-4C58-ADC6-7574F471DE0B}">
      <dsp:nvSpPr>
        <dsp:cNvPr id="0" name=""/>
        <dsp:cNvSpPr/>
      </dsp:nvSpPr>
      <dsp:spPr>
        <a:xfrm>
          <a:off x="379686" y="2802328"/>
          <a:ext cx="869813" cy="869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5D90DEC-16AD-4526-A7F9-642D0744D5AF}">
      <dsp:nvSpPr>
        <dsp:cNvPr id="0" name=""/>
        <dsp:cNvSpPr/>
      </dsp:nvSpPr>
      <dsp:spPr>
        <a:xfrm>
          <a:off x="1885791"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Pay-per-use pricing: You only pay for the resources consumed during the execution of your functions.</a:t>
          </a:r>
        </a:p>
      </dsp:txBody>
      <dsp:txXfrm>
        <a:off x="1885791" y="2487396"/>
        <a:ext cx="3534954" cy="1499677"/>
      </dsp:txXfrm>
    </dsp:sp>
    <dsp:sp modelId="{A34E2939-CB5A-4E91-801D-C571DEAC59F8}">
      <dsp:nvSpPr>
        <dsp:cNvPr id="0" name=""/>
        <dsp:cNvSpPr/>
      </dsp:nvSpPr>
      <dsp:spPr>
        <a:xfrm>
          <a:off x="6036685"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DE25C-9079-4768-87F7-C0C7A4C4B59F}">
      <dsp:nvSpPr>
        <dsp:cNvPr id="0" name=""/>
        <dsp:cNvSpPr/>
      </dsp:nvSpPr>
      <dsp:spPr>
        <a:xfrm>
          <a:off x="6351617" y="2802328"/>
          <a:ext cx="869813" cy="869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A35D759-0C89-4F48-A0F2-44BFF5204B11}">
      <dsp:nvSpPr>
        <dsp:cNvPr id="0" name=""/>
        <dsp:cNvSpPr/>
      </dsp:nvSpPr>
      <dsp:spPr>
        <a:xfrm>
          <a:off x="7857722"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Event-driven: Applications respond to specific events or triggers, enabling efficient and event-based communication.</a:t>
          </a:r>
        </a:p>
      </dsp:txBody>
      <dsp:txXfrm>
        <a:off x="7857722" y="2487396"/>
        <a:ext cx="3534954" cy="14996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EF915-87F1-40A3-8AED-DAF7BC550173}">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F10BF-4504-49C7-ACF1-48000170DF11}">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8A9DC2C-D26D-431F-AB40-18A355B6B527}">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In the microservices that need to consume the events or messages, subscribe to the SNS topic.</a:t>
          </a:r>
        </a:p>
      </dsp:txBody>
      <dsp:txXfrm>
        <a:off x="1402804" y="519"/>
        <a:ext cx="10054627" cy="1214549"/>
      </dsp:txXfrm>
    </dsp:sp>
    <dsp:sp modelId="{3F8A9A39-71A2-48F6-BCBA-9D2EB7CB892A}">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54E74-E5D4-48B1-871A-74D3E2ADB03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A8D9697-4A1D-4D5C-B77D-00C6E0552D76}">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Configure the appropriate notification endpoint, such as an HTTP endpoint or an SQS queue, for each microservice.</a:t>
          </a:r>
        </a:p>
      </dsp:txBody>
      <dsp:txXfrm>
        <a:off x="1402804" y="1518705"/>
        <a:ext cx="10054627" cy="1214549"/>
      </dsp:txXfrm>
    </dsp:sp>
    <dsp:sp modelId="{63672590-B7BD-4824-995B-987E39D8885D}">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2EEFE-166F-4835-8E67-1D3246858FB8}">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B45E99F-688A-4280-9D93-C29B13E706CA}">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Specify the required message filtering, if necessary, to receive only the relevant messages based on attributes or message structure.</a:t>
          </a:r>
        </a:p>
      </dsp:txBody>
      <dsp:txXfrm>
        <a:off x="1402804" y="3036891"/>
        <a:ext cx="10054627" cy="12145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E9FA7-8AC4-404F-B145-4EEDA2B68ADB}">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754D7-9320-4067-8811-E16F89F79A35}">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C4CD3DE-9F98-4F6B-9026-9CCBCFB9BF8F}">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Implement message handlers in your Spring Boot microservices to process the incoming messages.</a:t>
          </a:r>
        </a:p>
      </dsp:txBody>
      <dsp:txXfrm>
        <a:off x="1402804" y="519"/>
        <a:ext cx="10054627" cy="1214549"/>
      </dsp:txXfrm>
    </dsp:sp>
    <dsp:sp modelId="{3FEC2ABB-4D48-4110-9698-B41868857090}">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CB889-A2F5-47A0-B7AB-005C1A55CA09}">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75688B9-2868-4EDD-BA3D-0A42F723EE0D}">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Configure the appropriate listeners or message-driven beans to handle the messages received from the SNS topic.</a:t>
          </a:r>
        </a:p>
      </dsp:txBody>
      <dsp:txXfrm>
        <a:off x="1402804" y="1518705"/>
        <a:ext cx="10054627" cy="1214549"/>
      </dsp:txXfrm>
    </dsp:sp>
    <dsp:sp modelId="{EB3D48FE-2174-4AAE-AC18-E9FC18CA8B66}">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A334DC-CAE0-4599-AB4B-EF8495F49A6F}">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B52A335-D7A6-4BED-AA26-61AF3F940194}">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Perform the necessary processing, validation, and business logic based on the received messages.</a:t>
          </a:r>
        </a:p>
      </dsp:txBody>
      <dsp:txXfrm>
        <a:off x="1402804" y="3036891"/>
        <a:ext cx="10054627" cy="12145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FA928-F44F-41D1-A9FF-D0086A720AED}">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123B5-310B-4A3D-B629-C698DD564499}">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A4C2540-8DE1-4A6A-8C23-86E8076046D7}">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Leverage SNS's fanout capabilities by subscribing multiple instances of a microservice to the same SNS topic.</a:t>
          </a:r>
        </a:p>
      </dsp:txBody>
      <dsp:txXfrm>
        <a:off x="1402804" y="519"/>
        <a:ext cx="10054627" cy="1214549"/>
      </dsp:txXfrm>
    </dsp:sp>
    <dsp:sp modelId="{0EC1B3DB-0DCD-40D8-9F13-67E4B1ACA33C}">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247AF-6F75-4BD5-B340-4A6C17BB515E}">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133959F-515E-46DC-ADC7-51F4F25F4EF2}">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This allows for better scalability and fault tolerance as multiple instances can handle message processing concurrently.</a:t>
          </a:r>
        </a:p>
      </dsp:txBody>
      <dsp:txXfrm>
        <a:off x="1402804" y="1518705"/>
        <a:ext cx="10054627" cy="1214549"/>
      </dsp:txXfrm>
    </dsp:sp>
    <dsp:sp modelId="{60CDE010-A718-476C-B224-B593C4635A75}">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CECDA-8455-44FA-B086-EEA6D32DC572}">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E141334-8B25-434D-BB3E-7E5876B67AC5}">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Implement appropriate retry mechanisms and error handling strategies to handle any failures during message processing.</a:t>
          </a:r>
        </a:p>
      </dsp:txBody>
      <dsp:txXfrm>
        <a:off x="1402804" y="3036891"/>
        <a:ext cx="10054627" cy="12145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AFBAE-7A60-43A0-95F3-B7C0580ECA2D}">
      <dsp:nvSpPr>
        <dsp:cNvPr id="0" name=""/>
        <dsp:cNvSpPr/>
      </dsp:nvSpPr>
      <dsp:spPr>
        <a:xfrm>
          <a:off x="0" y="0"/>
          <a:ext cx="3580447" cy="4251960"/>
        </a:xfrm>
        <a:prstGeom prst="rect">
          <a:avLst/>
        </a:prstGeom>
        <a:solidFill>
          <a:schemeClr val="accent2">
            <a:alpha val="90000"/>
            <a:tint val="40000"/>
            <a:hueOff val="0"/>
            <a:satOff val="0"/>
            <a:lumOff val="0"/>
            <a:alphaOff val="0"/>
          </a:schemeClr>
        </a:solidFill>
        <a:ln w="12700" cap="sq"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146" tIns="330200" rIns="279146" bIns="330200" numCol="1" spcCol="1270" anchor="t" anchorCtr="0">
          <a:noAutofit/>
        </a:bodyPr>
        <a:lstStyle/>
        <a:p>
          <a:pPr marL="0" lvl="0" indent="0" algn="l" defTabSz="1022350">
            <a:lnSpc>
              <a:spcPct val="90000"/>
            </a:lnSpc>
            <a:spcBef>
              <a:spcPct val="0"/>
            </a:spcBef>
            <a:spcAft>
              <a:spcPct val="35000"/>
            </a:spcAft>
            <a:buNone/>
          </a:pPr>
          <a:r>
            <a:rPr lang="en-US" sz="2300" kern="1200"/>
            <a:t>Design and execute comprehensive testing scenarios to ensure proper message publication and consumption.</a:t>
          </a:r>
        </a:p>
      </dsp:txBody>
      <dsp:txXfrm>
        <a:off x="0" y="1615744"/>
        <a:ext cx="3580447" cy="2551176"/>
      </dsp:txXfrm>
    </dsp:sp>
    <dsp:sp modelId="{BA393A47-FF68-4171-9E30-D4FCEAA78BA3}">
      <dsp:nvSpPr>
        <dsp:cNvPr id="0" name=""/>
        <dsp:cNvSpPr/>
      </dsp:nvSpPr>
      <dsp:spPr>
        <a:xfrm>
          <a:off x="1152429" y="425195"/>
          <a:ext cx="1275588" cy="1275588"/>
        </a:xfrm>
        <a:prstGeom prst="ellipse">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50" tIns="12700" rIns="9945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39235" y="612001"/>
        <a:ext cx="901976" cy="901976"/>
      </dsp:txXfrm>
    </dsp:sp>
    <dsp:sp modelId="{99439464-C79A-4E90-83DA-2A07E4198F2E}">
      <dsp:nvSpPr>
        <dsp:cNvPr id="0" name=""/>
        <dsp:cNvSpPr/>
      </dsp:nvSpPr>
      <dsp:spPr>
        <a:xfrm>
          <a:off x="0" y="4251888"/>
          <a:ext cx="3580447" cy="72"/>
        </a:xfrm>
        <a:prstGeom prst="rect">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B7470-A592-4D22-B711-A78CAB426CAF}">
      <dsp:nvSpPr>
        <dsp:cNvPr id="0" name=""/>
        <dsp:cNvSpPr/>
      </dsp:nvSpPr>
      <dsp:spPr>
        <a:xfrm>
          <a:off x="3938492" y="0"/>
          <a:ext cx="3580447" cy="4251960"/>
        </a:xfrm>
        <a:prstGeom prst="rect">
          <a:avLst/>
        </a:prstGeom>
        <a:solidFill>
          <a:schemeClr val="accent2">
            <a:alpha val="90000"/>
            <a:tint val="40000"/>
            <a:hueOff val="0"/>
            <a:satOff val="0"/>
            <a:lumOff val="0"/>
            <a:alphaOff val="0"/>
          </a:schemeClr>
        </a:solidFill>
        <a:ln w="12700" cap="sq"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146" tIns="330200" rIns="279146" bIns="330200" numCol="1" spcCol="1270" anchor="t" anchorCtr="0">
          <a:noAutofit/>
        </a:bodyPr>
        <a:lstStyle/>
        <a:p>
          <a:pPr marL="0" lvl="0" indent="0" algn="l" defTabSz="1022350">
            <a:lnSpc>
              <a:spcPct val="90000"/>
            </a:lnSpc>
            <a:spcBef>
              <a:spcPct val="0"/>
            </a:spcBef>
            <a:spcAft>
              <a:spcPct val="35000"/>
            </a:spcAft>
            <a:buNone/>
          </a:pPr>
          <a:r>
            <a:rPr lang="en-US" sz="2300" kern="1200"/>
            <a:t>Monitor the SNS topic for message traffic, delays, and potential errors using AWS CloudWatch or other monitoring tools.</a:t>
          </a:r>
        </a:p>
      </dsp:txBody>
      <dsp:txXfrm>
        <a:off x="3938492" y="1615744"/>
        <a:ext cx="3580447" cy="2551176"/>
      </dsp:txXfrm>
    </dsp:sp>
    <dsp:sp modelId="{D9A5C61E-9268-4F69-91E3-E8E478EA7771}">
      <dsp:nvSpPr>
        <dsp:cNvPr id="0" name=""/>
        <dsp:cNvSpPr/>
      </dsp:nvSpPr>
      <dsp:spPr>
        <a:xfrm>
          <a:off x="5090921" y="425195"/>
          <a:ext cx="1275588" cy="1275588"/>
        </a:xfrm>
        <a:prstGeom prst="ellipse">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50" tIns="12700" rIns="9945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277727" y="612001"/>
        <a:ext cx="901976" cy="901976"/>
      </dsp:txXfrm>
    </dsp:sp>
    <dsp:sp modelId="{F178A632-4050-4B38-8513-0252323F717C}">
      <dsp:nvSpPr>
        <dsp:cNvPr id="0" name=""/>
        <dsp:cNvSpPr/>
      </dsp:nvSpPr>
      <dsp:spPr>
        <a:xfrm>
          <a:off x="3938492" y="4251888"/>
          <a:ext cx="3580447" cy="72"/>
        </a:xfrm>
        <a:prstGeom prst="rect">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FDF6F5-377E-480F-979A-9047713234A4}">
      <dsp:nvSpPr>
        <dsp:cNvPr id="0" name=""/>
        <dsp:cNvSpPr/>
      </dsp:nvSpPr>
      <dsp:spPr>
        <a:xfrm>
          <a:off x="7876984" y="0"/>
          <a:ext cx="3580447" cy="4251960"/>
        </a:xfrm>
        <a:prstGeom prst="rect">
          <a:avLst/>
        </a:prstGeom>
        <a:solidFill>
          <a:schemeClr val="accent2">
            <a:alpha val="90000"/>
            <a:tint val="40000"/>
            <a:hueOff val="0"/>
            <a:satOff val="0"/>
            <a:lumOff val="0"/>
            <a:alphaOff val="0"/>
          </a:schemeClr>
        </a:solidFill>
        <a:ln w="12700" cap="sq"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146" tIns="330200" rIns="279146" bIns="330200" numCol="1" spcCol="1270" anchor="t" anchorCtr="0">
          <a:noAutofit/>
        </a:bodyPr>
        <a:lstStyle/>
        <a:p>
          <a:pPr marL="0" lvl="0" indent="0" algn="l" defTabSz="1022350">
            <a:lnSpc>
              <a:spcPct val="90000"/>
            </a:lnSpc>
            <a:spcBef>
              <a:spcPct val="0"/>
            </a:spcBef>
            <a:spcAft>
              <a:spcPct val="35000"/>
            </a:spcAft>
            <a:buNone/>
          </a:pPr>
          <a:r>
            <a:rPr lang="en-US" sz="2300" kern="1200"/>
            <a:t>Set up appropriate alerts and notifications to proactively detect and address any issues related to message handling.</a:t>
          </a:r>
        </a:p>
      </dsp:txBody>
      <dsp:txXfrm>
        <a:off x="7876984" y="1615744"/>
        <a:ext cx="3580447" cy="2551176"/>
      </dsp:txXfrm>
    </dsp:sp>
    <dsp:sp modelId="{97815AF8-C42D-48E1-AAB2-2A0D0074129B}">
      <dsp:nvSpPr>
        <dsp:cNvPr id="0" name=""/>
        <dsp:cNvSpPr/>
      </dsp:nvSpPr>
      <dsp:spPr>
        <a:xfrm>
          <a:off x="9029414" y="425195"/>
          <a:ext cx="1275588" cy="1275588"/>
        </a:xfrm>
        <a:prstGeom prst="ellipse">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450" tIns="12700" rIns="9945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9216220" y="612001"/>
        <a:ext cx="901976" cy="901976"/>
      </dsp:txXfrm>
    </dsp:sp>
    <dsp:sp modelId="{20AE03BF-D082-4725-8A21-BDB38AB94B70}">
      <dsp:nvSpPr>
        <dsp:cNvPr id="0" name=""/>
        <dsp:cNvSpPr/>
      </dsp:nvSpPr>
      <dsp:spPr>
        <a:xfrm>
          <a:off x="7876984" y="4251888"/>
          <a:ext cx="3580447" cy="72"/>
        </a:xfrm>
        <a:prstGeom prst="rect">
          <a:avLst/>
        </a:prstGeom>
        <a:solidFill>
          <a:schemeClr val="accent2">
            <a:hueOff val="0"/>
            <a:satOff val="0"/>
            <a:lumOff val="0"/>
            <a:alphaOff val="0"/>
          </a:schemeClr>
        </a:solidFill>
        <a:ln w="12700" cap="sq"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A67E6-3261-4501-BF9A-3E1D8C78F45F}">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4516A-88D3-4C98-A6ED-3E4AB6E4772D}">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E06F518-C12D-43B8-92AF-9DBB7C3604A9}">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Implement security measures to protect the confidentiality, integrity, and availability of messages exchanged through SNS.</a:t>
          </a:r>
        </a:p>
      </dsp:txBody>
      <dsp:txXfrm>
        <a:off x="1402804" y="519"/>
        <a:ext cx="10054627" cy="1214549"/>
      </dsp:txXfrm>
    </dsp:sp>
    <dsp:sp modelId="{8733CE71-7C89-4902-9993-D62DECAAC106}">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CDF71-1CAB-44AE-BF18-16B498D6617E}">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8B4C8C8-5C85-4E8A-B26D-941558DDB0D9}">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Use AWS Identity and Access Management (IAM) roles to restrict access to SNS topics and limit permissions.</a:t>
          </a:r>
        </a:p>
      </dsp:txBody>
      <dsp:txXfrm>
        <a:off x="1402804" y="1518705"/>
        <a:ext cx="10054627" cy="1214549"/>
      </dsp:txXfrm>
    </dsp:sp>
    <dsp:sp modelId="{86605D13-07A8-437F-B271-408AB5E251C3}">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BAD37-59D6-4E03-9837-CFAC5E98D4AA}">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96BFC3F-7DEC-48C5-BFAC-7B42713343C8}">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Consider implementing encryption at rest and in transit for sensitive message payloads.</a:t>
          </a:r>
        </a:p>
      </dsp:txBody>
      <dsp:txXfrm>
        <a:off x="1402804" y="3036891"/>
        <a:ext cx="10054627" cy="12145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1FF75-93A9-44EC-A169-1AADC00B32F9}">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9CEEF-2304-4FA3-A7FD-7416FB011A9F}">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8003592-BC14-41BB-B64C-B80C5581A253}">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SQS (Simple Queue Service) is a fully managed message queuing service provided by AWS.</a:t>
          </a:r>
        </a:p>
      </dsp:txBody>
      <dsp:txXfrm>
        <a:off x="1402804" y="519"/>
        <a:ext cx="10054627" cy="1214549"/>
      </dsp:txXfrm>
    </dsp:sp>
    <dsp:sp modelId="{3649F201-8847-4623-9281-AFA0E45D19BB}">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7F2D53-659D-4C52-9DA4-D6DB3A0A3AFB}">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7F8279A-AFA7-4A27-8AC2-01F8D4BE72DC}">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SQS allows decoupled and reliable communication between components in a distributed system.</a:t>
          </a:r>
        </a:p>
      </dsp:txBody>
      <dsp:txXfrm>
        <a:off x="1402804" y="1518705"/>
        <a:ext cx="10054627" cy="1214549"/>
      </dsp:txXfrm>
    </dsp:sp>
    <dsp:sp modelId="{A6E494E8-3A1A-4115-8279-3781FB978685}">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9351D-DA78-42FF-A112-C4EB433B1E74}">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B8A6451-1B5F-40BF-B7E1-5FB38028ECD4}">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Key features of SQS include scalability, durability, and the ability to handle high message throughput.</a:t>
          </a:r>
        </a:p>
      </dsp:txBody>
      <dsp:txXfrm>
        <a:off x="1402804" y="3036891"/>
        <a:ext cx="10054627" cy="12145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92984-39B0-40FD-9C76-B1630903344B}">
      <dsp:nvSpPr>
        <dsp:cNvPr id="0" name=""/>
        <dsp:cNvSpPr/>
      </dsp:nvSpPr>
      <dsp:spPr>
        <a:xfrm>
          <a:off x="9730" y="459886"/>
          <a:ext cx="3850811" cy="1155243"/>
        </a:xfrm>
        <a:prstGeom prst="chevron">
          <a:avLst>
            <a:gd name="adj" fmla="val 30000"/>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a:outerShdw blurRad="127000" dist="63500" dir="2700000" algn="b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640" tIns="142640" rIns="142640" bIns="142640" numCol="1" spcCol="1270" anchor="ctr" anchorCtr="0">
          <a:noAutofit/>
        </a:bodyPr>
        <a:lstStyle/>
        <a:p>
          <a:pPr marL="0" lvl="0" indent="0" algn="ctr" defTabSz="1244600">
            <a:lnSpc>
              <a:spcPct val="90000"/>
            </a:lnSpc>
            <a:spcBef>
              <a:spcPct val="0"/>
            </a:spcBef>
            <a:spcAft>
              <a:spcPct val="35000"/>
            </a:spcAft>
            <a:buNone/>
          </a:pPr>
          <a:r>
            <a:rPr lang="en-US" sz="2800" kern="1200"/>
            <a:t>Identify</a:t>
          </a:r>
        </a:p>
      </dsp:txBody>
      <dsp:txXfrm>
        <a:off x="356303" y="459886"/>
        <a:ext cx="3157665" cy="1155243"/>
      </dsp:txXfrm>
    </dsp:sp>
    <dsp:sp modelId="{ED33D3FE-2E53-4474-A078-568865F3AF20}">
      <dsp:nvSpPr>
        <dsp:cNvPr id="0" name=""/>
        <dsp:cNvSpPr/>
      </dsp:nvSpPr>
      <dsp:spPr>
        <a:xfrm>
          <a:off x="9730" y="1615129"/>
          <a:ext cx="3504238" cy="217694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6913" tIns="276913" rIns="276913" bIns="553825" numCol="1" spcCol="1270" anchor="t" anchorCtr="0">
          <a:noAutofit/>
        </a:bodyPr>
        <a:lstStyle/>
        <a:p>
          <a:pPr marL="0" lvl="0" indent="0" algn="l" defTabSz="889000">
            <a:lnSpc>
              <a:spcPct val="90000"/>
            </a:lnSpc>
            <a:spcBef>
              <a:spcPct val="0"/>
            </a:spcBef>
            <a:spcAft>
              <a:spcPct val="35000"/>
            </a:spcAft>
            <a:buNone/>
          </a:pPr>
          <a:r>
            <a:rPr lang="en-US" sz="2000" kern="1200"/>
            <a:t>Identify the microservices in your architecture that require communication through SQS.</a:t>
          </a:r>
        </a:p>
      </dsp:txBody>
      <dsp:txXfrm>
        <a:off x="9730" y="1615129"/>
        <a:ext cx="3504238" cy="2176943"/>
      </dsp:txXfrm>
    </dsp:sp>
    <dsp:sp modelId="{342C726C-D69F-46C7-9337-8192B674C974}">
      <dsp:nvSpPr>
        <dsp:cNvPr id="0" name=""/>
        <dsp:cNvSpPr/>
      </dsp:nvSpPr>
      <dsp:spPr>
        <a:xfrm>
          <a:off x="3803310" y="459886"/>
          <a:ext cx="3850811" cy="1155243"/>
        </a:xfrm>
        <a:prstGeom prst="chevron">
          <a:avLst>
            <a:gd name="adj" fmla="val 30000"/>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a:outerShdw blurRad="127000" dist="63500" dir="2700000" algn="b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640" tIns="142640" rIns="142640" bIns="142640" numCol="1" spcCol="1270" anchor="ctr" anchorCtr="0">
          <a:noAutofit/>
        </a:bodyPr>
        <a:lstStyle/>
        <a:p>
          <a:pPr marL="0" lvl="0" indent="0" algn="ctr" defTabSz="1244600">
            <a:lnSpc>
              <a:spcPct val="90000"/>
            </a:lnSpc>
            <a:spcBef>
              <a:spcPct val="0"/>
            </a:spcBef>
            <a:spcAft>
              <a:spcPct val="35000"/>
            </a:spcAft>
            <a:buNone/>
          </a:pPr>
          <a:r>
            <a:rPr lang="en-US" sz="2800" kern="1200"/>
            <a:t>Determine</a:t>
          </a:r>
        </a:p>
      </dsp:txBody>
      <dsp:txXfrm>
        <a:off x="4149883" y="459886"/>
        <a:ext cx="3157665" cy="1155243"/>
      </dsp:txXfrm>
    </dsp:sp>
    <dsp:sp modelId="{BD0D031F-9749-477F-8473-7072CA5C7A57}">
      <dsp:nvSpPr>
        <dsp:cNvPr id="0" name=""/>
        <dsp:cNvSpPr/>
      </dsp:nvSpPr>
      <dsp:spPr>
        <a:xfrm>
          <a:off x="3803310" y="1615129"/>
          <a:ext cx="3504238" cy="217694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6913" tIns="276913" rIns="276913" bIns="553825" numCol="1" spcCol="1270" anchor="t" anchorCtr="0">
          <a:noAutofit/>
        </a:bodyPr>
        <a:lstStyle/>
        <a:p>
          <a:pPr marL="0" lvl="0" indent="0" algn="l" defTabSz="889000">
            <a:lnSpc>
              <a:spcPct val="90000"/>
            </a:lnSpc>
            <a:spcBef>
              <a:spcPct val="0"/>
            </a:spcBef>
            <a:spcAft>
              <a:spcPct val="35000"/>
            </a:spcAft>
            <a:buNone/>
          </a:pPr>
          <a:r>
            <a:rPr lang="en-US" sz="2000" kern="1200"/>
            <a:t>Determine the types of messages or tasks that need to be exchanged between the microservices.</a:t>
          </a:r>
        </a:p>
      </dsp:txBody>
      <dsp:txXfrm>
        <a:off x="3803310" y="1615129"/>
        <a:ext cx="3504238" cy="2176943"/>
      </dsp:txXfrm>
    </dsp:sp>
    <dsp:sp modelId="{F22EEF06-3658-426A-8DD8-9BB0D8F7E516}">
      <dsp:nvSpPr>
        <dsp:cNvPr id="0" name=""/>
        <dsp:cNvSpPr/>
      </dsp:nvSpPr>
      <dsp:spPr>
        <a:xfrm>
          <a:off x="7596890" y="459886"/>
          <a:ext cx="3850811" cy="1155243"/>
        </a:xfrm>
        <a:prstGeom prst="chevron">
          <a:avLst>
            <a:gd name="adj" fmla="val 30000"/>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a:outerShdw blurRad="127000" dist="63500" dir="2700000" algn="br" rotWithShape="0">
            <a:srgbClr val="000000">
              <a:alpha val="25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640" tIns="142640" rIns="142640" bIns="142640" numCol="1" spcCol="1270" anchor="ctr" anchorCtr="0">
          <a:noAutofit/>
        </a:bodyPr>
        <a:lstStyle/>
        <a:p>
          <a:pPr marL="0" lvl="0" indent="0" algn="ctr" defTabSz="1244600">
            <a:lnSpc>
              <a:spcPct val="90000"/>
            </a:lnSpc>
            <a:spcBef>
              <a:spcPct val="0"/>
            </a:spcBef>
            <a:spcAft>
              <a:spcPct val="35000"/>
            </a:spcAft>
            <a:buNone/>
          </a:pPr>
          <a:r>
            <a:rPr lang="en-US" sz="2800" kern="1200"/>
            <a:t>Design</a:t>
          </a:r>
        </a:p>
      </dsp:txBody>
      <dsp:txXfrm>
        <a:off x="7943463" y="459886"/>
        <a:ext cx="3157665" cy="1155243"/>
      </dsp:txXfrm>
    </dsp:sp>
    <dsp:sp modelId="{0CFC7815-DA72-4CBA-9A33-F11B1CC564AB}">
      <dsp:nvSpPr>
        <dsp:cNvPr id="0" name=""/>
        <dsp:cNvSpPr/>
      </dsp:nvSpPr>
      <dsp:spPr>
        <a:xfrm>
          <a:off x="7596890" y="1615129"/>
          <a:ext cx="3504238" cy="2176943"/>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76913" tIns="276913" rIns="276913" bIns="553825" numCol="1" spcCol="1270" anchor="t" anchorCtr="0">
          <a:noAutofit/>
        </a:bodyPr>
        <a:lstStyle/>
        <a:p>
          <a:pPr marL="0" lvl="0" indent="0" algn="l" defTabSz="889000">
            <a:lnSpc>
              <a:spcPct val="90000"/>
            </a:lnSpc>
            <a:spcBef>
              <a:spcPct val="0"/>
            </a:spcBef>
            <a:spcAft>
              <a:spcPct val="35000"/>
            </a:spcAft>
            <a:buNone/>
          </a:pPr>
          <a:r>
            <a:rPr lang="en-US" sz="2000" kern="1200"/>
            <a:t>Design a clear and consistent message schema or task format for effective communication.</a:t>
          </a:r>
        </a:p>
      </dsp:txBody>
      <dsp:txXfrm>
        <a:off x="7596890" y="1615129"/>
        <a:ext cx="3504238" cy="21769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BFC67-C7E6-41C5-9FBF-4A62CE57E664}">
      <dsp:nvSpPr>
        <dsp:cNvPr id="0" name=""/>
        <dsp:cNvSpPr/>
      </dsp:nvSpPr>
      <dsp:spPr>
        <a:xfrm>
          <a:off x="0" y="519"/>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2CA4E-ABB1-4BC9-A4D1-F580A360B5ED}">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44A601B-FBB7-4866-BB10-6DC167122526}">
      <dsp:nvSpPr>
        <dsp:cNvPr id="0" name=""/>
        <dsp:cNvSpPr/>
      </dsp:nvSpPr>
      <dsp:spPr>
        <a:xfrm>
          <a:off x="1402804" y="519"/>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Create an SQS queue that acts as the central messaging component for your microservices.</a:t>
          </a:r>
        </a:p>
      </dsp:txBody>
      <dsp:txXfrm>
        <a:off x="1402804" y="519"/>
        <a:ext cx="7101115" cy="1214549"/>
      </dsp:txXfrm>
    </dsp:sp>
    <dsp:sp modelId="{B7466737-745C-4C6A-818B-9B556B2D9735}">
      <dsp:nvSpPr>
        <dsp:cNvPr id="0" name=""/>
        <dsp:cNvSpPr/>
      </dsp:nvSpPr>
      <dsp:spPr>
        <a:xfrm>
          <a:off x="0" y="1518705"/>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34012-8DBA-4FF5-88D0-992B9E4D75A5}">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E599C2A-3137-461F-9303-C805D18BD2AD}">
      <dsp:nvSpPr>
        <dsp:cNvPr id="0" name=""/>
        <dsp:cNvSpPr/>
      </dsp:nvSpPr>
      <dsp:spPr>
        <a:xfrm>
          <a:off x="1402804" y="1518705"/>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Configure the queue attributes, such as the message retention period, visibility timeout, and access control policies.</a:t>
          </a:r>
        </a:p>
      </dsp:txBody>
      <dsp:txXfrm>
        <a:off x="1402804" y="1518705"/>
        <a:ext cx="7101115" cy="1214549"/>
      </dsp:txXfrm>
    </dsp:sp>
    <dsp:sp modelId="{58A1ABBF-730F-4DDD-B5EE-CE14201F42CC}">
      <dsp:nvSpPr>
        <dsp:cNvPr id="0" name=""/>
        <dsp:cNvSpPr/>
      </dsp:nvSpPr>
      <dsp:spPr>
        <a:xfrm>
          <a:off x="0" y="3036891"/>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5FED38-79F6-4930-AB60-EC92B38737D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A515A6B-3D47-412D-B76B-B6C7542F62FF}">
      <dsp:nvSpPr>
        <dsp:cNvPr id="0" name=""/>
        <dsp:cNvSpPr/>
      </dsp:nvSpPr>
      <dsp:spPr>
        <a:xfrm>
          <a:off x="1402804" y="3036891"/>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Consider using separate queues for different types of messages or tasks to ensure better organization and manageability.</a:t>
          </a:r>
        </a:p>
      </dsp:txBody>
      <dsp:txXfrm>
        <a:off x="1402804" y="3036891"/>
        <a:ext cx="7101115" cy="121454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4603C-35E9-46C7-9238-EF92B85DC061}">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6E2C8-C426-49BB-BA5E-22D990961C93}">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6774898-038B-4767-854E-5D6DD91CFF0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Add the necessary dependencies to your Spring Boot project, such as the AWS SDK for Java and Spring for AWS.</a:t>
          </a:r>
        </a:p>
      </dsp:txBody>
      <dsp:txXfrm>
        <a:off x="1402804" y="519"/>
        <a:ext cx="10054627" cy="1214549"/>
      </dsp:txXfrm>
    </dsp:sp>
    <dsp:sp modelId="{42117849-B2CD-48F4-8970-649E1217C2B9}">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3E9A46-18F8-4BFC-AABF-90C41D5711E3}">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E9E6742-E246-4C16-BB43-39BCCACEFB65}">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Configure the AWS credentials and region in your application properties or programmatically using the AWS SDK.</a:t>
          </a:r>
        </a:p>
      </dsp:txBody>
      <dsp:txXfrm>
        <a:off x="1402804" y="1518705"/>
        <a:ext cx="10054627" cy="1214549"/>
      </dsp:txXfrm>
    </dsp:sp>
    <dsp:sp modelId="{7DC04963-A036-4E97-84E3-8530EDF34DFE}">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49367-6C34-4EB1-A06D-3BD54F6A0323}">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BF206D6-1D01-457A-A2C2-53373EBF0CFB}">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Ensure that your Spring Boot application has the required IAM roles or credentials for interacting with SQS.</a:t>
          </a:r>
        </a:p>
      </dsp:txBody>
      <dsp:txXfrm>
        <a:off x="1402804" y="3036891"/>
        <a:ext cx="10054627" cy="121454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3CC9E-132B-42F1-AAD9-A1A0512A86C0}">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1156A-5765-4880-80BE-80C018AEA111}">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72D939A-65BB-4E7D-8059-EB7F8E6105B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In the microservice that generates messages or tasks, use the AWS SDK or Spring Cloud AWS to send messages to the SQS queue.</a:t>
          </a:r>
        </a:p>
      </dsp:txBody>
      <dsp:txXfrm>
        <a:off x="1402804" y="519"/>
        <a:ext cx="10054627" cy="1214549"/>
      </dsp:txXfrm>
    </dsp:sp>
    <dsp:sp modelId="{EA4377E3-6DD7-46EC-BD1F-D5D1477388E7}">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F4C0F-4354-4FCF-B969-45CEA32E8D96}">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1FD70EA-901D-4F0B-9062-A068FB348A36}">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Create message payloads containing the necessary data and metadata for the recipients.</a:t>
          </a:r>
        </a:p>
      </dsp:txBody>
      <dsp:txXfrm>
        <a:off x="1402804" y="1518705"/>
        <a:ext cx="10054627" cy="1214549"/>
      </dsp:txXfrm>
    </dsp:sp>
    <dsp:sp modelId="{AB4FD956-5299-4EA5-8771-34BC6DDE3EFD}">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7D82F-AAA0-43D0-B848-51D1C0AA3EF2}">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1CF4FC1-E59A-4ED3-931C-05F5947FC3BE}">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Utilize the appropriate send API or messaging component to publish messages to the SQS queue.</a:t>
          </a:r>
        </a:p>
      </dsp:txBody>
      <dsp:txXfrm>
        <a:off x="1402804" y="3036891"/>
        <a:ext cx="10054627" cy="1214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7DBC8-B4F3-4555-ADE6-FECBAE0B752E}">
      <dsp:nvSpPr>
        <dsp:cNvPr id="0" name=""/>
        <dsp:cNvSpPr/>
      </dsp:nvSpPr>
      <dsp:spPr>
        <a:xfrm>
          <a:off x="64754"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D87E8F-13DF-4E27-9D53-288442F64106}">
      <dsp:nvSpPr>
        <dsp:cNvPr id="0" name=""/>
        <dsp:cNvSpPr/>
      </dsp:nvSpPr>
      <dsp:spPr>
        <a:xfrm>
          <a:off x="379686" y="579817"/>
          <a:ext cx="869813" cy="869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E204E59-D160-4D03-8889-9A7E5364EBAD}">
      <dsp:nvSpPr>
        <dsp:cNvPr id="0" name=""/>
        <dsp:cNvSpPr/>
      </dsp:nvSpPr>
      <dsp:spPr>
        <a:xfrm>
          <a:off x="1885791"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Spring Boot as a popular Java framework for building microservices.</a:t>
          </a:r>
        </a:p>
      </dsp:txBody>
      <dsp:txXfrm>
        <a:off x="1885791" y="264885"/>
        <a:ext cx="3534954" cy="1499677"/>
      </dsp:txXfrm>
    </dsp:sp>
    <dsp:sp modelId="{1B7AA421-434C-4293-9F81-D0B4F0F9ACF7}">
      <dsp:nvSpPr>
        <dsp:cNvPr id="0" name=""/>
        <dsp:cNvSpPr/>
      </dsp:nvSpPr>
      <dsp:spPr>
        <a:xfrm>
          <a:off x="6036685" y="264885"/>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2B064-B9A3-43CE-9DE3-402E1914F72F}">
      <dsp:nvSpPr>
        <dsp:cNvPr id="0" name=""/>
        <dsp:cNvSpPr/>
      </dsp:nvSpPr>
      <dsp:spPr>
        <a:xfrm>
          <a:off x="6351617" y="579817"/>
          <a:ext cx="869813" cy="869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D41C286-BDD1-4E1B-A240-6E9C6BC522B0}">
      <dsp:nvSpPr>
        <dsp:cNvPr id="0" name=""/>
        <dsp:cNvSpPr/>
      </dsp:nvSpPr>
      <dsp:spPr>
        <a:xfrm>
          <a:off x="7857722" y="264885"/>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Simplified configuration and setup: Spring Boot provides conventions and auto-configuration, reducing the boilerplate code.</a:t>
          </a:r>
        </a:p>
      </dsp:txBody>
      <dsp:txXfrm>
        <a:off x="7857722" y="264885"/>
        <a:ext cx="3534954" cy="1499677"/>
      </dsp:txXfrm>
    </dsp:sp>
    <dsp:sp modelId="{4B48A070-B8BA-4E77-BA8F-F75AEA35DB52}">
      <dsp:nvSpPr>
        <dsp:cNvPr id="0" name=""/>
        <dsp:cNvSpPr/>
      </dsp:nvSpPr>
      <dsp:spPr>
        <a:xfrm>
          <a:off x="64754"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59FD3-51D7-43E0-81B3-9553A598AC59}">
      <dsp:nvSpPr>
        <dsp:cNvPr id="0" name=""/>
        <dsp:cNvSpPr/>
      </dsp:nvSpPr>
      <dsp:spPr>
        <a:xfrm>
          <a:off x="379686" y="2802328"/>
          <a:ext cx="869813" cy="8698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6AD1138-20A7-4AE1-A5EE-E134352EF344}">
      <dsp:nvSpPr>
        <dsp:cNvPr id="0" name=""/>
        <dsp:cNvSpPr/>
      </dsp:nvSpPr>
      <dsp:spPr>
        <a:xfrm>
          <a:off x="1885791"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Dependency injection and inversion of control: Spring Boot facilitates loose coupling and modular development.</a:t>
          </a:r>
        </a:p>
      </dsp:txBody>
      <dsp:txXfrm>
        <a:off x="1885791" y="2487396"/>
        <a:ext cx="3534954" cy="1499677"/>
      </dsp:txXfrm>
    </dsp:sp>
    <dsp:sp modelId="{2675210C-4B7D-4D80-B56E-DEA780B157EC}">
      <dsp:nvSpPr>
        <dsp:cNvPr id="0" name=""/>
        <dsp:cNvSpPr/>
      </dsp:nvSpPr>
      <dsp:spPr>
        <a:xfrm>
          <a:off x="6036685" y="2487396"/>
          <a:ext cx="1499677" cy="14996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F7AB2-42BB-40C0-8E38-3C3AF94BBE04}">
      <dsp:nvSpPr>
        <dsp:cNvPr id="0" name=""/>
        <dsp:cNvSpPr/>
      </dsp:nvSpPr>
      <dsp:spPr>
        <a:xfrm>
          <a:off x="6351617" y="2802328"/>
          <a:ext cx="869813" cy="869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803BE071-EDD1-4F33-A6A1-9ECF1D5266EC}">
      <dsp:nvSpPr>
        <dsp:cNvPr id="0" name=""/>
        <dsp:cNvSpPr/>
      </dsp:nvSpPr>
      <dsp:spPr>
        <a:xfrm>
          <a:off x="7857722" y="2487396"/>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Support for RESTful APIs, data persistence, and messaging: Spring Boot simplifies the implementation of these common microservice functionalities.</a:t>
          </a:r>
        </a:p>
      </dsp:txBody>
      <dsp:txXfrm>
        <a:off x="7857722" y="2487396"/>
        <a:ext cx="3534954" cy="149967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B7FC8-9CEA-49ED-BAA0-D719A01091F7}">
      <dsp:nvSpPr>
        <dsp:cNvPr id="0" name=""/>
        <dsp:cNvSpPr/>
      </dsp:nvSpPr>
      <dsp:spPr>
        <a:xfrm>
          <a:off x="0" y="519"/>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6A675-23D5-4EF7-AFF8-A600297AE1A2}">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C9CCDA4-B842-4D7E-A565-93B581FF297A}">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100000"/>
            </a:lnSpc>
            <a:spcBef>
              <a:spcPct val="0"/>
            </a:spcBef>
            <a:spcAft>
              <a:spcPct val="35000"/>
            </a:spcAft>
            <a:buNone/>
          </a:pPr>
          <a:r>
            <a:rPr lang="en-US" sz="2400" kern="1200"/>
            <a:t>In the microservices that need to consume messages or tasks, configure message listeners to retrieve messages from the SQS queue.</a:t>
          </a:r>
        </a:p>
      </dsp:txBody>
      <dsp:txXfrm>
        <a:off x="1402804" y="519"/>
        <a:ext cx="10054627" cy="1214549"/>
      </dsp:txXfrm>
    </dsp:sp>
    <dsp:sp modelId="{DDB3F066-ED94-4906-9CAD-2E7A7E8C4D05}">
      <dsp:nvSpPr>
        <dsp:cNvPr id="0" name=""/>
        <dsp:cNvSpPr/>
      </dsp:nvSpPr>
      <dsp:spPr>
        <a:xfrm>
          <a:off x="0" y="1518705"/>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0F61F-FA86-49D1-9441-F70FEFB1FF79}">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67F482B-07EB-432D-A025-8B461699D4F9}">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100000"/>
            </a:lnSpc>
            <a:spcBef>
              <a:spcPct val="0"/>
            </a:spcBef>
            <a:spcAft>
              <a:spcPct val="35000"/>
            </a:spcAft>
            <a:buNone/>
          </a:pPr>
          <a:r>
            <a:rPr lang="en-US" sz="2400" kern="1200"/>
            <a:t>Implement the necessary logic to process the received messages or tasks.</a:t>
          </a:r>
        </a:p>
      </dsp:txBody>
      <dsp:txXfrm>
        <a:off x="1402804" y="1518705"/>
        <a:ext cx="10054627" cy="1214549"/>
      </dsp:txXfrm>
    </dsp:sp>
    <dsp:sp modelId="{392AE6E2-E586-4971-B059-8D97DDE7069B}">
      <dsp:nvSpPr>
        <dsp:cNvPr id="0" name=""/>
        <dsp:cNvSpPr/>
      </dsp:nvSpPr>
      <dsp:spPr>
        <a:xfrm>
          <a:off x="0" y="3036891"/>
          <a:ext cx="11457432"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BB2B7-A14B-464D-B803-59AB34CD8048}">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0385D2B-0397-4F0A-BD5A-9A50EE9E1C35}">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100000"/>
            </a:lnSpc>
            <a:spcBef>
              <a:spcPct val="0"/>
            </a:spcBef>
            <a:spcAft>
              <a:spcPct val="35000"/>
            </a:spcAft>
            <a:buNone/>
          </a:pPr>
          <a:r>
            <a:rPr lang="en-US" sz="2400" kern="1200"/>
            <a:t>Set the appropriate visibility timeout to ensure message visibility and avoid duplicate processing.</a:t>
          </a:r>
        </a:p>
      </dsp:txBody>
      <dsp:txXfrm>
        <a:off x="1402804" y="3036891"/>
        <a:ext cx="10054627" cy="121454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F9588-B50D-4A93-90CA-3A679EC24A6F}">
      <dsp:nvSpPr>
        <dsp:cNvPr id="0" name=""/>
        <dsp:cNvSpPr/>
      </dsp:nvSpPr>
      <dsp:spPr>
        <a:xfrm>
          <a:off x="0" y="519"/>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94B2A-70D9-43BB-BD36-32244F618B0A}">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96E9B15-377F-47AC-85D3-ECAE14B7FF83}">
      <dsp:nvSpPr>
        <dsp:cNvPr id="0" name=""/>
        <dsp:cNvSpPr/>
      </dsp:nvSpPr>
      <dsp:spPr>
        <a:xfrm>
          <a:off x="1402804" y="519"/>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Leverage SQS's scalability and elasticity by allowing multiple instances of a microservice to consume messages from the same SQS queue.</a:t>
          </a:r>
        </a:p>
      </dsp:txBody>
      <dsp:txXfrm>
        <a:off x="1402804" y="519"/>
        <a:ext cx="7101115" cy="1214549"/>
      </dsp:txXfrm>
    </dsp:sp>
    <dsp:sp modelId="{AA6342AB-FC5B-42D3-A86F-23D6AA48C320}">
      <dsp:nvSpPr>
        <dsp:cNvPr id="0" name=""/>
        <dsp:cNvSpPr/>
      </dsp:nvSpPr>
      <dsp:spPr>
        <a:xfrm>
          <a:off x="0" y="1518705"/>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FFEE3-D448-4BB4-BED9-82E1E12BC036}">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03DB2E1-06FC-4013-9282-56EE1434CFB4}">
      <dsp:nvSpPr>
        <dsp:cNvPr id="0" name=""/>
        <dsp:cNvSpPr/>
      </dsp:nvSpPr>
      <dsp:spPr>
        <a:xfrm>
          <a:off x="1402804" y="1518705"/>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Configure the desired concurrency and parallelism settings to optimize message processing.</a:t>
          </a:r>
        </a:p>
      </dsp:txBody>
      <dsp:txXfrm>
        <a:off x="1402804" y="1518705"/>
        <a:ext cx="7101115" cy="1214549"/>
      </dsp:txXfrm>
    </dsp:sp>
    <dsp:sp modelId="{55844541-C265-45FF-92D0-2540EB340ECF}">
      <dsp:nvSpPr>
        <dsp:cNvPr id="0" name=""/>
        <dsp:cNvSpPr/>
      </dsp:nvSpPr>
      <dsp:spPr>
        <a:xfrm>
          <a:off x="0" y="3036891"/>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1BB77-6FF9-4489-940D-2C2172C1BD9B}">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85BB95F-1325-4D8B-B62C-E4CFC0B23459}">
      <dsp:nvSpPr>
        <dsp:cNvPr id="0" name=""/>
        <dsp:cNvSpPr/>
      </dsp:nvSpPr>
      <dsp:spPr>
        <a:xfrm>
          <a:off x="1402804" y="3036891"/>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Implement appropriate error handling, dead-letter queues, and retry mechanisms to handle failures and ensure fault tolerance.</a:t>
          </a:r>
        </a:p>
      </dsp:txBody>
      <dsp:txXfrm>
        <a:off x="1402804" y="3036891"/>
        <a:ext cx="7101115" cy="121454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8DC5F-F9F6-4C2B-881F-440101764347}">
      <dsp:nvSpPr>
        <dsp:cNvPr id="0" name=""/>
        <dsp:cNvSpPr/>
      </dsp:nvSpPr>
      <dsp:spPr>
        <a:xfrm>
          <a:off x="12274" y="354361"/>
          <a:ext cx="3739031" cy="1121709"/>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467" tIns="295467" rIns="295467" bIns="295467" numCol="1" spcCol="1270" anchor="ctr" anchorCtr="0">
          <a:noAutofit/>
        </a:bodyPr>
        <a:lstStyle/>
        <a:p>
          <a:pPr marL="0" lvl="0" indent="0" algn="ctr" defTabSz="1244600">
            <a:lnSpc>
              <a:spcPct val="90000"/>
            </a:lnSpc>
            <a:spcBef>
              <a:spcPct val="0"/>
            </a:spcBef>
            <a:spcAft>
              <a:spcPct val="35000"/>
            </a:spcAft>
            <a:buNone/>
          </a:pPr>
          <a:r>
            <a:rPr lang="en-US" sz="2800" kern="1200"/>
            <a:t>Design and execute</a:t>
          </a:r>
        </a:p>
      </dsp:txBody>
      <dsp:txXfrm>
        <a:off x="12274" y="354361"/>
        <a:ext cx="3739031" cy="1121709"/>
      </dsp:txXfrm>
    </dsp:sp>
    <dsp:sp modelId="{C1F86F72-AE53-4B4C-83EA-4739123A2080}">
      <dsp:nvSpPr>
        <dsp:cNvPr id="0" name=""/>
        <dsp:cNvSpPr/>
      </dsp:nvSpPr>
      <dsp:spPr>
        <a:xfrm>
          <a:off x="12274" y="1476071"/>
          <a:ext cx="3739031" cy="2421526"/>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9333" tIns="369333" rIns="369333" bIns="369333" numCol="1" spcCol="1270" anchor="t" anchorCtr="0">
          <a:noAutofit/>
        </a:bodyPr>
        <a:lstStyle/>
        <a:p>
          <a:pPr marL="0" lvl="0" indent="0" algn="l" defTabSz="933450">
            <a:lnSpc>
              <a:spcPct val="90000"/>
            </a:lnSpc>
            <a:spcBef>
              <a:spcPct val="0"/>
            </a:spcBef>
            <a:spcAft>
              <a:spcPct val="35000"/>
            </a:spcAft>
            <a:buNone/>
          </a:pPr>
          <a:r>
            <a:rPr lang="en-US" sz="2100" kern="1200"/>
            <a:t>Design and execute comprehensive testing scenarios to validate the end-to-end message processing flow.</a:t>
          </a:r>
        </a:p>
      </dsp:txBody>
      <dsp:txXfrm>
        <a:off x="12274" y="1476071"/>
        <a:ext cx="3739031" cy="2421526"/>
      </dsp:txXfrm>
    </dsp:sp>
    <dsp:sp modelId="{D3A6492E-D75E-4918-B3CF-1F3360A79EAA}">
      <dsp:nvSpPr>
        <dsp:cNvPr id="0" name=""/>
        <dsp:cNvSpPr/>
      </dsp:nvSpPr>
      <dsp:spPr>
        <a:xfrm>
          <a:off x="3859200" y="354361"/>
          <a:ext cx="3739031" cy="1121709"/>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467" tIns="295467" rIns="295467" bIns="295467" numCol="1" spcCol="1270" anchor="ctr" anchorCtr="0">
          <a:noAutofit/>
        </a:bodyPr>
        <a:lstStyle/>
        <a:p>
          <a:pPr marL="0" lvl="0" indent="0" algn="ctr" defTabSz="1244600">
            <a:lnSpc>
              <a:spcPct val="90000"/>
            </a:lnSpc>
            <a:spcBef>
              <a:spcPct val="0"/>
            </a:spcBef>
            <a:spcAft>
              <a:spcPct val="35000"/>
            </a:spcAft>
            <a:buNone/>
          </a:pPr>
          <a:r>
            <a:rPr lang="en-US" sz="2800" kern="1200"/>
            <a:t>Monitor</a:t>
          </a:r>
        </a:p>
      </dsp:txBody>
      <dsp:txXfrm>
        <a:off x="3859200" y="354361"/>
        <a:ext cx="3739031" cy="1121709"/>
      </dsp:txXfrm>
    </dsp:sp>
    <dsp:sp modelId="{612B0EB3-CAA5-4B73-AE9B-DD4712897D66}">
      <dsp:nvSpPr>
        <dsp:cNvPr id="0" name=""/>
        <dsp:cNvSpPr/>
      </dsp:nvSpPr>
      <dsp:spPr>
        <a:xfrm>
          <a:off x="3859200" y="1476071"/>
          <a:ext cx="3739031" cy="2421526"/>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9333" tIns="369333" rIns="369333" bIns="369333" numCol="1" spcCol="1270" anchor="t" anchorCtr="0">
          <a:noAutofit/>
        </a:bodyPr>
        <a:lstStyle/>
        <a:p>
          <a:pPr marL="0" lvl="0" indent="0" algn="l" defTabSz="933450">
            <a:lnSpc>
              <a:spcPct val="90000"/>
            </a:lnSpc>
            <a:spcBef>
              <a:spcPct val="0"/>
            </a:spcBef>
            <a:spcAft>
              <a:spcPct val="35000"/>
            </a:spcAft>
            <a:buNone/>
          </a:pPr>
          <a:r>
            <a:rPr lang="en-US" sz="2100" kern="1200"/>
            <a:t>Monitor the SQS queue for message traffic, delays, and potential errors using AWS CloudWatch or other monitoring tools.</a:t>
          </a:r>
        </a:p>
      </dsp:txBody>
      <dsp:txXfrm>
        <a:off x="3859200" y="1476071"/>
        <a:ext cx="3739031" cy="2421526"/>
      </dsp:txXfrm>
    </dsp:sp>
    <dsp:sp modelId="{04A6A46F-EF4B-4425-AA70-2691B22E2D63}">
      <dsp:nvSpPr>
        <dsp:cNvPr id="0" name=""/>
        <dsp:cNvSpPr/>
      </dsp:nvSpPr>
      <dsp:spPr>
        <a:xfrm>
          <a:off x="7706126" y="354361"/>
          <a:ext cx="3739031" cy="1121709"/>
        </a:xfrm>
        <a:prstGeom prst="rect">
          <a:avLst/>
        </a:prstGeom>
        <a:solidFill>
          <a:schemeClr val="accent1">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467" tIns="295467" rIns="295467" bIns="295467" numCol="1" spcCol="1270" anchor="ctr" anchorCtr="0">
          <a:noAutofit/>
        </a:bodyPr>
        <a:lstStyle/>
        <a:p>
          <a:pPr marL="0" lvl="0" indent="0" algn="ctr" defTabSz="1244600">
            <a:lnSpc>
              <a:spcPct val="90000"/>
            </a:lnSpc>
            <a:spcBef>
              <a:spcPct val="0"/>
            </a:spcBef>
            <a:spcAft>
              <a:spcPct val="35000"/>
            </a:spcAft>
            <a:buNone/>
          </a:pPr>
          <a:r>
            <a:rPr lang="en-US" sz="2800" kern="1200"/>
            <a:t>Set up</a:t>
          </a:r>
        </a:p>
      </dsp:txBody>
      <dsp:txXfrm>
        <a:off x="7706126" y="354361"/>
        <a:ext cx="3739031" cy="1121709"/>
      </dsp:txXfrm>
    </dsp:sp>
    <dsp:sp modelId="{5E45CAD0-D8F1-4002-8985-20A664668974}">
      <dsp:nvSpPr>
        <dsp:cNvPr id="0" name=""/>
        <dsp:cNvSpPr/>
      </dsp:nvSpPr>
      <dsp:spPr>
        <a:xfrm>
          <a:off x="7706126" y="1476071"/>
          <a:ext cx="3739031" cy="2421526"/>
        </a:xfrm>
        <a:prstGeom prst="rect">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9333" tIns="369333" rIns="369333" bIns="369333" numCol="1" spcCol="1270" anchor="t" anchorCtr="0">
          <a:noAutofit/>
        </a:bodyPr>
        <a:lstStyle/>
        <a:p>
          <a:pPr marL="0" lvl="0" indent="0" algn="l" defTabSz="933450">
            <a:lnSpc>
              <a:spcPct val="90000"/>
            </a:lnSpc>
            <a:spcBef>
              <a:spcPct val="0"/>
            </a:spcBef>
            <a:spcAft>
              <a:spcPct val="35000"/>
            </a:spcAft>
            <a:buNone/>
          </a:pPr>
          <a:r>
            <a:rPr lang="en-US" sz="2100" kern="1200"/>
            <a:t>Set up appropriate alarms and notifications to proactively detect and address any issues related to message processing.</a:t>
          </a:r>
        </a:p>
      </dsp:txBody>
      <dsp:txXfrm>
        <a:off x="7706126" y="1476071"/>
        <a:ext cx="3739031" cy="242152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B2B7F-D4E3-46F6-B36F-EA628220CD75}">
      <dsp:nvSpPr>
        <dsp:cNvPr id="0" name=""/>
        <dsp:cNvSpPr/>
      </dsp:nvSpPr>
      <dsp:spPr>
        <a:xfrm>
          <a:off x="0" y="519"/>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A67F8-4351-4E16-82D8-215B28A9D84D}">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CB56BED-E2B2-4B31-93E6-D35803C462BB}">
      <dsp:nvSpPr>
        <dsp:cNvPr id="0" name=""/>
        <dsp:cNvSpPr/>
      </dsp:nvSpPr>
      <dsp:spPr>
        <a:xfrm>
          <a:off x="1402804" y="519"/>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Implement security measures to protect the confidentiality, integrity, and authenticity of messages exchanged through SQS.</a:t>
          </a:r>
        </a:p>
      </dsp:txBody>
      <dsp:txXfrm>
        <a:off x="1402804" y="519"/>
        <a:ext cx="7101115" cy="1214549"/>
      </dsp:txXfrm>
    </dsp:sp>
    <dsp:sp modelId="{9C5E011E-9F79-4469-B080-3519AB080D29}">
      <dsp:nvSpPr>
        <dsp:cNvPr id="0" name=""/>
        <dsp:cNvSpPr/>
      </dsp:nvSpPr>
      <dsp:spPr>
        <a:xfrm>
          <a:off x="0" y="1518705"/>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360E2-835B-44A8-A0F0-3923E4A11F82}">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5C4839F-D6B3-436F-AA66-3E0B54961479}">
      <dsp:nvSpPr>
        <dsp:cNvPr id="0" name=""/>
        <dsp:cNvSpPr/>
      </dsp:nvSpPr>
      <dsp:spPr>
        <a:xfrm>
          <a:off x="1402804" y="1518705"/>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Use AWS Identity and Access Management (IAM) roles to control access to SQS queues and restrict permissions.</a:t>
          </a:r>
        </a:p>
      </dsp:txBody>
      <dsp:txXfrm>
        <a:off x="1402804" y="1518705"/>
        <a:ext cx="7101115" cy="1214549"/>
      </dsp:txXfrm>
    </dsp:sp>
    <dsp:sp modelId="{77BB1DB6-D20E-4000-984E-7CB6B2CAFE87}">
      <dsp:nvSpPr>
        <dsp:cNvPr id="0" name=""/>
        <dsp:cNvSpPr/>
      </dsp:nvSpPr>
      <dsp:spPr>
        <a:xfrm>
          <a:off x="0" y="3036891"/>
          <a:ext cx="850392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F71BC0-5B00-42F4-B6C8-1B36BC4854F9}">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CD5006F-7C78-46CF-B725-495D007817E8}">
      <dsp:nvSpPr>
        <dsp:cNvPr id="0" name=""/>
        <dsp:cNvSpPr/>
      </dsp:nvSpPr>
      <dsp:spPr>
        <a:xfrm>
          <a:off x="1402804" y="3036891"/>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933450">
            <a:lnSpc>
              <a:spcPct val="100000"/>
            </a:lnSpc>
            <a:spcBef>
              <a:spcPct val="0"/>
            </a:spcBef>
            <a:spcAft>
              <a:spcPct val="35000"/>
            </a:spcAft>
            <a:buNone/>
          </a:pPr>
          <a:r>
            <a:rPr lang="en-US" sz="2100" kern="1200"/>
            <a:t>Consider enabling server-side encryption for data at rest in SQS.</a:t>
          </a:r>
        </a:p>
      </dsp:txBody>
      <dsp:txXfrm>
        <a:off x="1402804" y="3036891"/>
        <a:ext cx="7101115" cy="121454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3540C-E1D4-4751-9E6B-C1F7DB894EC8}">
      <dsp:nvSpPr>
        <dsp:cNvPr id="0" name=""/>
        <dsp:cNvSpPr/>
      </dsp:nvSpPr>
      <dsp:spPr>
        <a:xfrm>
          <a:off x="2218716" y="55891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DFFE167-3F20-4B79-96E0-01260FED23F2}">
      <dsp:nvSpPr>
        <dsp:cNvPr id="0" name=""/>
        <dsp:cNvSpPr/>
      </dsp:nvSpPr>
      <dsp:spPr>
        <a:xfrm>
          <a:off x="1030716"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Amazon Elastic Container Service (ECS) is a fully managed container orchestration service provided by Amazon Web Services (AWS). </a:t>
          </a:r>
        </a:p>
      </dsp:txBody>
      <dsp:txXfrm>
        <a:off x="1030716" y="2973041"/>
        <a:ext cx="4320000" cy="720000"/>
      </dsp:txXfrm>
    </dsp:sp>
    <dsp:sp modelId="{8A8A2072-AE02-4461-9FCC-DD63399B614B}">
      <dsp:nvSpPr>
        <dsp:cNvPr id="0" name=""/>
        <dsp:cNvSpPr/>
      </dsp:nvSpPr>
      <dsp:spPr>
        <a:xfrm>
          <a:off x="7294716" y="55891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BDD61CD-C45E-45D9-ABC7-BC2D637922EE}">
      <dsp:nvSpPr>
        <dsp:cNvPr id="0" name=""/>
        <dsp:cNvSpPr/>
      </dsp:nvSpPr>
      <dsp:spPr>
        <a:xfrm>
          <a:off x="6106716" y="297304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It allows you to easily run, manage, and scale containerized applications using Docker containers. </a:t>
          </a:r>
        </a:p>
      </dsp:txBody>
      <dsp:txXfrm>
        <a:off x="6106716" y="2973041"/>
        <a:ext cx="4320000" cy="7200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0CED8-2718-47C1-BF40-A43FBD7B14C1}">
      <dsp:nvSpPr>
        <dsp:cNvPr id="0" name=""/>
        <dsp:cNvSpPr/>
      </dsp:nvSpPr>
      <dsp:spPr>
        <a:xfrm>
          <a:off x="0" y="1764"/>
          <a:ext cx="10884022" cy="8942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88274-9F63-44CC-B906-5E22ED5BF48C}">
      <dsp:nvSpPr>
        <dsp:cNvPr id="0" name=""/>
        <dsp:cNvSpPr/>
      </dsp:nvSpPr>
      <dsp:spPr>
        <a:xfrm>
          <a:off x="270517" y="202975"/>
          <a:ext cx="491850" cy="491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7589080-974A-4EDE-923F-3ED8CE013ECA}">
      <dsp:nvSpPr>
        <dsp:cNvPr id="0" name=""/>
        <dsp:cNvSpPr/>
      </dsp:nvSpPr>
      <dsp:spPr>
        <a:xfrm>
          <a:off x="1032885" y="1764"/>
          <a:ext cx="9851136" cy="8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44" tIns="94644" rIns="94644" bIns="94644" numCol="1" spcCol="1270" anchor="ctr" anchorCtr="0">
          <a:noAutofit/>
        </a:bodyPr>
        <a:lstStyle/>
        <a:p>
          <a:pPr marL="0" lvl="0" indent="0" algn="l" defTabSz="711200">
            <a:lnSpc>
              <a:spcPct val="100000"/>
            </a:lnSpc>
            <a:spcBef>
              <a:spcPct val="0"/>
            </a:spcBef>
            <a:spcAft>
              <a:spcPct val="35000"/>
            </a:spcAft>
            <a:buNone/>
          </a:pPr>
          <a:r>
            <a:rPr lang="en-US" sz="1600" b="1" kern="1200"/>
            <a:t>Container Orchestration</a:t>
          </a:r>
          <a:r>
            <a:rPr lang="en-US" sz="1600" kern="1200"/>
            <a:t>: ECS helps you orchestrate your containers by providing a highly scalable and reliable platform for running Docker containers. It manages the underlying infrastructure, including the provisioning of resources, scheduling, and monitoring of containers.</a:t>
          </a:r>
        </a:p>
      </dsp:txBody>
      <dsp:txXfrm>
        <a:off x="1032885" y="1764"/>
        <a:ext cx="9851136" cy="894272"/>
      </dsp:txXfrm>
    </dsp:sp>
    <dsp:sp modelId="{AAEBF574-7868-47DE-B42C-553F482200D0}">
      <dsp:nvSpPr>
        <dsp:cNvPr id="0" name=""/>
        <dsp:cNvSpPr/>
      </dsp:nvSpPr>
      <dsp:spPr>
        <a:xfrm>
          <a:off x="0" y="1119605"/>
          <a:ext cx="10884022" cy="8942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4011D-7167-4515-BB07-08F92599A80C}">
      <dsp:nvSpPr>
        <dsp:cNvPr id="0" name=""/>
        <dsp:cNvSpPr/>
      </dsp:nvSpPr>
      <dsp:spPr>
        <a:xfrm>
          <a:off x="270517" y="1320816"/>
          <a:ext cx="491850" cy="491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0909D29-38D9-4B58-A18E-71A8892DB7E7}">
      <dsp:nvSpPr>
        <dsp:cNvPr id="0" name=""/>
        <dsp:cNvSpPr/>
      </dsp:nvSpPr>
      <dsp:spPr>
        <a:xfrm>
          <a:off x="1032885" y="1119605"/>
          <a:ext cx="9851136" cy="8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44" tIns="94644" rIns="94644" bIns="94644" numCol="1" spcCol="1270" anchor="ctr" anchorCtr="0">
          <a:noAutofit/>
        </a:bodyPr>
        <a:lstStyle/>
        <a:p>
          <a:pPr marL="0" lvl="0" indent="0" algn="l" defTabSz="711200">
            <a:lnSpc>
              <a:spcPct val="100000"/>
            </a:lnSpc>
            <a:spcBef>
              <a:spcPct val="0"/>
            </a:spcBef>
            <a:spcAft>
              <a:spcPct val="35000"/>
            </a:spcAft>
            <a:buNone/>
          </a:pPr>
          <a:r>
            <a:rPr lang="en-US" sz="1600" b="1" kern="1200"/>
            <a:t>Task Definitions</a:t>
          </a:r>
          <a:r>
            <a:rPr lang="en-US" sz="1600" kern="1200"/>
            <a:t>: In ECS, you define your application's containers and their configurations using task definitions. A task definition is a blueprint that describes how to run your containers, including details such as Docker image, CPU and memory requirements, container networking, and environment variables.</a:t>
          </a:r>
        </a:p>
      </dsp:txBody>
      <dsp:txXfrm>
        <a:off x="1032885" y="1119605"/>
        <a:ext cx="9851136" cy="894272"/>
      </dsp:txXfrm>
    </dsp:sp>
    <dsp:sp modelId="{0D049F4B-C355-4400-BB76-E372E3D0444D}">
      <dsp:nvSpPr>
        <dsp:cNvPr id="0" name=""/>
        <dsp:cNvSpPr/>
      </dsp:nvSpPr>
      <dsp:spPr>
        <a:xfrm>
          <a:off x="0" y="2237446"/>
          <a:ext cx="10884022" cy="8942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A0FA-5C79-4750-B43B-F8C57B7C022E}">
      <dsp:nvSpPr>
        <dsp:cNvPr id="0" name=""/>
        <dsp:cNvSpPr/>
      </dsp:nvSpPr>
      <dsp:spPr>
        <a:xfrm>
          <a:off x="270517" y="2438657"/>
          <a:ext cx="491850" cy="491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B0B060B-35AA-49DB-B33E-B37F7E1E7C2C}">
      <dsp:nvSpPr>
        <dsp:cNvPr id="0" name=""/>
        <dsp:cNvSpPr/>
      </dsp:nvSpPr>
      <dsp:spPr>
        <a:xfrm>
          <a:off x="1032885" y="2237446"/>
          <a:ext cx="9851136" cy="8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44" tIns="94644" rIns="94644" bIns="94644" numCol="1" spcCol="1270" anchor="ctr" anchorCtr="0">
          <a:noAutofit/>
        </a:bodyPr>
        <a:lstStyle/>
        <a:p>
          <a:pPr marL="0" lvl="0" indent="0" algn="l" defTabSz="711200">
            <a:lnSpc>
              <a:spcPct val="100000"/>
            </a:lnSpc>
            <a:spcBef>
              <a:spcPct val="0"/>
            </a:spcBef>
            <a:spcAft>
              <a:spcPct val="35000"/>
            </a:spcAft>
            <a:buNone/>
          </a:pPr>
          <a:r>
            <a:rPr lang="en-US" sz="1600" b="1" kern="1200"/>
            <a:t>Clusters</a:t>
          </a:r>
          <a:r>
            <a:rPr lang="en-US" sz="1600" kern="1200"/>
            <a:t>: ECS uses clusters to organize and manage your containerized applications. </a:t>
          </a:r>
        </a:p>
      </dsp:txBody>
      <dsp:txXfrm>
        <a:off x="1032885" y="2237446"/>
        <a:ext cx="9851136" cy="894272"/>
      </dsp:txXfrm>
    </dsp:sp>
    <dsp:sp modelId="{E6FEF359-E83C-4B1E-BBD9-C0D9F9AEF54D}">
      <dsp:nvSpPr>
        <dsp:cNvPr id="0" name=""/>
        <dsp:cNvSpPr/>
      </dsp:nvSpPr>
      <dsp:spPr>
        <a:xfrm>
          <a:off x="0" y="3355287"/>
          <a:ext cx="10884022" cy="8942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AE58C-4B61-46A7-AE35-41C9282E1427}">
      <dsp:nvSpPr>
        <dsp:cNvPr id="0" name=""/>
        <dsp:cNvSpPr/>
      </dsp:nvSpPr>
      <dsp:spPr>
        <a:xfrm>
          <a:off x="270517" y="3556499"/>
          <a:ext cx="491850" cy="491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507299F-637E-4F6E-9ACB-DCFBB61A6758}">
      <dsp:nvSpPr>
        <dsp:cNvPr id="0" name=""/>
        <dsp:cNvSpPr/>
      </dsp:nvSpPr>
      <dsp:spPr>
        <a:xfrm>
          <a:off x="1032885" y="3355287"/>
          <a:ext cx="9851136" cy="894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44" tIns="94644" rIns="94644" bIns="94644" numCol="1" spcCol="1270" anchor="ctr" anchorCtr="0">
          <a:noAutofit/>
        </a:bodyPr>
        <a:lstStyle/>
        <a:p>
          <a:pPr marL="0" lvl="0" indent="0" algn="l" defTabSz="711200">
            <a:lnSpc>
              <a:spcPct val="100000"/>
            </a:lnSpc>
            <a:spcBef>
              <a:spcPct val="0"/>
            </a:spcBef>
            <a:spcAft>
              <a:spcPct val="35000"/>
            </a:spcAft>
            <a:buNone/>
          </a:pPr>
          <a:r>
            <a:rPr lang="en-US" sz="1600" b="1" kern="1200"/>
            <a:t>Launch Types</a:t>
          </a:r>
          <a:r>
            <a:rPr lang="en-US" sz="1600" kern="1200"/>
            <a:t>: ECS supports two launch types: EC2 and Fargate. With EC2 launch type, you provision and manage your own EC2 instances to run your containers. With Fargate launch type, AWS manages the infrastructure for you, and you can run containers without managing the underlying EC2 instances.</a:t>
          </a:r>
        </a:p>
      </dsp:txBody>
      <dsp:txXfrm>
        <a:off x="1032885" y="3355287"/>
        <a:ext cx="9851136" cy="89427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E1F4E-C23C-4AFC-8B91-C0D07E272375}">
      <dsp:nvSpPr>
        <dsp:cNvPr id="0" name=""/>
        <dsp:cNvSpPr/>
      </dsp:nvSpPr>
      <dsp:spPr>
        <a:xfrm>
          <a:off x="0" y="1764"/>
          <a:ext cx="11451278"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D371D-DA5A-47CA-BAEB-636632971E6B}">
      <dsp:nvSpPr>
        <dsp:cNvPr id="0" name=""/>
        <dsp:cNvSpPr/>
      </dsp:nvSpPr>
      <dsp:spPr>
        <a:xfrm>
          <a:off x="270557" y="203006"/>
          <a:ext cx="491923" cy="491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67AB13F-356C-42EC-9FF0-0B20A787FAF3}">
      <dsp:nvSpPr>
        <dsp:cNvPr id="0" name=""/>
        <dsp:cNvSpPr/>
      </dsp:nvSpPr>
      <dsp:spPr>
        <a:xfrm>
          <a:off x="1033039" y="1764"/>
          <a:ext cx="10418238"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755650">
            <a:lnSpc>
              <a:spcPct val="90000"/>
            </a:lnSpc>
            <a:spcBef>
              <a:spcPct val="0"/>
            </a:spcBef>
            <a:spcAft>
              <a:spcPct val="35000"/>
            </a:spcAft>
            <a:buNone/>
          </a:pPr>
          <a:r>
            <a:rPr lang="en-US" sz="1700" b="1" kern="1200"/>
            <a:t>Service Definition</a:t>
          </a:r>
          <a:r>
            <a:rPr lang="en-US" sz="1700" kern="1200"/>
            <a:t>: In ECS, you can create services to define long-running applications or microservices. A service ensures that a specified number of tasks (containers) are running and automatically handles scaling, load balancing, and task recovery.</a:t>
          </a:r>
        </a:p>
      </dsp:txBody>
      <dsp:txXfrm>
        <a:off x="1033039" y="1764"/>
        <a:ext cx="10418238" cy="894406"/>
      </dsp:txXfrm>
    </dsp:sp>
    <dsp:sp modelId="{4B80EE06-5F04-4CC2-AE92-9B5129865957}">
      <dsp:nvSpPr>
        <dsp:cNvPr id="0" name=""/>
        <dsp:cNvSpPr/>
      </dsp:nvSpPr>
      <dsp:spPr>
        <a:xfrm>
          <a:off x="0" y="1119772"/>
          <a:ext cx="11451278"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76CD8-72CB-4E61-8238-6C1BFC3B9AE8}">
      <dsp:nvSpPr>
        <dsp:cNvPr id="0" name=""/>
        <dsp:cNvSpPr/>
      </dsp:nvSpPr>
      <dsp:spPr>
        <a:xfrm>
          <a:off x="270557" y="1321014"/>
          <a:ext cx="491923" cy="491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7E6FD14-8C57-4D1A-B23D-ABBC9C084745}">
      <dsp:nvSpPr>
        <dsp:cNvPr id="0" name=""/>
        <dsp:cNvSpPr/>
      </dsp:nvSpPr>
      <dsp:spPr>
        <a:xfrm>
          <a:off x="1033039" y="1119772"/>
          <a:ext cx="10418238"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755650">
            <a:lnSpc>
              <a:spcPct val="90000"/>
            </a:lnSpc>
            <a:spcBef>
              <a:spcPct val="0"/>
            </a:spcBef>
            <a:spcAft>
              <a:spcPct val="35000"/>
            </a:spcAft>
            <a:buNone/>
          </a:pPr>
          <a:r>
            <a:rPr lang="en-US" sz="1700" b="1" kern="1200"/>
            <a:t>Integration with Other AWS Services</a:t>
          </a:r>
          <a:r>
            <a:rPr lang="en-US" sz="1700" kern="1200"/>
            <a:t>: ECS seamlessly integrates with other AWS services. For example, you can use Application Load Balancer or Network Load Balancer to distribute traffic to your ECS services. You can also use AWS CloudFormation to manage your ECS infrastructure as code.</a:t>
          </a:r>
        </a:p>
      </dsp:txBody>
      <dsp:txXfrm>
        <a:off x="1033039" y="1119772"/>
        <a:ext cx="10418238" cy="894406"/>
      </dsp:txXfrm>
    </dsp:sp>
    <dsp:sp modelId="{8F309A4F-E3B0-474D-A24B-48C474D42E8E}">
      <dsp:nvSpPr>
        <dsp:cNvPr id="0" name=""/>
        <dsp:cNvSpPr/>
      </dsp:nvSpPr>
      <dsp:spPr>
        <a:xfrm>
          <a:off x="0" y="2237780"/>
          <a:ext cx="11451278"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9E9B7A-F1AB-4A42-B427-8C7B2E585D1E}">
      <dsp:nvSpPr>
        <dsp:cNvPr id="0" name=""/>
        <dsp:cNvSpPr/>
      </dsp:nvSpPr>
      <dsp:spPr>
        <a:xfrm>
          <a:off x="270557" y="2439022"/>
          <a:ext cx="491923" cy="491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F233F3E-C139-4D7C-B7EE-067A72A7DC8B}">
      <dsp:nvSpPr>
        <dsp:cNvPr id="0" name=""/>
        <dsp:cNvSpPr/>
      </dsp:nvSpPr>
      <dsp:spPr>
        <a:xfrm>
          <a:off x="1033039" y="2237780"/>
          <a:ext cx="10418238"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755650">
            <a:lnSpc>
              <a:spcPct val="90000"/>
            </a:lnSpc>
            <a:spcBef>
              <a:spcPct val="0"/>
            </a:spcBef>
            <a:spcAft>
              <a:spcPct val="35000"/>
            </a:spcAft>
            <a:buNone/>
          </a:pPr>
          <a:r>
            <a:rPr lang="en-US" sz="1700" b="1" kern="1200"/>
            <a:t>Auto Scaling</a:t>
          </a:r>
          <a:r>
            <a:rPr lang="en-US" sz="1700" kern="1200"/>
            <a:t>: ECS provides integration with AWS Auto Scaling to dynamically scale your containerized applications based on metrics such as CPU utilization or custom metrics. This helps you handle varying workloads and ensure optimal resource utilization.</a:t>
          </a:r>
        </a:p>
      </dsp:txBody>
      <dsp:txXfrm>
        <a:off x="1033039" y="2237780"/>
        <a:ext cx="10418238" cy="894406"/>
      </dsp:txXfrm>
    </dsp:sp>
    <dsp:sp modelId="{C8950F25-B8E2-4688-A115-AE6D44CF5E6A}">
      <dsp:nvSpPr>
        <dsp:cNvPr id="0" name=""/>
        <dsp:cNvSpPr/>
      </dsp:nvSpPr>
      <dsp:spPr>
        <a:xfrm>
          <a:off x="0" y="3355788"/>
          <a:ext cx="11451278" cy="8944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2CF154-9BE2-46C9-8BE8-A40119C86C23}">
      <dsp:nvSpPr>
        <dsp:cNvPr id="0" name=""/>
        <dsp:cNvSpPr/>
      </dsp:nvSpPr>
      <dsp:spPr>
        <a:xfrm>
          <a:off x="270557" y="3557030"/>
          <a:ext cx="491923" cy="4919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B6FDFC5-48BA-4EA7-8BA2-53B95E259A2F}">
      <dsp:nvSpPr>
        <dsp:cNvPr id="0" name=""/>
        <dsp:cNvSpPr/>
      </dsp:nvSpPr>
      <dsp:spPr>
        <a:xfrm>
          <a:off x="1033039" y="3355788"/>
          <a:ext cx="10418238" cy="89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58" tIns="94658" rIns="94658" bIns="94658" numCol="1" spcCol="1270" anchor="ctr" anchorCtr="0">
          <a:noAutofit/>
        </a:bodyPr>
        <a:lstStyle/>
        <a:p>
          <a:pPr marL="0" lvl="0" indent="0" algn="l" defTabSz="755650">
            <a:lnSpc>
              <a:spcPct val="90000"/>
            </a:lnSpc>
            <a:spcBef>
              <a:spcPct val="0"/>
            </a:spcBef>
            <a:spcAft>
              <a:spcPct val="35000"/>
            </a:spcAft>
            <a:buNone/>
          </a:pPr>
          <a:r>
            <a:rPr lang="en-US" sz="1700" b="1" kern="1200"/>
            <a:t>Logging and Monitoring</a:t>
          </a:r>
          <a:r>
            <a:rPr lang="en-US" sz="1700" kern="1200"/>
            <a:t>: ECS integrates with AWS CloudWatch for logging and monitoring. You can stream container logs to CloudWatch Logs for centralized log management and use CloudWatch metrics and alarms to monitor the performance and health of your containers.</a:t>
          </a:r>
        </a:p>
      </dsp:txBody>
      <dsp:txXfrm>
        <a:off x="1033039" y="3355788"/>
        <a:ext cx="10418238" cy="8944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8C694-EC45-4525-AE77-B43C201A53AB}">
      <dsp:nvSpPr>
        <dsp:cNvPr id="0" name=""/>
        <dsp:cNvSpPr/>
      </dsp:nvSpPr>
      <dsp:spPr>
        <a:xfrm>
          <a:off x="0" y="5394"/>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627DA-F799-4334-B72A-49C99A43E144}">
      <dsp:nvSpPr>
        <dsp:cNvPr id="0" name=""/>
        <dsp:cNvSpPr/>
      </dsp:nvSpPr>
      <dsp:spPr>
        <a:xfrm>
          <a:off x="190067" y="146767"/>
          <a:ext cx="345914" cy="345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F1C863C-7A71-41D7-80FE-E6314208EC79}">
      <dsp:nvSpPr>
        <dsp:cNvPr id="0" name=""/>
        <dsp:cNvSpPr/>
      </dsp:nvSpPr>
      <dsp:spPr>
        <a:xfrm>
          <a:off x="726049" y="5394"/>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kern="1200"/>
            <a:t>Here are the general steps to deploy Spring Boot microservices with ECS:</a:t>
          </a:r>
        </a:p>
      </dsp:txBody>
      <dsp:txXfrm>
        <a:off x="726049" y="5394"/>
        <a:ext cx="10687771" cy="706861"/>
      </dsp:txXfrm>
    </dsp:sp>
    <dsp:sp modelId="{973A5901-81A8-40C2-863C-14BDA717C58E}">
      <dsp:nvSpPr>
        <dsp:cNvPr id="0" name=""/>
        <dsp:cNvSpPr/>
      </dsp:nvSpPr>
      <dsp:spPr>
        <a:xfrm>
          <a:off x="0" y="888971"/>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1BD90D-6A67-402A-B446-3A49BFC5E4EF}">
      <dsp:nvSpPr>
        <dsp:cNvPr id="0" name=""/>
        <dsp:cNvSpPr/>
      </dsp:nvSpPr>
      <dsp:spPr>
        <a:xfrm>
          <a:off x="190067" y="1030344"/>
          <a:ext cx="345914" cy="345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D84E6CE-0B36-4049-A76E-A978E4580BDE}">
      <dsp:nvSpPr>
        <dsp:cNvPr id="0" name=""/>
        <dsp:cNvSpPr/>
      </dsp:nvSpPr>
      <dsp:spPr>
        <a:xfrm>
          <a:off x="726049" y="888971"/>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b="1" kern="1200"/>
            <a:t>Containerize your microservice</a:t>
          </a:r>
          <a:r>
            <a:rPr lang="en-US" sz="1400" kern="1200"/>
            <a:t>: Start by creating a Docker image of your Spring Boot microservice. Docker allows you to package your application and its dependencies into a container, which can be run on any system that has Docker installed.</a:t>
          </a:r>
        </a:p>
      </dsp:txBody>
      <dsp:txXfrm>
        <a:off x="726049" y="888971"/>
        <a:ext cx="10687771" cy="706861"/>
      </dsp:txXfrm>
    </dsp:sp>
    <dsp:sp modelId="{B491C083-5972-4A99-8C22-5BEF3E821005}">
      <dsp:nvSpPr>
        <dsp:cNvPr id="0" name=""/>
        <dsp:cNvSpPr/>
      </dsp:nvSpPr>
      <dsp:spPr>
        <a:xfrm>
          <a:off x="0" y="1772549"/>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EFCE23-A81C-4AA1-A80D-95EB58B28CFA}">
      <dsp:nvSpPr>
        <dsp:cNvPr id="0" name=""/>
        <dsp:cNvSpPr/>
      </dsp:nvSpPr>
      <dsp:spPr>
        <a:xfrm>
          <a:off x="190067" y="1913921"/>
          <a:ext cx="345914" cy="345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5A17A66-9169-4292-BE0E-3790DD8937A3}">
      <dsp:nvSpPr>
        <dsp:cNvPr id="0" name=""/>
        <dsp:cNvSpPr/>
      </dsp:nvSpPr>
      <dsp:spPr>
        <a:xfrm>
          <a:off x="726049" y="1772549"/>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b="1" kern="1200"/>
            <a:t>Create an ECS cluster</a:t>
          </a:r>
          <a:r>
            <a:rPr lang="en-US" sz="1400" kern="1200"/>
            <a:t>: In the AWS Management Console, create an ECS cluster. A cluster is a logical grouping of resources where your containers will be deployed and managed.</a:t>
          </a:r>
        </a:p>
      </dsp:txBody>
      <dsp:txXfrm>
        <a:off x="726049" y="1772549"/>
        <a:ext cx="10687771" cy="706861"/>
      </dsp:txXfrm>
    </dsp:sp>
    <dsp:sp modelId="{5B329532-F8C7-45EA-AFD5-05F05BFAD243}">
      <dsp:nvSpPr>
        <dsp:cNvPr id="0" name=""/>
        <dsp:cNvSpPr/>
      </dsp:nvSpPr>
      <dsp:spPr>
        <a:xfrm>
          <a:off x="0" y="2656126"/>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FD2EC9-6A55-4279-84D5-C47A79E5AB6B}">
      <dsp:nvSpPr>
        <dsp:cNvPr id="0" name=""/>
        <dsp:cNvSpPr/>
      </dsp:nvSpPr>
      <dsp:spPr>
        <a:xfrm>
          <a:off x="190067" y="2797498"/>
          <a:ext cx="345914" cy="345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322EFCB-5A28-44AA-B62A-C09F38C705FF}">
      <dsp:nvSpPr>
        <dsp:cNvPr id="0" name=""/>
        <dsp:cNvSpPr/>
      </dsp:nvSpPr>
      <dsp:spPr>
        <a:xfrm>
          <a:off x="726049" y="2656126"/>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b="1" kern="1200"/>
            <a:t>Create a task definition</a:t>
          </a:r>
          <a:r>
            <a:rPr lang="en-US" sz="1400" kern="1200"/>
            <a:t>: A task definition is a configuration file that describes how your containers should be launched within ECS. It includes information like the Docker image to use, container port mappings, environment variables, and resource requirements. Create a task definition for your Spring Boot microservice.</a:t>
          </a:r>
        </a:p>
      </dsp:txBody>
      <dsp:txXfrm>
        <a:off x="726049" y="2656126"/>
        <a:ext cx="10687771" cy="706861"/>
      </dsp:txXfrm>
    </dsp:sp>
    <dsp:sp modelId="{A7C4F42A-2120-4D00-B665-809AD685922C}">
      <dsp:nvSpPr>
        <dsp:cNvPr id="0" name=""/>
        <dsp:cNvSpPr/>
      </dsp:nvSpPr>
      <dsp:spPr>
        <a:xfrm>
          <a:off x="0" y="3539703"/>
          <a:ext cx="11457432" cy="6283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37C91-6811-45CA-83EE-F8DE6ECE7477}">
      <dsp:nvSpPr>
        <dsp:cNvPr id="0" name=""/>
        <dsp:cNvSpPr/>
      </dsp:nvSpPr>
      <dsp:spPr>
        <a:xfrm>
          <a:off x="190067" y="3681075"/>
          <a:ext cx="345914" cy="345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7B917EE-0FD6-4817-AB9F-5582A6CA05A7}">
      <dsp:nvSpPr>
        <dsp:cNvPr id="0" name=""/>
        <dsp:cNvSpPr/>
      </dsp:nvSpPr>
      <dsp:spPr>
        <a:xfrm>
          <a:off x="726049" y="3539703"/>
          <a:ext cx="10687771" cy="706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10" tIns="74810" rIns="74810" bIns="74810" numCol="1" spcCol="1270" anchor="ctr" anchorCtr="0">
          <a:noAutofit/>
        </a:bodyPr>
        <a:lstStyle/>
        <a:p>
          <a:pPr marL="0" lvl="0" indent="0" algn="l" defTabSz="622300">
            <a:lnSpc>
              <a:spcPct val="100000"/>
            </a:lnSpc>
            <a:spcBef>
              <a:spcPct val="0"/>
            </a:spcBef>
            <a:spcAft>
              <a:spcPct val="35000"/>
            </a:spcAft>
            <a:buNone/>
          </a:pPr>
          <a:r>
            <a:rPr lang="en-US" sz="1400" b="1" kern="1200"/>
            <a:t>Create a service</a:t>
          </a:r>
          <a:r>
            <a:rPr lang="en-US" sz="1400" kern="1200"/>
            <a:t>: In ECS, a service defines how many instances of your task definition should be running and how they should be managed. Create a service in ECS, specifying the task definition you created earlier.</a:t>
          </a:r>
        </a:p>
      </dsp:txBody>
      <dsp:txXfrm>
        <a:off x="726049" y="3539703"/>
        <a:ext cx="10687771" cy="7068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C0D2F-3853-4020-834C-8E158D01C063}">
      <dsp:nvSpPr>
        <dsp:cNvPr id="0" name=""/>
        <dsp:cNvSpPr/>
      </dsp:nvSpPr>
      <dsp:spPr>
        <a:xfrm>
          <a:off x="0" y="519"/>
          <a:ext cx="11638183"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D4DC4-6280-4B1B-BFC8-FFE0EFD4B08B}">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178120F-3BC9-4C22-B887-B37427C30FB1}">
      <dsp:nvSpPr>
        <dsp:cNvPr id="0" name=""/>
        <dsp:cNvSpPr/>
      </dsp:nvSpPr>
      <dsp:spPr>
        <a:xfrm>
          <a:off x="1402804" y="519"/>
          <a:ext cx="10235379"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711200">
            <a:lnSpc>
              <a:spcPct val="100000"/>
            </a:lnSpc>
            <a:spcBef>
              <a:spcPct val="0"/>
            </a:spcBef>
            <a:spcAft>
              <a:spcPct val="35000"/>
            </a:spcAft>
            <a:buNone/>
          </a:pPr>
          <a:r>
            <a:rPr lang="en-US" sz="1600" b="1" kern="1200"/>
            <a:t>Configure load balancing</a:t>
          </a:r>
          <a:r>
            <a:rPr lang="en-US" sz="1600" kern="1200"/>
            <a:t>: To distribute incoming traffic across multiple instances of your microservice, you can use an Application Load Balancer (ALB) provided by AWS. Configure an ALB and set up target groups to route traffic to your ECS service.</a:t>
          </a:r>
        </a:p>
      </dsp:txBody>
      <dsp:txXfrm>
        <a:off x="1402804" y="519"/>
        <a:ext cx="10235379" cy="1214549"/>
      </dsp:txXfrm>
    </dsp:sp>
    <dsp:sp modelId="{FBB6B8B7-5CD4-4143-A457-2E5F3CB52F86}">
      <dsp:nvSpPr>
        <dsp:cNvPr id="0" name=""/>
        <dsp:cNvSpPr/>
      </dsp:nvSpPr>
      <dsp:spPr>
        <a:xfrm>
          <a:off x="0" y="1518705"/>
          <a:ext cx="11638183"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A0637-AC48-4FD3-9D9E-6728086A7A2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DC6E6AE-FB2E-4B9D-9021-6E771ADF4A02}">
      <dsp:nvSpPr>
        <dsp:cNvPr id="0" name=""/>
        <dsp:cNvSpPr/>
      </dsp:nvSpPr>
      <dsp:spPr>
        <a:xfrm>
          <a:off x="1402804" y="1518705"/>
          <a:ext cx="10235379"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711200">
            <a:lnSpc>
              <a:spcPct val="100000"/>
            </a:lnSpc>
            <a:spcBef>
              <a:spcPct val="0"/>
            </a:spcBef>
            <a:spcAft>
              <a:spcPct val="35000"/>
            </a:spcAft>
            <a:buNone/>
          </a:pPr>
          <a:r>
            <a:rPr lang="en-US" sz="1600" b="1" kern="1200"/>
            <a:t>Deploy the service</a:t>
          </a:r>
          <a:r>
            <a:rPr lang="en-US" sz="1600" kern="1200"/>
            <a:t>: Once everything is set up, you can deploy your Spring Boot microservice to ECS by starting the service. ECS will automatically launch the specified number of instances of your task definition, and the ALB will start routing traffic to them.</a:t>
          </a:r>
        </a:p>
      </dsp:txBody>
      <dsp:txXfrm>
        <a:off x="1402804" y="1518705"/>
        <a:ext cx="10235379" cy="1214549"/>
      </dsp:txXfrm>
    </dsp:sp>
    <dsp:sp modelId="{559842F2-BDEB-44E5-A6E7-E5E92FF919FC}">
      <dsp:nvSpPr>
        <dsp:cNvPr id="0" name=""/>
        <dsp:cNvSpPr/>
      </dsp:nvSpPr>
      <dsp:spPr>
        <a:xfrm>
          <a:off x="0" y="3036891"/>
          <a:ext cx="11638183"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F1D3C-5883-4EBC-8183-00A0ECCBB96D}">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2FC77E9-CEDA-491C-A724-AFD253F0588A}">
      <dsp:nvSpPr>
        <dsp:cNvPr id="0" name=""/>
        <dsp:cNvSpPr/>
      </dsp:nvSpPr>
      <dsp:spPr>
        <a:xfrm>
          <a:off x="1402804" y="3036891"/>
          <a:ext cx="10235379"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711200">
            <a:lnSpc>
              <a:spcPct val="100000"/>
            </a:lnSpc>
            <a:spcBef>
              <a:spcPct val="0"/>
            </a:spcBef>
            <a:spcAft>
              <a:spcPct val="35000"/>
            </a:spcAft>
            <a:buNone/>
          </a:pPr>
          <a:r>
            <a:rPr lang="en-US" sz="1600" b="1" kern="1200"/>
            <a:t>Scaling and monitoring</a:t>
          </a:r>
          <a:r>
            <a:rPr lang="en-US" sz="1600" kern="1200"/>
            <a:t>: ECS provides various options for scaling your microservices based on demand. You can configure auto-scaling policies to add or remove instances based on metrics like CPU usage or request count. Additionally, you can use AWS CloudWatch or other monitoring tools to monitor the performance and health of your ECS service.</a:t>
          </a:r>
        </a:p>
      </dsp:txBody>
      <dsp:txXfrm>
        <a:off x="1402804" y="3036891"/>
        <a:ext cx="10235379" cy="121454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9ED05-349E-425B-BD78-97592AF182A8}">
      <dsp:nvSpPr>
        <dsp:cNvPr id="0" name=""/>
        <dsp:cNvSpPr/>
      </dsp:nvSpPr>
      <dsp:spPr>
        <a:xfrm>
          <a:off x="64754" y="1376141"/>
          <a:ext cx="1499677" cy="149967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5794B-B86F-44A8-9B13-E2E704DBC37A}">
      <dsp:nvSpPr>
        <dsp:cNvPr id="0" name=""/>
        <dsp:cNvSpPr/>
      </dsp:nvSpPr>
      <dsp:spPr>
        <a:xfrm>
          <a:off x="379686" y="1691073"/>
          <a:ext cx="869813" cy="869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A2C9025-7AAA-4E76-B84E-B0C501762D8D}">
      <dsp:nvSpPr>
        <dsp:cNvPr id="0" name=""/>
        <dsp:cNvSpPr/>
      </dsp:nvSpPr>
      <dsp:spPr>
        <a:xfrm>
          <a:off x="1885791" y="1376141"/>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Amazon Elastic Container Registry (ECR) is a fully managed container registry provided by Amazon Web Services (AWS). </a:t>
          </a:r>
        </a:p>
      </dsp:txBody>
      <dsp:txXfrm>
        <a:off x="1885791" y="1376141"/>
        <a:ext cx="3534954" cy="1499677"/>
      </dsp:txXfrm>
    </dsp:sp>
    <dsp:sp modelId="{C1622630-FF9F-4ACE-8B25-755077F7B282}">
      <dsp:nvSpPr>
        <dsp:cNvPr id="0" name=""/>
        <dsp:cNvSpPr/>
      </dsp:nvSpPr>
      <dsp:spPr>
        <a:xfrm>
          <a:off x="6036685" y="1376141"/>
          <a:ext cx="1499677" cy="149967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5507E-DFCF-48CE-BA29-9D5144D2BC52}">
      <dsp:nvSpPr>
        <dsp:cNvPr id="0" name=""/>
        <dsp:cNvSpPr/>
      </dsp:nvSpPr>
      <dsp:spPr>
        <a:xfrm>
          <a:off x="6351617" y="1691073"/>
          <a:ext cx="869813" cy="869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218C71F-9D3D-4098-8D70-C5C3420CE74C}">
      <dsp:nvSpPr>
        <dsp:cNvPr id="0" name=""/>
        <dsp:cNvSpPr/>
      </dsp:nvSpPr>
      <dsp:spPr>
        <a:xfrm>
          <a:off x="7857722" y="1376141"/>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It allows you to store, manage, and deploy Docker container images</a:t>
          </a:r>
        </a:p>
      </dsp:txBody>
      <dsp:txXfrm>
        <a:off x="7857722" y="1376141"/>
        <a:ext cx="3534954" cy="1499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E30BB-36AB-47DE-A39E-BB2C429675AD}">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451F6F-A0D8-4947-B42C-867F4CB63419}">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BB58A83-9198-4B28-BC97-B9AFCDE55450}">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Scalability: Serverless platforms handle automatic scaling, ensuring that your microservices can handle varying workloads.</a:t>
          </a:r>
        </a:p>
      </dsp:txBody>
      <dsp:txXfrm>
        <a:off x="1402804" y="519"/>
        <a:ext cx="10054627" cy="1214549"/>
      </dsp:txXfrm>
    </dsp:sp>
    <dsp:sp modelId="{7B88FCCD-06A8-42E9-885C-5A8DF7B884C3}">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F5659-224B-4FF0-BF65-E87F5C1CE71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CE57353-E45C-4BB4-919F-4ECB892AA119}">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Cost Optimization: Pay-per-use pricing eliminates the need to provision and pay for idle resources.</a:t>
          </a:r>
        </a:p>
      </dsp:txBody>
      <dsp:txXfrm>
        <a:off x="1402804" y="1518705"/>
        <a:ext cx="10054627" cy="1214549"/>
      </dsp:txXfrm>
    </dsp:sp>
    <dsp:sp modelId="{1059ED6C-8FEA-44DD-81FC-AA61057D731E}">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980AF-DD8E-439D-BC67-32C47C9EB6FF}">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69E126C-A9C7-409D-9DA1-B3512D3AD14C}">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Reduced Infrastructure Management: Serverless platforms abstract away infrastructure management, allowing developers to focus on business logic.</a:t>
          </a:r>
        </a:p>
      </dsp:txBody>
      <dsp:txXfrm>
        <a:off x="1402804" y="3036891"/>
        <a:ext cx="10054627" cy="121454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7EABF-F839-4560-83F2-12CEC5C2BCC4}">
      <dsp:nvSpPr>
        <dsp:cNvPr id="0" name=""/>
        <dsp:cNvSpPr/>
      </dsp:nvSpPr>
      <dsp:spPr>
        <a:xfrm>
          <a:off x="0" y="690943"/>
          <a:ext cx="11457432" cy="12755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D18FCE-FF07-431F-B59A-46277BBFD0F4}">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138714E-64FC-44F7-964A-66564522ED24}">
      <dsp:nvSpPr>
        <dsp:cNvPr id="0" name=""/>
        <dsp:cNvSpPr/>
      </dsp:nvSpPr>
      <dsp:spPr>
        <a:xfrm>
          <a:off x="1473304" y="690943"/>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1111250">
            <a:lnSpc>
              <a:spcPct val="90000"/>
            </a:lnSpc>
            <a:spcBef>
              <a:spcPct val="0"/>
            </a:spcBef>
            <a:spcAft>
              <a:spcPct val="35000"/>
            </a:spcAft>
            <a:buNone/>
          </a:pPr>
          <a:r>
            <a:rPr lang="en-US" sz="2500" kern="1200"/>
            <a:t>Amazon EC2 is a web service that allows users to rent virtual servers, known as instances, in the cloud. It offers a range of benefits, including scalability, elasticity, and pay-as-you-go pricing.</a:t>
          </a:r>
        </a:p>
      </dsp:txBody>
      <dsp:txXfrm>
        <a:off x="1473304" y="690943"/>
        <a:ext cx="9984127" cy="1275588"/>
      </dsp:txXfrm>
    </dsp:sp>
    <dsp:sp modelId="{FA6DE4CE-FB73-47A9-9295-AA6F9158F98E}">
      <dsp:nvSpPr>
        <dsp:cNvPr id="0" name=""/>
        <dsp:cNvSpPr/>
      </dsp:nvSpPr>
      <dsp:spPr>
        <a:xfrm>
          <a:off x="0" y="2285428"/>
          <a:ext cx="11457432" cy="12755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03D32-13FB-46F3-BBC5-79E15F3F0756}">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80FAE8A-4220-48EA-B898-BE751575E9F9}">
      <dsp:nvSpPr>
        <dsp:cNvPr id="0" name=""/>
        <dsp:cNvSpPr/>
      </dsp:nvSpPr>
      <dsp:spPr>
        <a:xfrm>
          <a:off x="1473304" y="2285428"/>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1111250">
            <a:lnSpc>
              <a:spcPct val="90000"/>
            </a:lnSpc>
            <a:spcBef>
              <a:spcPct val="0"/>
            </a:spcBef>
            <a:spcAft>
              <a:spcPct val="35000"/>
            </a:spcAft>
            <a:buNone/>
          </a:pPr>
          <a:r>
            <a:rPr lang="en-US" sz="2500" kern="1200"/>
            <a:t>EC2 provides businesses with the computing power they need to run their applications and services in a highly customizable environment.</a:t>
          </a:r>
        </a:p>
      </dsp:txBody>
      <dsp:txXfrm>
        <a:off x="1473304" y="2285428"/>
        <a:ext cx="9984127" cy="127558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53A6C-0B4D-40D4-809F-016CE24731C1}">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F7395-B4CD-438B-90C1-F3181332B76A}">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79111C5-D6B1-4612-826D-898A125247B1}">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Instance Types and Configurations: Amazon EC2 provides various instance types tailored to different workload requirements, such as general-purpose, memory-optimized, and GPU instances. Users can configure CPU, memory, storage, and network resources to meet their specific needs.</a:t>
          </a:r>
        </a:p>
      </dsp:txBody>
      <dsp:txXfrm>
        <a:off x="1402804" y="519"/>
        <a:ext cx="10054627" cy="1214549"/>
      </dsp:txXfrm>
    </dsp:sp>
    <dsp:sp modelId="{657B417E-5042-4587-8DF4-9220D53AD239}">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A8B0C-5610-436D-BEC3-388A2E1B709A}">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A29DDD2-68FF-4EB1-ACBE-B8978F45D5D3}">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Auto Scaling: Auto Scaling automatically adjusts the number of EC2 instances based on demand. It ensures optimal resource utilization, maintains performance during peak times, and helps save costs by scaling down during periods of low demand.</a:t>
          </a:r>
        </a:p>
      </dsp:txBody>
      <dsp:txXfrm>
        <a:off x="1402804" y="1518705"/>
        <a:ext cx="10054627" cy="1214549"/>
      </dsp:txXfrm>
    </dsp:sp>
    <dsp:sp modelId="{7E49272B-B28C-4462-B50B-94CD366866DD}">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D4CCD7-6994-40D4-91D3-B2AED3B82B12}">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5487BEF-5AAC-4C8B-8967-012DCE135696}">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Elastic IP Addresses and Elastic Block Store (EBS): EC2 allows users to assign static IPv4 addresses (Elastic IP addresses) to instances, providing a fixed entry point for applications. EBS provides durable block-level storage for instances, allowing persistent data storage.</a:t>
          </a:r>
        </a:p>
      </dsp:txBody>
      <dsp:txXfrm>
        <a:off x="1402804" y="3036891"/>
        <a:ext cx="10054627" cy="121454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83B10-D56B-4300-B90F-8C3F47C7F0AB}">
      <dsp:nvSpPr>
        <dsp:cNvPr id="0" name=""/>
        <dsp:cNvSpPr/>
      </dsp:nvSpPr>
      <dsp:spPr>
        <a:xfrm>
          <a:off x="4876" y="0"/>
          <a:ext cx="9977915" cy="4544233"/>
        </a:xfrm>
        <a:prstGeom prst="rect">
          <a:avLst/>
        </a:prstGeom>
        <a:solidFill>
          <a:schemeClr val="accent3">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155700">
            <a:lnSpc>
              <a:spcPct val="90000"/>
            </a:lnSpc>
            <a:spcBef>
              <a:spcPct val="0"/>
            </a:spcBef>
            <a:spcAft>
              <a:spcPct val="35000"/>
            </a:spcAft>
            <a:buNone/>
          </a:pPr>
          <a:r>
            <a:rPr lang="en-US" sz="2600" kern="1200"/>
            <a:t>The steps to Deploy EC2 to Spring Boot Microservices is as Follows:</a:t>
          </a:r>
        </a:p>
        <a:p>
          <a:pPr marL="228600" lvl="1" indent="-228600" algn="l" defTabSz="889000">
            <a:lnSpc>
              <a:spcPct val="90000"/>
            </a:lnSpc>
            <a:spcBef>
              <a:spcPct val="0"/>
            </a:spcBef>
            <a:spcAft>
              <a:spcPct val="15000"/>
            </a:spcAft>
            <a:buChar char="•"/>
          </a:pPr>
          <a:r>
            <a:rPr lang="en-US" sz="2000" kern="1200"/>
            <a:t>Provision EC2 Instances:</a:t>
          </a:r>
        </a:p>
        <a:p>
          <a:pPr marL="457200" lvl="2" indent="-228600" algn="l" defTabSz="889000">
            <a:lnSpc>
              <a:spcPct val="90000"/>
            </a:lnSpc>
            <a:spcBef>
              <a:spcPct val="0"/>
            </a:spcBef>
            <a:spcAft>
              <a:spcPct val="15000"/>
            </a:spcAft>
            <a:buChar char="•"/>
          </a:pPr>
          <a:r>
            <a:rPr lang="en-US" sz="2000" kern="1200"/>
            <a:t>Launch EC2 instances with the appropriate specifications.</a:t>
          </a:r>
        </a:p>
        <a:p>
          <a:pPr marL="228600" lvl="1" indent="-228600" algn="l" defTabSz="889000">
            <a:lnSpc>
              <a:spcPct val="90000"/>
            </a:lnSpc>
            <a:spcBef>
              <a:spcPct val="0"/>
            </a:spcBef>
            <a:spcAft>
              <a:spcPct val="15000"/>
            </a:spcAft>
            <a:buChar char="•"/>
          </a:pPr>
          <a:r>
            <a:rPr lang="en-US" sz="2000" kern="1200"/>
            <a:t>Connect to EC2 Instances:</a:t>
          </a:r>
        </a:p>
        <a:p>
          <a:pPr marL="457200" lvl="2" indent="-228600" algn="l" defTabSz="889000">
            <a:lnSpc>
              <a:spcPct val="90000"/>
            </a:lnSpc>
            <a:spcBef>
              <a:spcPct val="0"/>
            </a:spcBef>
            <a:spcAft>
              <a:spcPct val="15000"/>
            </a:spcAft>
            <a:buChar char="•"/>
          </a:pPr>
          <a:r>
            <a:rPr lang="en-US" sz="2000" kern="1200"/>
            <a:t>Use SSH or RDP to connect to the instances.</a:t>
          </a:r>
        </a:p>
        <a:p>
          <a:pPr marL="228600" lvl="1" indent="-228600" algn="l" defTabSz="889000">
            <a:lnSpc>
              <a:spcPct val="90000"/>
            </a:lnSpc>
            <a:spcBef>
              <a:spcPct val="0"/>
            </a:spcBef>
            <a:spcAft>
              <a:spcPct val="15000"/>
            </a:spcAft>
            <a:buChar char="•"/>
          </a:pPr>
          <a:r>
            <a:rPr lang="en-US" sz="2000" kern="1200"/>
            <a:t>Configure the Environment:</a:t>
          </a:r>
        </a:p>
        <a:p>
          <a:pPr marL="457200" lvl="2" indent="-228600" algn="l" defTabSz="889000">
            <a:lnSpc>
              <a:spcPct val="90000"/>
            </a:lnSpc>
            <a:spcBef>
              <a:spcPct val="0"/>
            </a:spcBef>
            <a:spcAft>
              <a:spcPct val="15000"/>
            </a:spcAft>
            <a:buChar char="•"/>
          </a:pPr>
          <a:r>
            <a:rPr lang="en-US" sz="2000" kern="1200"/>
            <a:t>Update OS packages, install dependencies like JDK, and configure firewall rules.</a:t>
          </a:r>
        </a:p>
        <a:p>
          <a:pPr marL="228600" lvl="1" indent="-228600" algn="l" defTabSz="889000">
            <a:lnSpc>
              <a:spcPct val="90000"/>
            </a:lnSpc>
            <a:spcBef>
              <a:spcPct val="0"/>
            </a:spcBef>
            <a:spcAft>
              <a:spcPct val="15000"/>
            </a:spcAft>
            <a:buChar char="•"/>
          </a:pPr>
          <a:r>
            <a:rPr lang="en-US" sz="2000" kern="1200"/>
            <a:t>Build and Package Microservices:</a:t>
          </a:r>
        </a:p>
        <a:p>
          <a:pPr marL="457200" lvl="2" indent="-228600" algn="l" defTabSz="889000">
            <a:lnSpc>
              <a:spcPct val="90000"/>
            </a:lnSpc>
            <a:spcBef>
              <a:spcPct val="0"/>
            </a:spcBef>
            <a:spcAft>
              <a:spcPct val="15000"/>
            </a:spcAft>
            <a:buChar char="•"/>
          </a:pPr>
          <a:r>
            <a:rPr lang="en-US" sz="2000" kern="1200"/>
            <a:t>Set up a development environment.</a:t>
          </a:r>
        </a:p>
        <a:p>
          <a:pPr marL="457200" lvl="2" indent="-228600" algn="l" defTabSz="889000">
            <a:lnSpc>
              <a:spcPct val="90000"/>
            </a:lnSpc>
            <a:spcBef>
              <a:spcPct val="0"/>
            </a:spcBef>
            <a:spcAft>
              <a:spcPct val="15000"/>
            </a:spcAft>
            <a:buChar char="•"/>
          </a:pPr>
          <a:r>
            <a:rPr lang="en-US" sz="2000" kern="1200"/>
            <a:t>Build microservices using IDEs or command-line tools.</a:t>
          </a:r>
        </a:p>
        <a:p>
          <a:pPr marL="457200" lvl="2" indent="-228600" algn="l" defTabSz="889000">
            <a:lnSpc>
              <a:spcPct val="90000"/>
            </a:lnSpc>
            <a:spcBef>
              <a:spcPct val="0"/>
            </a:spcBef>
            <a:spcAft>
              <a:spcPct val="15000"/>
            </a:spcAft>
            <a:buChar char="•"/>
          </a:pPr>
          <a:r>
            <a:rPr lang="en-US" sz="2000" kern="1200"/>
            <a:t>Package microservices into executable JAR files.</a:t>
          </a:r>
        </a:p>
      </dsp:txBody>
      <dsp:txXfrm>
        <a:off x="4876" y="0"/>
        <a:ext cx="9977915" cy="454423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000E-D579-46D6-A8BF-06285D51A5A4}">
      <dsp:nvSpPr>
        <dsp:cNvPr id="0" name=""/>
        <dsp:cNvSpPr/>
      </dsp:nvSpPr>
      <dsp:spPr>
        <a:xfrm>
          <a:off x="0" y="34604"/>
          <a:ext cx="10687039" cy="6084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t>Deploy Microservices to EC2:</a:t>
          </a:r>
        </a:p>
      </dsp:txBody>
      <dsp:txXfrm>
        <a:off x="29700" y="64304"/>
        <a:ext cx="10627639" cy="549000"/>
      </dsp:txXfrm>
    </dsp:sp>
    <dsp:sp modelId="{388D9888-EF38-46EE-8BED-2545C04C2D08}">
      <dsp:nvSpPr>
        <dsp:cNvPr id="0" name=""/>
        <dsp:cNvSpPr/>
      </dsp:nvSpPr>
      <dsp:spPr>
        <a:xfrm>
          <a:off x="0" y="643004"/>
          <a:ext cx="10687039"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31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Transfer JAR files to EC2 instances using secure file transfer protocols.</a:t>
          </a:r>
        </a:p>
        <a:p>
          <a:pPr marL="228600" lvl="1" indent="-228600" algn="l" defTabSz="889000">
            <a:lnSpc>
              <a:spcPct val="90000"/>
            </a:lnSpc>
            <a:spcBef>
              <a:spcPct val="0"/>
            </a:spcBef>
            <a:spcAft>
              <a:spcPct val="20000"/>
            </a:spcAft>
            <a:buChar char="•"/>
          </a:pPr>
          <a:r>
            <a:rPr lang="en-US" sz="2000" kern="1200"/>
            <a:t>Start microservices with the Java command.</a:t>
          </a:r>
        </a:p>
      </dsp:txBody>
      <dsp:txXfrm>
        <a:off x="0" y="643004"/>
        <a:ext cx="10687039" cy="659295"/>
      </dsp:txXfrm>
    </dsp:sp>
    <dsp:sp modelId="{3C44D757-D24C-44D7-A639-F28BDBFC8F26}">
      <dsp:nvSpPr>
        <dsp:cNvPr id="0" name=""/>
        <dsp:cNvSpPr/>
      </dsp:nvSpPr>
      <dsp:spPr>
        <a:xfrm>
          <a:off x="0" y="1302299"/>
          <a:ext cx="10687039" cy="6084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Set Up Load Balancing</a:t>
          </a:r>
          <a:r>
            <a:rPr lang="en-US" sz="2600" kern="1200">
              <a:latin typeface="Arial"/>
            </a:rPr>
            <a:t>:</a:t>
          </a:r>
          <a:endParaRPr lang="en-US" sz="2600" kern="1200"/>
        </a:p>
      </dsp:txBody>
      <dsp:txXfrm>
        <a:off x="29700" y="1331999"/>
        <a:ext cx="10627639" cy="549000"/>
      </dsp:txXfrm>
    </dsp:sp>
    <dsp:sp modelId="{E31F91DB-2AD3-4AB6-962E-846001DFC177}">
      <dsp:nvSpPr>
        <dsp:cNvPr id="0" name=""/>
        <dsp:cNvSpPr/>
      </dsp:nvSpPr>
      <dsp:spPr>
        <a:xfrm>
          <a:off x="0" y="1910700"/>
          <a:ext cx="1068703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31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Configure an Elastic Load Balancer to distribute traffic.</a:t>
          </a:r>
        </a:p>
      </dsp:txBody>
      <dsp:txXfrm>
        <a:off x="0" y="1910700"/>
        <a:ext cx="10687039" cy="430560"/>
      </dsp:txXfrm>
    </dsp:sp>
    <dsp:sp modelId="{002FD991-36B6-4C1F-A210-BEA6931AA3D7}">
      <dsp:nvSpPr>
        <dsp:cNvPr id="0" name=""/>
        <dsp:cNvSpPr/>
      </dsp:nvSpPr>
      <dsp:spPr>
        <a:xfrm>
          <a:off x="0" y="2341260"/>
          <a:ext cx="10687039" cy="6084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Testing and Monitoring:</a:t>
          </a:r>
        </a:p>
      </dsp:txBody>
      <dsp:txXfrm>
        <a:off x="29700" y="2370960"/>
        <a:ext cx="10627639" cy="549000"/>
      </dsp:txXfrm>
    </dsp:sp>
    <dsp:sp modelId="{C7ADEBFC-EE42-40B3-97A5-9A94984D01B6}">
      <dsp:nvSpPr>
        <dsp:cNvPr id="0" name=""/>
        <dsp:cNvSpPr/>
      </dsp:nvSpPr>
      <dsp:spPr>
        <a:xfrm>
          <a:off x="0" y="2949660"/>
          <a:ext cx="10687039"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31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Verify microservices' functionality.</a:t>
          </a:r>
        </a:p>
        <a:p>
          <a:pPr marL="228600" lvl="1" indent="-228600" algn="l" defTabSz="889000">
            <a:lnSpc>
              <a:spcPct val="90000"/>
            </a:lnSpc>
            <a:spcBef>
              <a:spcPct val="0"/>
            </a:spcBef>
            <a:spcAft>
              <a:spcPct val="20000"/>
            </a:spcAft>
            <a:buChar char="•"/>
          </a:pPr>
          <a:r>
            <a:rPr lang="en-US" sz="2000" kern="1200"/>
            <a:t>Set up logging and monitoring with tools like Amazon CloudWatch.</a:t>
          </a:r>
        </a:p>
      </dsp:txBody>
      <dsp:txXfrm>
        <a:off x="0" y="2949660"/>
        <a:ext cx="10687039" cy="659295"/>
      </dsp:txXfrm>
    </dsp:sp>
    <dsp:sp modelId="{2A209557-AF31-41A7-8BF2-C7956FA00FC1}">
      <dsp:nvSpPr>
        <dsp:cNvPr id="0" name=""/>
        <dsp:cNvSpPr/>
      </dsp:nvSpPr>
      <dsp:spPr>
        <a:xfrm>
          <a:off x="0" y="3608955"/>
          <a:ext cx="10687039" cy="608400"/>
        </a:xfrm>
        <a:prstGeom prst="round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endParaRPr lang="en-US" sz="2600" kern="1200"/>
        </a:p>
      </dsp:txBody>
      <dsp:txXfrm>
        <a:off x="29700" y="3638655"/>
        <a:ext cx="10627639" cy="54900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CD223-EA76-454A-8CBB-5347C236951D}">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4893B-0881-4FAD-9424-5D0ED375FD65}">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D03F722-944E-4132-A570-5F1B31C7EBF6}">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Amazon VPC enables users to create isolated virtual networks within the AWS cloud.</a:t>
          </a:r>
        </a:p>
      </dsp:txBody>
      <dsp:txXfrm>
        <a:off x="1402804" y="519"/>
        <a:ext cx="10054627" cy="1214549"/>
      </dsp:txXfrm>
    </dsp:sp>
    <dsp:sp modelId="{DDCE760A-C748-4091-BC8D-A8356D9295E5}">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CA8DF-E39A-453E-A95F-9984B2CEAD96}">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AF6EBB9-CA1A-49ED-9D03-8B971E3668F6}">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It provides a secure networking environment that allows businesses to define and control their virtual network topology, IP addressing, and network gateways. </a:t>
          </a:r>
        </a:p>
      </dsp:txBody>
      <dsp:txXfrm>
        <a:off x="1402804" y="1518705"/>
        <a:ext cx="10054627" cy="1214549"/>
      </dsp:txXfrm>
    </dsp:sp>
    <dsp:sp modelId="{FC96CAFC-DBBD-4B82-A0ED-7CAEF4E6FFBE}">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125D7-4586-4685-9535-7A5639E8203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A1F1CBE-BE3D-4F2A-ACB4-5F085DA6F6E8}">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VPC offers strong network isolation, security, and connectivity options with other AWS services.</a:t>
          </a:r>
        </a:p>
      </dsp:txBody>
      <dsp:txXfrm>
        <a:off x="1402804" y="3036891"/>
        <a:ext cx="10054627" cy="1214549"/>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88DD9-5D19-44C9-AFCB-0E1A8D917D3B}">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8E72A-7AB1-4014-936E-545F44196463}">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5EF6891-EC16-4496-A460-FF8D0158B5D6}">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Subnets and Security Groups: VPC allows the subdivision of a virtual network into subnets, providing isolation and control over resources. Security groups act as virtual firewalls, controlling inbound and outbound traffic to instances within the VPC.</a:t>
          </a:r>
        </a:p>
      </dsp:txBody>
      <dsp:txXfrm>
        <a:off x="1402804" y="519"/>
        <a:ext cx="10054627" cy="1214549"/>
      </dsp:txXfrm>
    </dsp:sp>
    <dsp:sp modelId="{EE5B1AF7-588A-4AD7-9F33-DE4424B1F5B2}">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C1D55-35B2-496D-87A8-1AD6EFE14B5C}">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EA41DFC-3331-4185-B888-F9796ADF661F}">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VPC Peering and Virtual Private Gateway: VPC peering enables secure communication between VPCs in different AWS accounts or regions, allowing resource sharing. The virtual private gateway establishes secure connections between VPCs and on-premises networks or external networks.</a:t>
          </a:r>
        </a:p>
      </dsp:txBody>
      <dsp:txXfrm>
        <a:off x="1402804" y="1518705"/>
        <a:ext cx="10054627" cy="1214549"/>
      </dsp:txXfrm>
    </dsp:sp>
    <dsp:sp modelId="{A5D90CB3-B3AC-4683-B357-F7FECCF13D0F}">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6D27C-1984-4CFE-B937-375247CA1CE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CB4E178-7E69-4E3E-8B2E-394AEFDB9F58}">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90000"/>
            </a:lnSpc>
            <a:spcBef>
              <a:spcPct val="0"/>
            </a:spcBef>
            <a:spcAft>
              <a:spcPct val="35000"/>
            </a:spcAft>
            <a:buNone/>
          </a:pPr>
          <a:r>
            <a:rPr lang="en-US" sz="1800" kern="1200"/>
            <a:t>Network Access Control Lists (ACLs): ACLs filter traffic at the subnet level, adding an extra layer of security to VPCs. They control inbound and outbound traffic by allowing or denying specific network requests.</a:t>
          </a:r>
        </a:p>
      </dsp:txBody>
      <dsp:txXfrm>
        <a:off x="1402804" y="3036891"/>
        <a:ext cx="10054627" cy="1214549"/>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1756D-B8B3-4C29-A996-A3A4E08355BB}">
      <dsp:nvSpPr>
        <dsp:cNvPr id="0" name=""/>
        <dsp:cNvSpPr/>
      </dsp:nvSpPr>
      <dsp:spPr>
        <a:xfrm>
          <a:off x="1030716" y="9114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DACFC2B-D74F-4568-93AD-6ED104C1E1E0}">
      <dsp:nvSpPr>
        <dsp:cNvPr id="0" name=""/>
        <dsp:cNvSpPr/>
      </dsp:nvSpPr>
      <dsp:spPr>
        <a:xfrm>
          <a:off x="1030716" y="17781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Provision EC2 Instances:</a:t>
          </a:r>
        </a:p>
      </dsp:txBody>
      <dsp:txXfrm>
        <a:off x="1030716" y="1778139"/>
        <a:ext cx="4320000" cy="648000"/>
      </dsp:txXfrm>
    </dsp:sp>
    <dsp:sp modelId="{8CCCF5A6-0936-4B11-89B4-6F68E8CFF9AE}">
      <dsp:nvSpPr>
        <dsp:cNvPr id="0" name=""/>
        <dsp:cNvSpPr/>
      </dsp:nvSpPr>
      <dsp:spPr>
        <a:xfrm>
          <a:off x="1030716" y="2507532"/>
          <a:ext cx="4320000" cy="1653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Sign in to the AWS Management Console and navigate to the EC2 service.</a:t>
          </a:r>
        </a:p>
        <a:p>
          <a:pPr marL="0" lvl="0" indent="0" algn="l" defTabSz="755650">
            <a:lnSpc>
              <a:spcPct val="90000"/>
            </a:lnSpc>
            <a:spcBef>
              <a:spcPct val="0"/>
            </a:spcBef>
            <a:spcAft>
              <a:spcPct val="35000"/>
            </a:spcAft>
            <a:buNone/>
          </a:pPr>
          <a:r>
            <a:rPr lang="en-US" sz="1700" kern="1200"/>
            <a:t>Launch EC2 instances, selecting the appropriate instance type, storage, and security groups. Ensure that the instances have sufficient resources for your microservices.</a:t>
          </a:r>
        </a:p>
      </dsp:txBody>
      <dsp:txXfrm>
        <a:off x="1030716" y="2507532"/>
        <a:ext cx="4320000" cy="1653284"/>
      </dsp:txXfrm>
    </dsp:sp>
    <dsp:sp modelId="{4897A38C-8DE7-4E67-BAE4-2A79FBB09FAC}">
      <dsp:nvSpPr>
        <dsp:cNvPr id="0" name=""/>
        <dsp:cNvSpPr/>
      </dsp:nvSpPr>
      <dsp:spPr>
        <a:xfrm>
          <a:off x="6106716" y="9114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4096E54-CCC1-4E77-9503-C5567F20BE03}">
      <dsp:nvSpPr>
        <dsp:cNvPr id="0" name=""/>
        <dsp:cNvSpPr/>
      </dsp:nvSpPr>
      <dsp:spPr>
        <a:xfrm>
          <a:off x="6106716" y="17781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Connect to EC2 Instances:</a:t>
          </a:r>
        </a:p>
      </dsp:txBody>
      <dsp:txXfrm>
        <a:off x="6106716" y="1778139"/>
        <a:ext cx="4320000" cy="648000"/>
      </dsp:txXfrm>
    </dsp:sp>
    <dsp:sp modelId="{776CF51C-3485-4454-8F1F-E7628F6FB161}">
      <dsp:nvSpPr>
        <dsp:cNvPr id="0" name=""/>
        <dsp:cNvSpPr/>
      </dsp:nvSpPr>
      <dsp:spPr>
        <a:xfrm>
          <a:off x="6106716" y="2507532"/>
          <a:ext cx="4320000" cy="1653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Once the instances are provisioned, establish a secure connection using SSH (for Linux) or RDP (for Windows) from your local machine to the EC2 instances.</a:t>
          </a:r>
        </a:p>
        <a:p>
          <a:pPr marL="0" lvl="0" indent="0" algn="l" defTabSz="755650">
            <a:lnSpc>
              <a:spcPct val="90000"/>
            </a:lnSpc>
            <a:spcBef>
              <a:spcPct val="0"/>
            </a:spcBef>
            <a:spcAft>
              <a:spcPct val="35000"/>
            </a:spcAft>
            <a:buNone/>
          </a:pPr>
          <a:r>
            <a:rPr lang="en-US" sz="1700" kern="1200"/>
            <a:t>Retrieve the private key file or generate a new key pair during the instance creation process.</a:t>
          </a:r>
        </a:p>
      </dsp:txBody>
      <dsp:txXfrm>
        <a:off x="6106716" y="2507532"/>
        <a:ext cx="4320000" cy="165328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62355-62A8-445E-8922-F233AFEB1B84}">
      <dsp:nvSpPr>
        <dsp:cNvPr id="0" name=""/>
        <dsp:cNvSpPr/>
      </dsp:nvSpPr>
      <dsp:spPr>
        <a:xfrm>
          <a:off x="1039887" y="182585"/>
          <a:ext cx="1509048" cy="1380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7A205233-BDA3-4A58-B029-29F048C48D4D}">
      <dsp:nvSpPr>
        <dsp:cNvPr id="0" name=""/>
        <dsp:cNvSpPr/>
      </dsp:nvSpPr>
      <dsp:spPr>
        <a:xfrm>
          <a:off x="1039887" y="1730512"/>
          <a:ext cx="4311566" cy="59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Configure the Environment:</a:t>
          </a:r>
        </a:p>
      </dsp:txBody>
      <dsp:txXfrm>
        <a:off x="1039887" y="1730512"/>
        <a:ext cx="4311566" cy="591769"/>
      </dsp:txXfrm>
    </dsp:sp>
    <dsp:sp modelId="{7900A126-5199-420D-9F0A-15AD4F28EA92}">
      <dsp:nvSpPr>
        <dsp:cNvPr id="0" name=""/>
        <dsp:cNvSpPr/>
      </dsp:nvSpPr>
      <dsp:spPr>
        <a:xfrm>
          <a:off x="1039887" y="2400017"/>
          <a:ext cx="4311566" cy="1669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Update the operating system packages on the EC2 instances.</a:t>
          </a:r>
        </a:p>
        <a:p>
          <a:pPr marL="0" lvl="0" indent="0" algn="l" defTabSz="755650">
            <a:lnSpc>
              <a:spcPct val="90000"/>
            </a:lnSpc>
            <a:spcBef>
              <a:spcPct val="0"/>
            </a:spcBef>
            <a:spcAft>
              <a:spcPct val="35000"/>
            </a:spcAft>
            <a:buNone/>
          </a:pPr>
          <a:r>
            <a:rPr lang="en-US" sz="1700" kern="1200"/>
            <a:t>Install Java Development Kit (JDK) on the instances, as Spring Boot applications require Java to run.</a:t>
          </a:r>
        </a:p>
        <a:p>
          <a:pPr marL="0" lvl="0" indent="0" algn="l" defTabSz="755650">
            <a:lnSpc>
              <a:spcPct val="90000"/>
            </a:lnSpc>
            <a:spcBef>
              <a:spcPct val="0"/>
            </a:spcBef>
            <a:spcAft>
              <a:spcPct val="35000"/>
            </a:spcAft>
            <a:buNone/>
          </a:pPr>
          <a:r>
            <a:rPr lang="en-US" sz="1700" kern="1200"/>
            <a:t>Set up any additional dependencies and libraries required by your microservices.</a:t>
          </a:r>
        </a:p>
      </dsp:txBody>
      <dsp:txXfrm>
        <a:off x="1039887" y="2400017"/>
        <a:ext cx="4311566" cy="1669356"/>
      </dsp:txXfrm>
    </dsp:sp>
    <dsp:sp modelId="{E744A0F2-0491-4227-9927-D96E229F9AC5}">
      <dsp:nvSpPr>
        <dsp:cNvPr id="0" name=""/>
        <dsp:cNvSpPr/>
      </dsp:nvSpPr>
      <dsp:spPr>
        <a:xfrm>
          <a:off x="6105978" y="182585"/>
          <a:ext cx="1509048" cy="1380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411B8DB-FB6E-4866-B0DF-4206AD0EDF64}">
      <dsp:nvSpPr>
        <dsp:cNvPr id="0" name=""/>
        <dsp:cNvSpPr/>
      </dsp:nvSpPr>
      <dsp:spPr>
        <a:xfrm>
          <a:off x="6105978" y="1730512"/>
          <a:ext cx="4311566" cy="591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kern="1200"/>
            <a:t>Build and Package Microservices:</a:t>
          </a:r>
        </a:p>
      </dsp:txBody>
      <dsp:txXfrm>
        <a:off x="6105978" y="1730512"/>
        <a:ext cx="4311566" cy="591769"/>
      </dsp:txXfrm>
    </dsp:sp>
    <dsp:sp modelId="{F7FA0881-CB43-46BF-8EFE-43EF1122AC33}">
      <dsp:nvSpPr>
        <dsp:cNvPr id="0" name=""/>
        <dsp:cNvSpPr/>
      </dsp:nvSpPr>
      <dsp:spPr>
        <a:xfrm>
          <a:off x="6105978" y="2400017"/>
          <a:ext cx="4311566" cy="1669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Set up a development environment on your local machine with an integrated development environment (IDE) like IntelliJ or Eclipse.</a:t>
          </a:r>
        </a:p>
        <a:p>
          <a:pPr marL="0" lvl="0" indent="0" algn="l" defTabSz="755650">
            <a:lnSpc>
              <a:spcPct val="90000"/>
            </a:lnSpc>
            <a:spcBef>
              <a:spcPct val="0"/>
            </a:spcBef>
            <a:spcAft>
              <a:spcPct val="35000"/>
            </a:spcAft>
            <a:buNone/>
          </a:pPr>
          <a:r>
            <a:rPr lang="en-US" sz="1700" kern="1200"/>
            <a:t>Build your Spring Boot microservices using Maven or Gradle, which are popular build tools for Java projects.</a:t>
          </a:r>
        </a:p>
        <a:p>
          <a:pPr marL="0" lvl="0" indent="0" algn="l" defTabSz="755650">
            <a:lnSpc>
              <a:spcPct val="90000"/>
            </a:lnSpc>
            <a:spcBef>
              <a:spcPct val="0"/>
            </a:spcBef>
            <a:spcAft>
              <a:spcPct val="35000"/>
            </a:spcAft>
            <a:buNone/>
          </a:pPr>
          <a:r>
            <a:rPr lang="en-US" sz="1700" kern="1200"/>
            <a:t>Package your microservices into executable JAR files using the build tools.</a:t>
          </a:r>
        </a:p>
      </dsp:txBody>
      <dsp:txXfrm>
        <a:off x="6105978" y="2400017"/>
        <a:ext cx="4311566" cy="166935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54434-71E8-4561-ABED-6F80B461B40B}">
      <dsp:nvSpPr>
        <dsp:cNvPr id="0" name=""/>
        <dsp:cNvSpPr/>
      </dsp:nvSpPr>
      <dsp:spPr>
        <a:xfrm>
          <a:off x="1030716" y="4419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0EA5EA8-3A79-4414-8135-4000633AB098}">
      <dsp:nvSpPr>
        <dsp:cNvPr id="0" name=""/>
        <dsp:cNvSpPr/>
      </dsp:nvSpPr>
      <dsp:spPr>
        <a:xfrm>
          <a:off x="1030716" y="173523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a:t>Transfer JAR Files to EC2 Instances:</a:t>
          </a:r>
        </a:p>
      </dsp:txBody>
      <dsp:txXfrm>
        <a:off x="1030716" y="1735230"/>
        <a:ext cx="4320000" cy="648000"/>
      </dsp:txXfrm>
    </dsp:sp>
    <dsp:sp modelId="{11B98736-0393-4E8E-A8F9-352B3C2B08BE}">
      <dsp:nvSpPr>
        <dsp:cNvPr id="0" name=""/>
        <dsp:cNvSpPr/>
      </dsp:nvSpPr>
      <dsp:spPr>
        <a:xfrm>
          <a:off x="1030716" y="2466501"/>
          <a:ext cx="4320000" cy="174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Use secure file transfer protocols like SCP (Secure Copy) or SFTP (Secure File Transfer Protocol) to transfer the JAR files from your local machine to the EC2 instances.</a:t>
          </a:r>
        </a:p>
        <a:p>
          <a:pPr marL="0" lvl="0" indent="0" algn="l" defTabSz="755650">
            <a:lnSpc>
              <a:spcPct val="90000"/>
            </a:lnSpc>
            <a:spcBef>
              <a:spcPct val="0"/>
            </a:spcBef>
            <a:spcAft>
              <a:spcPct val="35000"/>
            </a:spcAft>
            <a:buNone/>
          </a:pPr>
          <a:r>
            <a:rPr lang="en-US" sz="1700" kern="1200"/>
            <a:t>Place the JAR files in a directory on the EC2 instances for easy access.</a:t>
          </a:r>
        </a:p>
      </dsp:txBody>
      <dsp:txXfrm>
        <a:off x="1030716" y="2466501"/>
        <a:ext cx="4320000" cy="1741261"/>
      </dsp:txXfrm>
    </dsp:sp>
    <dsp:sp modelId="{ADC32B17-AABC-4D06-974E-B523A94E0849}">
      <dsp:nvSpPr>
        <dsp:cNvPr id="0" name=""/>
        <dsp:cNvSpPr/>
      </dsp:nvSpPr>
      <dsp:spPr>
        <a:xfrm>
          <a:off x="6106716" y="4419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BB67B7C-4868-4684-9E67-B6AD87CE5645}">
      <dsp:nvSpPr>
        <dsp:cNvPr id="0" name=""/>
        <dsp:cNvSpPr/>
      </dsp:nvSpPr>
      <dsp:spPr>
        <a:xfrm>
          <a:off x="6106716" y="173523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a:t>Run Microservices on EC2 Instances:</a:t>
          </a:r>
        </a:p>
      </dsp:txBody>
      <dsp:txXfrm>
        <a:off x="6106716" y="1735230"/>
        <a:ext cx="4320000" cy="648000"/>
      </dsp:txXfrm>
    </dsp:sp>
    <dsp:sp modelId="{C3FE3985-DCA3-4E34-AAE0-FA94FCF8E313}">
      <dsp:nvSpPr>
        <dsp:cNvPr id="0" name=""/>
        <dsp:cNvSpPr/>
      </dsp:nvSpPr>
      <dsp:spPr>
        <a:xfrm>
          <a:off x="6106716" y="2466501"/>
          <a:ext cx="4320000" cy="1741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Connect to the EC2 instances using SSH or RDP.</a:t>
          </a:r>
        </a:p>
        <a:p>
          <a:pPr marL="0" lvl="0" indent="0" algn="l" defTabSz="755650">
            <a:lnSpc>
              <a:spcPct val="90000"/>
            </a:lnSpc>
            <a:spcBef>
              <a:spcPct val="0"/>
            </a:spcBef>
            <a:spcAft>
              <a:spcPct val="35000"/>
            </a:spcAft>
            <a:buNone/>
          </a:pPr>
          <a:r>
            <a:rPr lang="en-US" sz="1700" kern="1200"/>
            <a:t>Navigate to the directory where you transferred the JAR files.</a:t>
          </a:r>
        </a:p>
        <a:p>
          <a:pPr marL="0" lvl="0" indent="0" algn="l" defTabSz="755650">
            <a:lnSpc>
              <a:spcPct val="90000"/>
            </a:lnSpc>
            <a:spcBef>
              <a:spcPct val="0"/>
            </a:spcBef>
            <a:spcAft>
              <a:spcPct val="35000"/>
            </a:spcAft>
            <a:buNone/>
          </a:pPr>
          <a:r>
            <a:rPr lang="en-US" sz="1700" kern="1200"/>
            <a:t>Start the microservices by running the JAR files using the appropriate Java command, such as </a:t>
          </a:r>
          <a:r>
            <a:rPr lang="en-US" sz="1700" b="1" kern="1200"/>
            <a:t>java -jar &lt;your-microservice&gt;.jar</a:t>
          </a:r>
          <a:r>
            <a:rPr lang="en-US" sz="1700" kern="1200"/>
            <a:t>.</a:t>
          </a:r>
        </a:p>
      </dsp:txBody>
      <dsp:txXfrm>
        <a:off x="6106716" y="2466501"/>
        <a:ext cx="4320000" cy="174126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54434-71E8-4561-ABED-6F80B461B40B}">
      <dsp:nvSpPr>
        <dsp:cNvPr id="0" name=""/>
        <dsp:cNvSpPr/>
      </dsp:nvSpPr>
      <dsp:spPr>
        <a:xfrm>
          <a:off x="1984195" y="339089"/>
          <a:ext cx="1510523" cy="1230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0EA5EA8-3A79-4414-8135-4000633AB098}">
      <dsp:nvSpPr>
        <dsp:cNvPr id="0" name=""/>
        <dsp:cNvSpPr/>
      </dsp:nvSpPr>
      <dsp:spPr>
        <a:xfrm>
          <a:off x="1984195" y="1697577"/>
          <a:ext cx="4315781" cy="527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b="0" kern="1200">
              <a:solidFill>
                <a:srgbClr val="374151"/>
              </a:solidFill>
            </a:rPr>
            <a:t>Testing and Monitoring:</a:t>
          </a:r>
        </a:p>
      </dsp:txBody>
      <dsp:txXfrm>
        <a:off x="1984195" y="1697577"/>
        <a:ext cx="4315781" cy="527314"/>
      </dsp:txXfrm>
    </dsp:sp>
    <dsp:sp modelId="{11B98736-0393-4E8E-A8F9-352B3C2B08BE}">
      <dsp:nvSpPr>
        <dsp:cNvPr id="0" name=""/>
        <dsp:cNvSpPr/>
      </dsp:nvSpPr>
      <dsp:spPr>
        <a:xfrm>
          <a:off x="1984195" y="2284467"/>
          <a:ext cx="4315781" cy="1033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solidFill>
                <a:srgbClr val="374151"/>
              </a:solidFill>
            </a:rPr>
            <a:t>Test the functionality of your deployed microservices by accessing their endpoints through the ELB or directly on the EC2 instances.</a:t>
          </a:r>
        </a:p>
        <a:p>
          <a:pPr marL="0" lvl="0" indent="0" algn="l" defTabSz="755650">
            <a:lnSpc>
              <a:spcPct val="100000"/>
            </a:lnSpc>
            <a:spcBef>
              <a:spcPct val="0"/>
            </a:spcBef>
            <a:spcAft>
              <a:spcPct val="35000"/>
            </a:spcAft>
            <a:buNone/>
          </a:pPr>
          <a:r>
            <a:rPr lang="en-US" sz="1700" kern="1200">
              <a:solidFill>
                <a:srgbClr val="374151"/>
              </a:solidFill>
            </a:rPr>
            <a:t>Set up logging and monitoring using tools like Amazon CloudWatch to collect logs, metrics, and monitor the performance of your microservices.</a:t>
          </a:r>
        </a:p>
      </dsp:txBody>
      <dsp:txXfrm>
        <a:off x="1984195" y="2284467"/>
        <a:ext cx="4315781" cy="1033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1EBFC-A340-4FF1-8ECD-C4AA68F530B1}">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DB9718-6165-450B-A8D7-08D803028B4C}">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C10D1C1-76FB-4B84-9E40-3A73BA186551}">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Break down the application into independent microservices, each responsible for a specific functionality.</a:t>
          </a:r>
        </a:p>
      </dsp:txBody>
      <dsp:txXfrm>
        <a:off x="1402804" y="519"/>
        <a:ext cx="10054627" cy="1214549"/>
      </dsp:txXfrm>
    </dsp:sp>
    <dsp:sp modelId="{55FB891C-15DB-4836-8216-EF65000A24D6}">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5BEB2-065D-40BB-B4BC-BABCCC4B6E95}">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DA1A97B4-42FB-4129-8CFE-A676FB63A9D0}">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Implement microservices using Spring Boot, leveraging its features and capabilities for rapid development.</a:t>
          </a:r>
        </a:p>
      </dsp:txBody>
      <dsp:txXfrm>
        <a:off x="1402804" y="1518705"/>
        <a:ext cx="10054627" cy="1214549"/>
      </dsp:txXfrm>
    </dsp:sp>
    <dsp:sp modelId="{3E864A75-1CA3-4D5F-A568-646C56FFAD7B}">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6B1D01-5354-4D5C-AF78-7423A56A0F56}">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330721A-3150-4377-8BF4-3C18387F7E03}">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Containerize microservices using Docker for easy deployment and consistency across environments.</a:t>
          </a:r>
        </a:p>
      </dsp:txBody>
      <dsp:txXfrm>
        <a:off x="1402804" y="3036891"/>
        <a:ext cx="10054627" cy="121454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1C86E-A73A-4D07-A405-69DC3FCFE75E}">
      <dsp:nvSpPr>
        <dsp:cNvPr id="0" name=""/>
        <dsp:cNvSpPr/>
      </dsp:nvSpPr>
      <dsp:spPr>
        <a:xfrm>
          <a:off x="0" y="690943"/>
          <a:ext cx="11457432" cy="12755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9AF54-7FD6-4F5F-BA9C-6F5575C122A6}">
      <dsp:nvSpPr>
        <dsp:cNvPr id="0" name=""/>
        <dsp:cNvSpPr/>
      </dsp:nvSpPr>
      <dsp:spPr>
        <a:xfrm>
          <a:off x="385865" y="977950"/>
          <a:ext cx="701573" cy="701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9EB8A2EE-0AB1-46E0-AC3E-23D8FC12AAF7}">
      <dsp:nvSpPr>
        <dsp:cNvPr id="0" name=""/>
        <dsp:cNvSpPr/>
      </dsp:nvSpPr>
      <dsp:spPr>
        <a:xfrm>
          <a:off x="1473304" y="690943"/>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1111250">
            <a:lnSpc>
              <a:spcPct val="90000"/>
            </a:lnSpc>
            <a:spcBef>
              <a:spcPct val="0"/>
            </a:spcBef>
            <a:spcAft>
              <a:spcPct val="35000"/>
            </a:spcAft>
            <a:buNone/>
          </a:pPr>
          <a:r>
            <a:rPr lang="en-US" sz="2500" kern="1200"/>
            <a:t>Amazon EC2 provides flexible computing power, enabling businesses to scale their resources as needed. </a:t>
          </a:r>
        </a:p>
      </dsp:txBody>
      <dsp:txXfrm>
        <a:off x="1473304" y="690943"/>
        <a:ext cx="9984127" cy="1275588"/>
      </dsp:txXfrm>
    </dsp:sp>
    <dsp:sp modelId="{FFE47B0A-70A8-4D1E-A34E-01800A51C996}">
      <dsp:nvSpPr>
        <dsp:cNvPr id="0" name=""/>
        <dsp:cNvSpPr/>
      </dsp:nvSpPr>
      <dsp:spPr>
        <a:xfrm>
          <a:off x="0" y="2285428"/>
          <a:ext cx="11457432" cy="12755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BADD2-74A9-4DE3-8F1D-60E6D99A095D}">
      <dsp:nvSpPr>
        <dsp:cNvPr id="0" name=""/>
        <dsp:cNvSpPr/>
      </dsp:nvSpPr>
      <dsp:spPr>
        <a:xfrm>
          <a:off x="385865" y="2572435"/>
          <a:ext cx="701573" cy="701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4FBED7D-A9AD-4FFB-9701-37A89C6A4CA1}">
      <dsp:nvSpPr>
        <dsp:cNvPr id="0" name=""/>
        <dsp:cNvSpPr/>
      </dsp:nvSpPr>
      <dsp:spPr>
        <a:xfrm>
          <a:off x="1473304" y="2285428"/>
          <a:ext cx="9984127" cy="127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00" tIns="135000" rIns="135000" bIns="135000" numCol="1" spcCol="1270" anchor="ctr" anchorCtr="0">
          <a:noAutofit/>
        </a:bodyPr>
        <a:lstStyle/>
        <a:p>
          <a:pPr marL="0" lvl="0" indent="0" algn="l" defTabSz="1111250">
            <a:lnSpc>
              <a:spcPct val="90000"/>
            </a:lnSpc>
            <a:spcBef>
              <a:spcPct val="0"/>
            </a:spcBef>
            <a:spcAft>
              <a:spcPct val="35000"/>
            </a:spcAft>
            <a:buNone/>
          </a:pPr>
          <a:r>
            <a:rPr lang="en-US" sz="2500" kern="1200"/>
            <a:t>VPC ensures a secure networking environment, protecting sensitive data and providing control over network traffic.</a:t>
          </a:r>
        </a:p>
      </dsp:txBody>
      <dsp:txXfrm>
        <a:off x="1473304" y="2285428"/>
        <a:ext cx="9984127" cy="12755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AC74C-7EA6-4B21-B372-1541034399F2}">
      <dsp:nvSpPr>
        <dsp:cNvPr id="0" name=""/>
        <dsp:cNvSpPr/>
      </dsp:nvSpPr>
      <dsp:spPr>
        <a:xfrm>
          <a:off x="0" y="519"/>
          <a:ext cx="8503920"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734BD-ECE1-4F91-86C9-1658900C313E}">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34DFE16-3377-43BF-A9AF-1B647114AD67}">
      <dsp:nvSpPr>
        <dsp:cNvPr id="0" name=""/>
        <dsp:cNvSpPr/>
      </dsp:nvSpPr>
      <dsp:spPr>
        <a:xfrm>
          <a:off x="1402804" y="519"/>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SNS (Simple Notification Service) is a fully managed messaging service provided by AWS.</a:t>
          </a:r>
        </a:p>
      </dsp:txBody>
      <dsp:txXfrm>
        <a:off x="1402804" y="519"/>
        <a:ext cx="7101115" cy="1214549"/>
      </dsp:txXfrm>
    </dsp:sp>
    <dsp:sp modelId="{49BFDF28-6022-41FD-A39E-7BB0E48EF62A}">
      <dsp:nvSpPr>
        <dsp:cNvPr id="0" name=""/>
        <dsp:cNvSpPr/>
      </dsp:nvSpPr>
      <dsp:spPr>
        <a:xfrm>
          <a:off x="0" y="1518705"/>
          <a:ext cx="8503920"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3DD49-F861-4B0D-B69B-AB0AC13E3011}">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F44C644-68A3-484B-A61A-61DEE71134AF}">
      <dsp:nvSpPr>
        <dsp:cNvPr id="0" name=""/>
        <dsp:cNvSpPr/>
      </dsp:nvSpPr>
      <dsp:spPr>
        <a:xfrm>
          <a:off x="1402804" y="1518705"/>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SNS enables decoupled communication between components and supports publish-subscribe messaging.</a:t>
          </a:r>
        </a:p>
      </dsp:txBody>
      <dsp:txXfrm>
        <a:off x="1402804" y="1518705"/>
        <a:ext cx="7101115" cy="1214549"/>
      </dsp:txXfrm>
    </dsp:sp>
    <dsp:sp modelId="{649384F2-FBCB-4781-88B5-F01A686B8C82}">
      <dsp:nvSpPr>
        <dsp:cNvPr id="0" name=""/>
        <dsp:cNvSpPr/>
      </dsp:nvSpPr>
      <dsp:spPr>
        <a:xfrm>
          <a:off x="0" y="3036891"/>
          <a:ext cx="8503920"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821B7-8254-484E-A9B9-2FD7EA4B6598}">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FD26A2B2-79E2-41DD-90E4-CB1591C02C03}">
      <dsp:nvSpPr>
        <dsp:cNvPr id="0" name=""/>
        <dsp:cNvSpPr/>
      </dsp:nvSpPr>
      <dsp:spPr>
        <a:xfrm>
          <a:off x="1402804" y="3036891"/>
          <a:ext cx="710111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066800">
            <a:lnSpc>
              <a:spcPct val="90000"/>
            </a:lnSpc>
            <a:spcBef>
              <a:spcPct val="0"/>
            </a:spcBef>
            <a:spcAft>
              <a:spcPct val="35000"/>
            </a:spcAft>
            <a:buNone/>
          </a:pPr>
          <a:r>
            <a:rPr lang="en-US" sz="2400" kern="1200"/>
            <a:t>Key features of SNS include delivery retries, fanout capabilities, and support for various messaging protocols.</a:t>
          </a:r>
        </a:p>
      </dsp:txBody>
      <dsp:txXfrm>
        <a:off x="1402804" y="3036891"/>
        <a:ext cx="7101115" cy="12145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9554B-BE5A-49A2-8F67-DF332E180C6C}">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9788D-13B2-44F6-96CD-A0460683C16C}">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6B65B3B0-20AC-46C4-9CA5-E287042AA52D}">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Identify the microservices in your architecture that require communication through SNS.</a:t>
          </a:r>
        </a:p>
      </dsp:txBody>
      <dsp:txXfrm>
        <a:off x="1402804" y="519"/>
        <a:ext cx="10054627" cy="1214549"/>
      </dsp:txXfrm>
    </dsp:sp>
    <dsp:sp modelId="{7F0B91A9-183B-4855-97D3-384EDA73942D}">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4F906-582F-4C0F-B79F-E276B50DD4B6}">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7DB90C5-A6C2-4AAF-A38A-D96C186B672E}">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Determine the types of events or messages that need to be exchanged between the microservices.</a:t>
          </a:r>
        </a:p>
      </dsp:txBody>
      <dsp:txXfrm>
        <a:off x="1402804" y="1518705"/>
        <a:ext cx="10054627" cy="1214549"/>
      </dsp:txXfrm>
    </dsp:sp>
    <dsp:sp modelId="{8C07AC30-BFF6-4C4C-902C-6B646A8BB979}">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C6570-9C75-4B2C-B907-D725DC29D305}">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E2D9834-D4AF-4011-A73C-1E35DB2969C0}">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Design a clear and consistent event schema or message format for effective communication.</a:t>
          </a:r>
        </a:p>
      </dsp:txBody>
      <dsp:txXfrm>
        <a:off x="1402804" y="3036891"/>
        <a:ext cx="10054627" cy="12145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6F0F7-A363-4018-91AF-E103ABD15188}">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C359E-0469-44FA-B7D4-4B6AA3994725}">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DE911E4-7BD2-436A-8A22-2EBD51A310FF}">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Create an SNS topic that acts as a central communication channel for your microservices.</a:t>
          </a:r>
        </a:p>
      </dsp:txBody>
      <dsp:txXfrm>
        <a:off x="1402804" y="519"/>
        <a:ext cx="10054627" cy="1214549"/>
      </dsp:txXfrm>
    </dsp:sp>
    <dsp:sp modelId="{35923964-4C6F-4307-8757-B551FAC7E63A}">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3A0D3-DEA8-4E0B-9B37-5DD75B3541F7}">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00AF7BE-B17F-45BC-BC6C-C63E80ECBEBB}">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Configure the SNS topic with appropriate settings, such as access control policies and message retention.</a:t>
          </a:r>
        </a:p>
      </dsp:txBody>
      <dsp:txXfrm>
        <a:off x="1402804" y="1518705"/>
        <a:ext cx="10054627" cy="1214549"/>
      </dsp:txXfrm>
    </dsp:sp>
    <dsp:sp modelId="{B016F0CD-D53E-4DBC-9A78-541257339AE9}">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0A88A-CF71-4EAB-A82A-CB5761A0D902}">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D08321B-C1C6-4320-8D22-D7E28B922973}">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Consider using separate SNS topics for different types of events or messages to ensure better organization and manageability.</a:t>
          </a:r>
        </a:p>
      </dsp:txBody>
      <dsp:txXfrm>
        <a:off x="1402804" y="3036891"/>
        <a:ext cx="10054627" cy="12145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1742E-CDD3-4DFF-A4AD-C3B3D7C256EF}">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BCF1F-A3EB-4BDB-9845-88E382A79045}">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31583CD-AFB0-4005-9465-7BC0DA1AED9C}">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Add the necessary dependencies to your Spring Boot project, such as the AWS SDK for Java and Spring for AWS.</a:t>
          </a:r>
        </a:p>
      </dsp:txBody>
      <dsp:txXfrm>
        <a:off x="1402804" y="519"/>
        <a:ext cx="10054627" cy="1214549"/>
      </dsp:txXfrm>
    </dsp:sp>
    <dsp:sp modelId="{63EB4FAB-5BFF-4611-ABE5-DD36A8B3AF3A}">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29837-63D0-450E-9168-D644834C8014}">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E792FDB-2855-4B06-AD7A-87E696190914}">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Configure the AWS credentials and region in your application properties or programmatically using the AWS SDK.</a:t>
          </a:r>
        </a:p>
      </dsp:txBody>
      <dsp:txXfrm>
        <a:off x="1402804" y="1518705"/>
        <a:ext cx="10054627" cy="1214549"/>
      </dsp:txXfrm>
    </dsp:sp>
    <dsp:sp modelId="{DB9B3EB2-4EE1-416A-84FB-4F70CA1EF9DB}">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EA82E-36B3-4C6F-B836-C9B482E65A2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A16632BD-CB3E-4C71-B49C-1973D5543E4F}">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Ensure that your Spring Boot application has access to the required IAM roles or credentials for interacting with SNS.</a:t>
          </a:r>
        </a:p>
      </dsp:txBody>
      <dsp:txXfrm>
        <a:off x="1402804" y="3036891"/>
        <a:ext cx="10054627" cy="12145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8963B-5BAD-4DEA-ABF4-1F3D483FF44F}">
      <dsp:nvSpPr>
        <dsp:cNvPr id="0" name=""/>
        <dsp:cNvSpPr/>
      </dsp:nvSpPr>
      <dsp:spPr>
        <a:xfrm>
          <a:off x="0" y="519"/>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81C79-0079-4204-B6F5-3300878ABFE8}">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480634D-298F-4246-83B6-BE3BC5F1B789}">
      <dsp:nvSpPr>
        <dsp:cNvPr id="0" name=""/>
        <dsp:cNvSpPr/>
      </dsp:nvSpPr>
      <dsp:spPr>
        <a:xfrm>
          <a:off x="1402804" y="519"/>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In the microservice that generates events or messages, use the AWS SDK or Spring Cloud AWS to publish messages to the SNS topic.</a:t>
          </a:r>
        </a:p>
      </dsp:txBody>
      <dsp:txXfrm>
        <a:off x="1402804" y="519"/>
        <a:ext cx="10054627" cy="1214549"/>
      </dsp:txXfrm>
    </dsp:sp>
    <dsp:sp modelId="{1E22C21C-754F-4ECC-9B1D-240F36F01A5B}">
      <dsp:nvSpPr>
        <dsp:cNvPr id="0" name=""/>
        <dsp:cNvSpPr/>
      </dsp:nvSpPr>
      <dsp:spPr>
        <a:xfrm>
          <a:off x="0" y="1518705"/>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6CBB1-22FE-4771-BA96-EB454BACBD31}">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48115590-CB0D-4205-BCFC-EEE308D17900}">
      <dsp:nvSpPr>
        <dsp:cNvPr id="0" name=""/>
        <dsp:cNvSpPr/>
      </dsp:nvSpPr>
      <dsp:spPr>
        <a:xfrm>
          <a:off x="1402804" y="1518705"/>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Create message payloads containing the relevant data and metadata for the subscribers.</a:t>
          </a:r>
        </a:p>
      </dsp:txBody>
      <dsp:txXfrm>
        <a:off x="1402804" y="1518705"/>
        <a:ext cx="10054627" cy="1214549"/>
      </dsp:txXfrm>
    </dsp:sp>
    <dsp:sp modelId="{6241284D-2C4D-41C8-AC71-8B7E073398E8}">
      <dsp:nvSpPr>
        <dsp:cNvPr id="0" name=""/>
        <dsp:cNvSpPr/>
      </dsp:nvSpPr>
      <dsp:spPr>
        <a:xfrm>
          <a:off x="0" y="3036891"/>
          <a:ext cx="11457432" cy="121454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61DCEC-E956-4658-BACD-7509C3729C46}">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2C9D35AE-A425-45D3-B44B-761F28EE561B}">
      <dsp:nvSpPr>
        <dsp:cNvPr id="0" name=""/>
        <dsp:cNvSpPr/>
      </dsp:nvSpPr>
      <dsp:spPr>
        <a:xfrm>
          <a:off x="1402804" y="3036891"/>
          <a:ext cx="10054627"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90000"/>
            </a:lnSpc>
            <a:spcBef>
              <a:spcPct val="0"/>
            </a:spcBef>
            <a:spcAft>
              <a:spcPct val="35000"/>
            </a:spcAft>
            <a:buNone/>
          </a:pPr>
          <a:r>
            <a:rPr lang="en-US" sz="2500" kern="1200"/>
            <a:t>Utilize the appropriate publish API or messaging component to send the messages to the SNS topic.</a:t>
          </a:r>
        </a:p>
      </dsp:txBody>
      <dsp:txXfrm>
        <a:off x="1402804" y="3036891"/>
        <a:ext cx="10054627" cy="121454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6/21/2023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8.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8.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8.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8.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8.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8.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6.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6.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13.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6.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6.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6.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6.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6.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6.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6.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AF92-1BFC-57F6-8EBD-2D83DFA3B027}"/>
              </a:ext>
            </a:extLst>
          </p:cNvPr>
          <p:cNvSpPr>
            <a:spLocks noGrp="1"/>
          </p:cNvSpPr>
          <p:nvPr>
            <p:ph type="ctrTitle"/>
          </p:nvPr>
        </p:nvSpPr>
        <p:spPr/>
        <p:txBody>
          <a:bodyPr/>
          <a:lstStyle/>
          <a:p>
            <a:r>
              <a:rPr lang="en-US" err="1">
                <a:cs typeface="Arial"/>
              </a:rPr>
              <a:t>SpringBoot</a:t>
            </a:r>
            <a:r>
              <a:rPr lang="en-US">
                <a:cs typeface="Arial"/>
              </a:rPr>
              <a:t> With Microservices</a:t>
            </a:r>
            <a:endParaRPr lang="en-US"/>
          </a:p>
        </p:txBody>
      </p:sp>
      <p:sp>
        <p:nvSpPr>
          <p:cNvPr id="4" name="Text Placeholder 3">
            <a:extLst>
              <a:ext uri="{FF2B5EF4-FFF2-40B4-BE49-F238E27FC236}">
                <a16:creationId xmlns:a16="http://schemas.microsoft.com/office/drawing/2014/main" id="{AAB5C960-4723-43ED-A5EC-026091AEAAF9}"/>
              </a:ext>
            </a:extLst>
          </p:cNvPr>
          <p:cNvSpPr>
            <a:spLocks noGrp="1"/>
          </p:cNvSpPr>
          <p:nvPr>
            <p:ph type="subTitle" idx="1"/>
          </p:nvPr>
        </p:nvSpPr>
        <p:spPr/>
        <p:txBody>
          <a:bodyPr vert="horz" lIns="0" tIns="0" rIns="0" bIns="0" spcCol="301752" rtlCol="0" anchor="t">
            <a:noAutofit/>
          </a:bodyPr>
          <a:lstStyle/>
          <a:p>
            <a:r>
              <a:rPr lang="en-IN">
                <a:cs typeface="Arial"/>
              </a:rPr>
              <a:t>Serverless Architecture,SNS,SQS,VPC,EC2,ECS,ECR</a:t>
            </a:r>
            <a:endParaRPr lang="en-IN"/>
          </a:p>
        </p:txBody>
      </p:sp>
      <p:sp>
        <p:nvSpPr>
          <p:cNvPr id="3" name="Text Placeholder 2">
            <a:extLst>
              <a:ext uri="{FF2B5EF4-FFF2-40B4-BE49-F238E27FC236}">
                <a16:creationId xmlns:a16="http://schemas.microsoft.com/office/drawing/2014/main" id="{9B3408FB-BC61-CF73-424C-8C4A0778DD73}"/>
              </a:ext>
            </a:extLst>
          </p:cNvPr>
          <p:cNvSpPr>
            <a:spLocks noGrp="1"/>
          </p:cNvSpPr>
          <p:nvPr>
            <p:ph type="body" sz="quarter" idx="10"/>
          </p:nvPr>
        </p:nvSpPr>
        <p:spPr/>
        <p:txBody>
          <a:bodyPr/>
          <a:lstStyle/>
          <a:p>
            <a:r>
              <a:rPr lang="en-US">
                <a:cs typeface="Arial"/>
              </a:rPr>
              <a:t>Team – Sigma Warrior</a:t>
            </a:r>
          </a:p>
          <a:p>
            <a:r>
              <a:rPr lang="en-US">
                <a:cs typeface="Arial"/>
              </a:rPr>
              <a:t>05-06-2023</a:t>
            </a:r>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Setup SNS:</a:t>
            </a:r>
          </a:p>
        </p:txBody>
      </p:sp>
      <p:graphicFrame>
        <p:nvGraphicFramePr>
          <p:cNvPr id="5" name="Content Placeholder 2">
            <a:extLst>
              <a:ext uri="{FF2B5EF4-FFF2-40B4-BE49-F238E27FC236}">
                <a16:creationId xmlns:a16="http://schemas.microsoft.com/office/drawing/2014/main" id="{6EC2FDEE-E28D-B57F-9CF6-94F8575F6D72}"/>
              </a:ext>
            </a:extLst>
          </p:cNvPr>
          <p:cNvGraphicFramePr>
            <a:graphicFrameLocks noGrp="1"/>
          </p:cNvGraphicFramePr>
          <p:nvPr>
            <p:ph idx="1"/>
            <p:extLst>
              <p:ext uri="{D42A27DB-BD31-4B8C-83A1-F6EECF244321}">
                <p14:modId xmlns:p14="http://schemas.microsoft.com/office/powerpoint/2010/main" val="3204637110"/>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23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Spring Boot Configuration:</a:t>
            </a:r>
          </a:p>
        </p:txBody>
      </p:sp>
      <p:graphicFrame>
        <p:nvGraphicFramePr>
          <p:cNvPr id="5" name="Content Placeholder 2">
            <a:extLst>
              <a:ext uri="{FF2B5EF4-FFF2-40B4-BE49-F238E27FC236}">
                <a16:creationId xmlns:a16="http://schemas.microsoft.com/office/drawing/2014/main" id="{3C2D8CF3-E081-FF05-FD85-B3E201CA20DD}"/>
              </a:ext>
            </a:extLst>
          </p:cNvPr>
          <p:cNvGraphicFramePr>
            <a:graphicFrameLocks noGrp="1"/>
          </p:cNvGraphicFramePr>
          <p:nvPr>
            <p:ph idx="1"/>
            <p:extLst>
              <p:ext uri="{D42A27DB-BD31-4B8C-83A1-F6EECF244321}">
                <p14:modId xmlns:p14="http://schemas.microsoft.com/office/powerpoint/2010/main" val="312738705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24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Publish Message:</a:t>
            </a:r>
          </a:p>
        </p:txBody>
      </p:sp>
      <p:graphicFrame>
        <p:nvGraphicFramePr>
          <p:cNvPr id="5" name="Content Placeholder 2">
            <a:extLst>
              <a:ext uri="{FF2B5EF4-FFF2-40B4-BE49-F238E27FC236}">
                <a16:creationId xmlns:a16="http://schemas.microsoft.com/office/drawing/2014/main" id="{F73B86F7-79E7-C18A-F417-8BF72817F293}"/>
              </a:ext>
            </a:extLst>
          </p:cNvPr>
          <p:cNvGraphicFramePr>
            <a:graphicFrameLocks noGrp="1"/>
          </p:cNvGraphicFramePr>
          <p:nvPr>
            <p:ph idx="1"/>
            <p:extLst>
              <p:ext uri="{D42A27DB-BD31-4B8C-83A1-F6EECF244321}">
                <p14:modId xmlns:p14="http://schemas.microsoft.com/office/powerpoint/2010/main" val="387213687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52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Subscribe to SNS Topic:</a:t>
            </a:r>
          </a:p>
        </p:txBody>
      </p:sp>
      <p:graphicFrame>
        <p:nvGraphicFramePr>
          <p:cNvPr id="5" name="Content Placeholder 2">
            <a:extLst>
              <a:ext uri="{FF2B5EF4-FFF2-40B4-BE49-F238E27FC236}">
                <a16:creationId xmlns:a16="http://schemas.microsoft.com/office/drawing/2014/main" id="{D2A7BF0D-A0B0-D9A7-E879-BC7E398EB82D}"/>
              </a:ext>
            </a:extLst>
          </p:cNvPr>
          <p:cNvGraphicFramePr>
            <a:graphicFrameLocks noGrp="1"/>
          </p:cNvGraphicFramePr>
          <p:nvPr>
            <p:ph idx="1"/>
            <p:extLst>
              <p:ext uri="{D42A27DB-BD31-4B8C-83A1-F6EECF244321}">
                <p14:modId xmlns:p14="http://schemas.microsoft.com/office/powerpoint/2010/main" val="2504886476"/>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50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Message Handling:</a:t>
            </a:r>
          </a:p>
        </p:txBody>
      </p:sp>
      <p:graphicFrame>
        <p:nvGraphicFramePr>
          <p:cNvPr id="5" name="Content Placeholder 2">
            <a:extLst>
              <a:ext uri="{FF2B5EF4-FFF2-40B4-BE49-F238E27FC236}">
                <a16:creationId xmlns:a16="http://schemas.microsoft.com/office/drawing/2014/main" id="{602B9BDC-3084-3AC7-A48B-940FFC6B92CC}"/>
              </a:ext>
            </a:extLst>
          </p:cNvPr>
          <p:cNvGraphicFramePr>
            <a:graphicFrameLocks noGrp="1"/>
          </p:cNvGraphicFramePr>
          <p:nvPr>
            <p:ph idx="1"/>
            <p:extLst>
              <p:ext uri="{D42A27DB-BD31-4B8C-83A1-F6EECF244321}">
                <p14:modId xmlns:p14="http://schemas.microsoft.com/office/powerpoint/2010/main" val="3905675191"/>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43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Scanning And Fault Tolerance:</a:t>
            </a:r>
          </a:p>
        </p:txBody>
      </p:sp>
      <p:graphicFrame>
        <p:nvGraphicFramePr>
          <p:cNvPr id="5" name="Content Placeholder 2">
            <a:extLst>
              <a:ext uri="{FF2B5EF4-FFF2-40B4-BE49-F238E27FC236}">
                <a16:creationId xmlns:a16="http://schemas.microsoft.com/office/drawing/2014/main" id="{C15344A7-2AE2-9B32-3131-5C1EB6D53E2A}"/>
              </a:ext>
            </a:extLst>
          </p:cNvPr>
          <p:cNvGraphicFramePr>
            <a:graphicFrameLocks noGrp="1"/>
          </p:cNvGraphicFramePr>
          <p:nvPr>
            <p:ph idx="1"/>
            <p:extLst>
              <p:ext uri="{D42A27DB-BD31-4B8C-83A1-F6EECF244321}">
                <p14:modId xmlns:p14="http://schemas.microsoft.com/office/powerpoint/2010/main" val="1011776473"/>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70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Testing And Monitoring</a:t>
            </a:r>
          </a:p>
        </p:txBody>
      </p:sp>
      <p:graphicFrame>
        <p:nvGraphicFramePr>
          <p:cNvPr id="5" name="Content Placeholder 2">
            <a:extLst>
              <a:ext uri="{FF2B5EF4-FFF2-40B4-BE49-F238E27FC236}">
                <a16:creationId xmlns:a16="http://schemas.microsoft.com/office/drawing/2014/main" id="{A04B5128-46DA-45C9-DA07-FD9D68B196F8}"/>
              </a:ext>
            </a:extLst>
          </p:cNvPr>
          <p:cNvGraphicFramePr>
            <a:graphicFrameLocks noGrp="1"/>
          </p:cNvGraphicFramePr>
          <p:nvPr>
            <p:ph idx="1"/>
            <p:extLst>
              <p:ext uri="{D42A27DB-BD31-4B8C-83A1-F6EECF244321}">
                <p14:modId xmlns:p14="http://schemas.microsoft.com/office/powerpoint/2010/main" val="3361374218"/>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81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Security:</a:t>
            </a:r>
          </a:p>
        </p:txBody>
      </p:sp>
      <p:graphicFrame>
        <p:nvGraphicFramePr>
          <p:cNvPr id="5" name="Content Placeholder 2">
            <a:extLst>
              <a:ext uri="{FF2B5EF4-FFF2-40B4-BE49-F238E27FC236}">
                <a16:creationId xmlns:a16="http://schemas.microsoft.com/office/drawing/2014/main" id="{F46714C9-A477-16DC-CE99-4201E1901567}"/>
              </a:ext>
            </a:extLst>
          </p:cNvPr>
          <p:cNvGraphicFramePr>
            <a:graphicFrameLocks noGrp="1"/>
          </p:cNvGraphicFramePr>
          <p:nvPr>
            <p:ph idx="1"/>
            <p:extLst>
              <p:ext uri="{D42A27DB-BD31-4B8C-83A1-F6EECF244321}">
                <p14:modId xmlns:p14="http://schemas.microsoft.com/office/powerpoint/2010/main" val="357282281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427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SQS: </a:t>
            </a:r>
          </a:p>
        </p:txBody>
      </p:sp>
      <p:graphicFrame>
        <p:nvGraphicFramePr>
          <p:cNvPr id="5" name="Content Placeholder 2">
            <a:extLst>
              <a:ext uri="{FF2B5EF4-FFF2-40B4-BE49-F238E27FC236}">
                <a16:creationId xmlns:a16="http://schemas.microsoft.com/office/drawing/2014/main" id="{1EB1DE4B-7ED4-804B-EAB5-646A14C55EFE}"/>
              </a:ext>
            </a:extLst>
          </p:cNvPr>
          <p:cNvGraphicFramePr>
            <a:graphicFrameLocks noGrp="1"/>
          </p:cNvGraphicFramePr>
          <p:nvPr>
            <p:ph idx="1"/>
            <p:extLst>
              <p:ext uri="{D42A27DB-BD31-4B8C-83A1-F6EECF244321}">
                <p14:modId xmlns:p14="http://schemas.microsoft.com/office/powerpoint/2010/main" val="1862855364"/>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9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Design: </a:t>
            </a:r>
          </a:p>
        </p:txBody>
      </p:sp>
      <p:graphicFrame>
        <p:nvGraphicFramePr>
          <p:cNvPr id="7" name="Content Placeholder 2">
            <a:extLst>
              <a:ext uri="{FF2B5EF4-FFF2-40B4-BE49-F238E27FC236}">
                <a16:creationId xmlns:a16="http://schemas.microsoft.com/office/drawing/2014/main" id="{82145C50-C32E-2A21-D942-6C84FBF9A70E}"/>
              </a:ext>
            </a:extLst>
          </p:cNvPr>
          <p:cNvGraphicFramePr/>
          <p:nvPr>
            <p:extLst>
              <p:ext uri="{D42A27DB-BD31-4B8C-83A1-F6EECF244321}">
                <p14:modId xmlns:p14="http://schemas.microsoft.com/office/powerpoint/2010/main" val="4019373000"/>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51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0DE3-87DC-3876-01C5-E9C1DC4CD726}"/>
              </a:ext>
            </a:extLst>
          </p:cNvPr>
          <p:cNvSpPr>
            <a:spLocks noGrp="1"/>
          </p:cNvSpPr>
          <p:nvPr>
            <p:ph type="title"/>
          </p:nvPr>
        </p:nvSpPr>
        <p:spPr>
          <a:xfrm>
            <a:off x="365760" y="365760"/>
            <a:ext cx="11457432" cy="914400"/>
          </a:xfrm>
        </p:spPr>
        <p:txBody>
          <a:bodyPr anchor="t">
            <a:normAutofit/>
          </a:bodyPr>
          <a:lstStyle/>
          <a:p>
            <a:r>
              <a:rPr lang="en-US" u="sng"/>
              <a:t>Serverless Architecture:</a:t>
            </a:r>
          </a:p>
        </p:txBody>
      </p:sp>
      <p:graphicFrame>
        <p:nvGraphicFramePr>
          <p:cNvPr id="6" name="Subtitle 2">
            <a:extLst>
              <a:ext uri="{FF2B5EF4-FFF2-40B4-BE49-F238E27FC236}">
                <a16:creationId xmlns:a16="http://schemas.microsoft.com/office/drawing/2014/main" id="{69ABC558-929B-DC66-F88C-F1DC14A1B3CA}"/>
              </a:ext>
            </a:extLst>
          </p:cNvPr>
          <p:cNvGraphicFramePr>
            <a:graphicFrameLocks noGrp="1"/>
          </p:cNvGraphicFramePr>
          <p:nvPr>
            <p:ph idx="1"/>
            <p:extLst>
              <p:ext uri="{D42A27DB-BD31-4B8C-83A1-F6EECF244321}">
                <p14:modId xmlns:p14="http://schemas.microsoft.com/office/powerpoint/2010/main" val="65079229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61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Setup SQS Queue: </a:t>
            </a:r>
          </a:p>
        </p:txBody>
      </p:sp>
      <p:graphicFrame>
        <p:nvGraphicFramePr>
          <p:cNvPr id="5" name="Content Placeholder 2">
            <a:extLst>
              <a:ext uri="{FF2B5EF4-FFF2-40B4-BE49-F238E27FC236}">
                <a16:creationId xmlns:a16="http://schemas.microsoft.com/office/drawing/2014/main" id="{98AED9A0-8879-43F6-628A-B5706EDD63C7}"/>
              </a:ext>
            </a:extLst>
          </p:cNvPr>
          <p:cNvGraphicFramePr>
            <a:graphicFrameLocks noGrp="1"/>
          </p:cNvGraphicFramePr>
          <p:nvPr>
            <p:ph idx="1"/>
            <p:extLst>
              <p:ext uri="{D42A27DB-BD31-4B8C-83A1-F6EECF244321}">
                <p14:modId xmlns:p14="http://schemas.microsoft.com/office/powerpoint/2010/main" val="2049633880"/>
              </p:ext>
            </p:extLst>
          </p:nvPr>
        </p:nvGraphicFramePr>
        <p:xfrm>
          <a:off x="365760" y="1828800"/>
          <a:ext cx="850392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8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Spring Boot Configuration: </a:t>
            </a:r>
          </a:p>
        </p:txBody>
      </p:sp>
      <p:graphicFrame>
        <p:nvGraphicFramePr>
          <p:cNvPr id="5" name="Content Placeholder 2">
            <a:extLst>
              <a:ext uri="{FF2B5EF4-FFF2-40B4-BE49-F238E27FC236}">
                <a16:creationId xmlns:a16="http://schemas.microsoft.com/office/drawing/2014/main" id="{433B0257-8FBE-2ED8-0F27-8F8DA3633B34}"/>
              </a:ext>
            </a:extLst>
          </p:cNvPr>
          <p:cNvGraphicFramePr>
            <a:graphicFrameLocks noGrp="1"/>
          </p:cNvGraphicFramePr>
          <p:nvPr>
            <p:ph idx="1"/>
            <p:extLst>
              <p:ext uri="{D42A27DB-BD31-4B8C-83A1-F6EECF244321}">
                <p14:modId xmlns:p14="http://schemas.microsoft.com/office/powerpoint/2010/main" val="1973977038"/>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80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Sending Message: </a:t>
            </a:r>
          </a:p>
        </p:txBody>
      </p:sp>
      <p:graphicFrame>
        <p:nvGraphicFramePr>
          <p:cNvPr id="5" name="Content Placeholder 2">
            <a:extLst>
              <a:ext uri="{FF2B5EF4-FFF2-40B4-BE49-F238E27FC236}">
                <a16:creationId xmlns:a16="http://schemas.microsoft.com/office/drawing/2014/main" id="{B40D4CF1-D849-872C-DBAC-5FFA6D16AF32}"/>
              </a:ext>
            </a:extLst>
          </p:cNvPr>
          <p:cNvGraphicFramePr>
            <a:graphicFrameLocks noGrp="1"/>
          </p:cNvGraphicFramePr>
          <p:nvPr>
            <p:ph idx="1"/>
            <p:extLst>
              <p:ext uri="{D42A27DB-BD31-4B8C-83A1-F6EECF244321}">
                <p14:modId xmlns:p14="http://schemas.microsoft.com/office/powerpoint/2010/main" val="234241817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2953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Receiving Message: </a:t>
            </a:r>
          </a:p>
        </p:txBody>
      </p:sp>
      <p:graphicFrame>
        <p:nvGraphicFramePr>
          <p:cNvPr id="5" name="Content Placeholder 2">
            <a:extLst>
              <a:ext uri="{FF2B5EF4-FFF2-40B4-BE49-F238E27FC236}">
                <a16:creationId xmlns:a16="http://schemas.microsoft.com/office/drawing/2014/main" id="{3EB00F3C-4A5F-11FE-4B40-1D235F7D5EFF}"/>
              </a:ext>
            </a:extLst>
          </p:cNvPr>
          <p:cNvGraphicFramePr>
            <a:graphicFrameLocks noGrp="1"/>
          </p:cNvGraphicFramePr>
          <p:nvPr>
            <p:ph idx="1"/>
            <p:extLst>
              <p:ext uri="{D42A27DB-BD31-4B8C-83A1-F6EECF244321}">
                <p14:modId xmlns:p14="http://schemas.microsoft.com/office/powerpoint/2010/main" val="2233397130"/>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075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Scaling And Fault Tolerance: </a:t>
            </a:r>
          </a:p>
        </p:txBody>
      </p:sp>
      <p:graphicFrame>
        <p:nvGraphicFramePr>
          <p:cNvPr id="5" name="Content Placeholder 2">
            <a:extLst>
              <a:ext uri="{FF2B5EF4-FFF2-40B4-BE49-F238E27FC236}">
                <a16:creationId xmlns:a16="http://schemas.microsoft.com/office/drawing/2014/main" id="{FE46A918-743D-35CC-4618-057B8F8518A7}"/>
              </a:ext>
            </a:extLst>
          </p:cNvPr>
          <p:cNvGraphicFramePr>
            <a:graphicFrameLocks noGrp="1"/>
          </p:cNvGraphicFramePr>
          <p:nvPr>
            <p:ph idx="1"/>
            <p:extLst>
              <p:ext uri="{D42A27DB-BD31-4B8C-83A1-F6EECF244321}">
                <p14:modId xmlns:p14="http://schemas.microsoft.com/office/powerpoint/2010/main" val="1334017775"/>
              </p:ext>
            </p:extLst>
          </p:nvPr>
        </p:nvGraphicFramePr>
        <p:xfrm>
          <a:off x="365760" y="1828800"/>
          <a:ext cx="850392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91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Testing And Monitoring: </a:t>
            </a:r>
          </a:p>
        </p:txBody>
      </p:sp>
      <p:graphicFrame>
        <p:nvGraphicFramePr>
          <p:cNvPr id="7" name="Content Placeholder 2">
            <a:extLst>
              <a:ext uri="{FF2B5EF4-FFF2-40B4-BE49-F238E27FC236}">
                <a16:creationId xmlns:a16="http://schemas.microsoft.com/office/drawing/2014/main" id="{AB52E447-80D9-1ED6-47BE-1279A746436E}"/>
              </a:ext>
            </a:extLst>
          </p:cNvPr>
          <p:cNvGraphicFramePr/>
          <p:nvPr>
            <p:extLst>
              <p:ext uri="{D42A27DB-BD31-4B8C-83A1-F6EECF244321}">
                <p14:modId xmlns:p14="http://schemas.microsoft.com/office/powerpoint/2010/main" val="1493540449"/>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75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Security:</a:t>
            </a:r>
          </a:p>
        </p:txBody>
      </p:sp>
      <p:graphicFrame>
        <p:nvGraphicFramePr>
          <p:cNvPr id="5" name="Content Placeholder 2">
            <a:extLst>
              <a:ext uri="{FF2B5EF4-FFF2-40B4-BE49-F238E27FC236}">
                <a16:creationId xmlns:a16="http://schemas.microsoft.com/office/drawing/2014/main" id="{FDBDC0A6-873D-AF45-A349-F02CFD02A1B5}"/>
              </a:ext>
            </a:extLst>
          </p:cNvPr>
          <p:cNvGraphicFramePr>
            <a:graphicFrameLocks noGrp="1"/>
          </p:cNvGraphicFramePr>
          <p:nvPr>
            <p:ph idx="1"/>
            <p:extLst>
              <p:ext uri="{D42A27DB-BD31-4B8C-83A1-F6EECF244321}">
                <p14:modId xmlns:p14="http://schemas.microsoft.com/office/powerpoint/2010/main" val="601205502"/>
              </p:ext>
            </p:extLst>
          </p:nvPr>
        </p:nvGraphicFramePr>
        <p:xfrm>
          <a:off x="365760" y="1828800"/>
          <a:ext cx="850392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533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8FC2-5E39-A766-2E74-9001673B32A1}"/>
              </a:ext>
            </a:extLst>
          </p:cNvPr>
          <p:cNvSpPr>
            <a:spLocks noGrp="1"/>
          </p:cNvSpPr>
          <p:nvPr>
            <p:ph type="title"/>
          </p:nvPr>
        </p:nvSpPr>
        <p:spPr>
          <a:xfrm>
            <a:off x="365760" y="365760"/>
            <a:ext cx="11457432" cy="914400"/>
          </a:xfrm>
        </p:spPr>
        <p:txBody>
          <a:bodyPr anchor="t">
            <a:normAutofit/>
          </a:bodyPr>
          <a:lstStyle/>
          <a:p>
            <a:r>
              <a:rPr lang="en-US"/>
              <a:t>Amazon Elastic Container Service (Amazon ECS)</a:t>
            </a:r>
          </a:p>
        </p:txBody>
      </p:sp>
      <p:graphicFrame>
        <p:nvGraphicFramePr>
          <p:cNvPr id="5" name="Content Placeholder 2">
            <a:extLst>
              <a:ext uri="{FF2B5EF4-FFF2-40B4-BE49-F238E27FC236}">
                <a16:creationId xmlns:a16="http://schemas.microsoft.com/office/drawing/2014/main" id="{925A49EA-0031-69A9-B70B-6DBFF64E8B8F}"/>
              </a:ext>
            </a:extLst>
          </p:cNvPr>
          <p:cNvGraphicFramePr>
            <a:graphicFrameLocks noGrp="1"/>
          </p:cNvGraphicFramePr>
          <p:nvPr>
            <p:ph idx="1"/>
            <p:extLst>
              <p:ext uri="{D42A27DB-BD31-4B8C-83A1-F6EECF244321}">
                <p14:modId xmlns:p14="http://schemas.microsoft.com/office/powerpoint/2010/main" val="196699447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2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5DD06C-AF82-A8CE-3BB5-1518CA476065}"/>
              </a:ext>
            </a:extLst>
          </p:cNvPr>
          <p:cNvSpPr>
            <a:spLocks noGrp="1"/>
          </p:cNvSpPr>
          <p:nvPr>
            <p:ph type="title"/>
          </p:nvPr>
        </p:nvSpPr>
        <p:spPr/>
        <p:txBody>
          <a:bodyPr anchor="t">
            <a:normAutofit/>
          </a:bodyPr>
          <a:lstStyle/>
          <a:p>
            <a:r>
              <a:rPr lang="en-US"/>
              <a:t>Amazon ECS key features</a:t>
            </a:r>
          </a:p>
        </p:txBody>
      </p:sp>
      <p:graphicFrame>
        <p:nvGraphicFramePr>
          <p:cNvPr id="6" name="Content Placeholder 2">
            <a:extLst>
              <a:ext uri="{FF2B5EF4-FFF2-40B4-BE49-F238E27FC236}">
                <a16:creationId xmlns:a16="http://schemas.microsoft.com/office/drawing/2014/main" id="{C488B5F3-6080-A764-60DE-CA2DFE429E7E}"/>
              </a:ext>
            </a:extLst>
          </p:cNvPr>
          <p:cNvGraphicFramePr>
            <a:graphicFrameLocks noGrp="1"/>
          </p:cNvGraphicFramePr>
          <p:nvPr>
            <p:ph idx="1"/>
            <p:extLst>
              <p:ext uri="{D42A27DB-BD31-4B8C-83A1-F6EECF244321}">
                <p14:modId xmlns:p14="http://schemas.microsoft.com/office/powerpoint/2010/main" val="2553645166"/>
              </p:ext>
            </p:extLst>
          </p:nvPr>
        </p:nvGraphicFramePr>
        <p:xfrm>
          <a:off x="365125" y="1828800"/>
          <a:ext cx="10884022" cy="425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49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898F328-59EF-ED14-0123-2F0508357181}"/>
              </a:ext>
            </a:extLst>
          </p:cNvPr>
          <p:cNvSpPr>
            <a:spLocks noGrp="1"/>
          </p:cNvSpPr>
          <p:nvPr>
            <p:ph type="title"/>
          </p:nvPr>
        </p:nvSpPr>
        <p:spPr>
          <a:xfrm>
            <a:off x="365760" y="365760"/>
            <a:ext cx="11457432" cy="914400"/>
          </a:xfrm>
        </p:spPr>
        <p:txBody>
          <a:bodyPr/>
          <a:lstStyle/>
          <a:p>
            <a:endParaRPr lang="en-US"/>
          </a:p>
        </p:txBody>
      </p:sp>
      <p:graphicFrame>
        <p:nvGraphicFramePr>
          <p:cNvPr id="5" name="Content Placeholder 2">
            <a:extLst>
              <a:ext uri="{FF2B5EF4-FFF2-40B4-BE49-F238E27FC236}">
                <a16:creationId xmlns:a16="http://schemas.microsoft.com/office/drawing/2014/main" id="{6C5118D4-F36E-E865-D838-1193FAA9FF6A}"/>
              </a:ext>
            </a:extLst>
          </p:cNvPr>
          <p:cNvGraphicFramePr>
            <a:graphicFrameLocks noGrp="1"/>
          </p:cNvGraphicFramePr>
          <p:nvPr>
            <p:ph idx="1"/>
            <p:extLst>
              <p:ext uri="{D42A27DB-BD31-4B8C-83A1-F6EECF244321}">
                <p14:modId xmlns:p14="http://schemas.microsoft.com/office/powerpoint/2010/main" val="1467368435"/>
              </p:ext>
            </p:extLst>
          </p:nvPr>
        </p:nvGraphicFramePr>
        <p:xfrm>
          <a:off x="365760" y="1828800"/>
          <a:ext cx="11451278"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104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27BD-6288-A60C-DB53-EC6FF00A2101}"/>
              </a:ext>
            </a:extLst>
          </p:cNvPr>
          <p:cNvSpPr>
            <a:spLocks noGrp="1"/>
          </p:cNvSpPr>
          <p:nvPr>
            <p:ph type="title"/>
          </p:nvPr>
        </p:nvSpPr>
        <p:spPr>
          <a:xfrm>
            <a:off x="365760" y="365760"/>
            <a:ext cx="11457432" cy="914400"/>
          </a:xfrm>
        </p:spPr>
        <p:txBody>
          <a:bodyPr anchor="t">
            <a:normAutofit/>
          </a:bodyPr>
          <a:lstStyle/>
          <a:p>
            <a:r>
              <a:rPr lang="en-US"/>
              <a:t>Spring Boot Microservices:</a:t>
            </a:r>
          </a:p>
        </p:txBody>
      </p:sp>
      <p:graphicFrame>
        <p:nvGraphicFramePr>
          <p:cNvPr id="5" name="Content Placeholder 2">
            <a:extLst>
              <a:ext uri="{FF2B5EF4-FFF2-40B4-BE49-F238E27FC236}">
                <a16:creationId xmlns:a16="http://schemas.microsoft.com/office/drawing/2014/main" id="{087EF13D-5461-6A89-3246-EA2E2A8059CA}"/>
              </a:ext>
            </a:extLst>
          </p:cNvPr>
          <p:cNvGraphicFramePr>
            <a:graphicFrameLocks noGrp="1"/>
          </p:cNvGraphicFramePr>
          <p:nvPr>
            <p:ph idx="1"/>
            <p:extLst>
              <p:ext uri="{D42A27DB-BD31-4B8C-83A1-F6EECF244321}">
                <p14:modId xmlns:p14="http://schemas.microsoft.com/office/powerpoint/2010/main" val="761739596"/>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019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A6B2-A886-ACB9-6A85-22D668325D23}"/>
              </a:ext>
            </a:extLst>
          </p:cNvPr>
          <p:cNvSpPr>
            <a:spLocks noGrp="1"/>
          </p:cNvSpPr>
          <p:nvPr>
            <p:ph type="title"/>
          </p:nvPr>
        </p:nvSpPr>
        <p:spPr>
          <a:xfrm>
            <a:off x="365760" y="365760"/>
            <a:ext cx="11457432" cy="914400"/>
          </a:xfrm>
        </p:spPr>
        <p:txBody>
          <a:bodyPr anchor="t">
            <a:normAutofit/>
          </a:bodyPr>
          <a:lstStyle/>
          <a:p>
            <a:r>
              <a:rPr lang="en-US"/>
              <a:t>Deploying Spring Boot microservices to ECS</a:t>
            </a:r>
          </a:p>
        </p:txBody>
      </p:sp>
      <p:graphicFrame>
        <p:nvGraphicFramePr>
          <p:cNvPr id="5" name="Content Placeholder 2">
            <a:extLst>
              <a:ext uri="{FF2B5EF4-FFF2-40B4-BE49-F238E27FC236}">
                <a16:creationId xmlns:a16="http://schemas.microsoft.com/office/drawing/2014/main" id="{5D44397F-0ADE-09CA-183B-EF5462993D78}"/>
              </a:ext>
            </a:extLst>
          </p:cNvPr>
          <p:cNvGraphicFramePr>
            <a:graphicFrameLocks noGrp="1"/>
          </p:cNvGraphicFramePr>
          <p:nvPr>
            <p:ph idx="1"/>
            <p:extLst>
              <p:ext uri="{D42A27DB-BD31-4B8C-83A1-F6EECF244321}">
                <p14:modId xmlns:p14="http://schemas.microsoft.com/office/powerpoint/2010/main" val="1832568282"/>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69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2A881A9-667A-9CF6-E705-34B299978335}"/>
              </a:ext>
            </a:extLst>
          </p:cNvPr>
          <p:cNvSpPr>
            <a:spLocks noGrp="1"/>
          </p:cNvSpPr>
          <p:nvPr>
            <p:ph type="title"/>
          </p:nvPr>
        </p:nvSpPr>
        <p:spPr>
          <a:xfrm>
            <a:off x="365760" y="365760"/>
            <a:ext cx="11457432" cy="914400"/>
          </a:xfrm>
        </p:spPr>
        <p:txBody>
          <a:bodyPr/>
          <a:lstStyle/>
          <a:p>
            <a:endParaRPr lang="en-US"/>
          </a:p>
        </p:txBody>
      </p:sp>
      <p:graphicFrame>
        <p:nvGraphicFramePr>
          <p:cNvPr id="5" name="Content Placeholder 2">
            <a:extLst>
              <a:ext uri="{FF2B5EF4-FFF2-40B4-BE49-F238E27FC236}">
                <a16:creationId xmlns:a16="http://schemas.microsoft.com/office/drawing/2014/main" id="{16572C38-5928-9737-EF8E-F2BD0EBA15D5}"/>
              </a:ext>
            </a:extLst>
          </p:cNvPr>
          <p:cNvGraphicFramePr>
            <a:graphicFrameLocks noGrp="1"/>
          </p:cNvGraphicFramePr>
          <p:nvPr>
            <p:ph idx="1"/>
            <p:extLst>
              <p:ext uri="{D42A27DB-BD31-4B8C-83A1-F6EECF244321}">
                <p14:modId xmlns:p14="http://schemas.microsoft.com/office/powerpoint/2010/main" val="1830621711"/>
              </p:ext>
            </p:extLst>
          </p:nvPr>
        </p:nvGraphicFramePr>
        <p:xfrm>
          <a:off x="365760" y="1828800"/>
          <a:ext cx="11638184"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7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4F65-95B5-E3A7-A4E2-FC59F93BD697}"/>
              </a:ext>
            </a:extLst>
          </p:cNvPr>
          <p:cNvSpPr>
            <a:spLocks noGrp="1"/>
          </p:cNvSpPr>
          <p:nvPr>
            <p:ph type="title"/>
          </p:nvPr>
        </p:nvSpPr>
        <p:spPr>
          <a:xfrm>
            <a:off x="365760" y="365760"/>
            <a:ext cx="11457432" cy="914400"/>
          </a:xfrm>
        </p:spPr>
        <p:txBody>
          <a:bodyPr anchor="t">
            <a:normAutofit/>
          </a:bodyPr>
          <a:lstStyle/>
          <a:p>
            <a:r>
              <a:rPr lang="en-US"/>
              <a:t>Amazon Elastic Container Registry (Amazon ECR)</a:t>
            </a:r>
          </a:p>
        </p:txBody>
      </p:sp>
      <p:graphicFrame>
        <p:nvGraphicFramePr>
          <p:cNvPr id="6" name="Content Placeholder 2">
            <a:extLst>
              <a:ext uri="{FF2B5EF4-FFF2-40B4-BE49-F238E27FC236}">
                <a16:creationId xmlns:a16="http://schemas.microsoft.com/office/drawing/2014/main" id="{6D1E3C26-CF45-3281-A15D-8D0152ACAFC7}"/>
              </a:ext>
            </a:extLst>
          </p:cNvPr>
          <p:cNvGraphicFramePr>
            <a:graphicFrameLocks noGrp="1"/>
          </p:cNvGraphicFramePr>
          <p:nvPr>
            <p:ph idx="1"/>
            <p:extLst>
              <p:ext uri="{D42A27DB-BD31-4B8C-83A1-F6EECF244321}">
                <p14:modId xmlns:p14="http://schemas.microsoft.com/office/powerpoint/2010/main" val="247284388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31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7837-EBF6-4920-9FD1-B35D9A50FEA2}"/>
              </a:ext>
            </a:extLst>
          </p:cNvPr>
          <p:cNvSpPr>
            <a:spLocks noGrp="1"/>
          </p:cNvSpPr>
          <p:nvPr>
            <p:ph type="title"/>
          </p:nvPr>
        </p:nvSpPr>
        <p:spPr/>
        <p:txBody>
          <a:bodyPr/>
          <a:lstStyle/>
          <a:p>
            <a:r>
              <a:rPr lang="en-US">
                <a:solidFill>
                  <a:srgbClr val="16191F"/>
                </a:solidFill>
                <a:cs typeface="Arial"/>
              </a:rPr>
              <a:t>Features of Amazon ECR</a:t>
            </a:r>
            <a:endParaRPr lang="en-US"/>
          </a:p>
        </p:txBody>
      </p:sp>
      <p:sp>
        <p:nvSpPr>
          <p:cNvPr id="3" name="Content Placeholder 2">
            <a:extLst>
              <a:ext uri="{FF2B5EF4-FFF2-40B4-BE49-F238E27FC236}">
                <a16:creationId xmlns:a16="http://schemas.microsoft.com/office/drawing/2014/main" id="{A3651825-0935-2DC9-DEB4-7450B9311CE8}"/>
              </a:ext>
            </a:extLst>
          </p:cNvPr>
          <p:cNvSpPr>
            <a:spLocks noGrp="1"/>
          </p:cNvSpPr>
          <p:nvPr>
            <p:ph idx="1"/>
          </p:nvPr>
        </p:nvSpPr>
        <p:spPr>
          <a:xfrm>
            <a:off x="365760" y="1505211"/>
            <a:ext cx="11584213" cy="4575549"/>
          </a:xfrm>
        </p:spPr>
        <p:txBody>
          <a:bodyPr vert="horz" lIns="0" tIns="0" rIns="0" bIns="0" spcCol="301752" rtlCol="0" anchor="t">
            <a:noAutofit/>
          </a:bodyPr>
          <a:lstStyle/>
          <a:p>
            <a:pPr algn="just"/>
            <a:r>
              <a:rPr lang="en-US" sz="2000" b="1">
                <a:ea typeface="+mn-lt"/>
                <a:cs typeface="+mn-lt"/>
              </a:rPr>
              <a:t>Container Image Storage</a:t>
            </a:r>
            <a:r>
              <a:rPr lang="en-US" sz="2000">
                <a:solidFill>
                  <a:srgbClr val="374151"/>
                </a:solidFill>
                <a:ea typeface="+mn-lt"/>
                <a:cs typeface="+mn-lt"/>
              </a:rPr>
              <a:t>: ECR provides a secure and scalable repository for storing your container images. It integrates seamlessly with other AWS services like Amazon Elastic Container Service (ECS) and AWS </a:t>
            </a:r>
            <a:r>
              <a:rPr lang="en-US" sz="2000" err="1">
                <a:solidFill>
                  <a:srgbClr val="374151"/>
                </a:solidFill>
                <a:ea typeface="+mn-lt"/>
                <a:cs typeface="+mn-lt"/>
              </a:rPr>
              <a:t>Fargate</a:t>
            </a:r>
            <a:r>
              <a:rPr lang="en-US" sz="2000">
                <a:solidFill>
                  <a:srgbClr val="374151"/>
                </a:solidFill>
                <a:ea typeface="+mn-lt"/>
                <a:cs typeface="+mn-lt"/>
              </a:rPr>
              <a:t>, allowing you to easily deploy your containerized applications.</a:t>
            </a:r>
            <a:endParaRPr lang="en-US" sz="2000" b="1">
              <a:cs typeface="Arial"/>
            </a:endParaRPr>
          </a:p>
          <a:p>
            <a:pPr algn="just"/>
            <a:r>
              <a:rPr lang="en-US" sz="2000" b="1">
                <a:ea typeface="+mn-lt"/>
                <a:cs typeface="+mn-lt"/>
              </a:rPr>
              <a:t>Private Registry</a:t>
            </a:r>
            <a:r>
              <a:rPr lang="en-US" sz="2000">
                <a:solidFill>
                  <a:srgbClr val="374151"/>
                </a:solidFill>
                <a:ea typeface="+mn-lt"/>
                <a:cs typeface="+mn-lt"/>
              </a:rPr>
              <a:t>: ECR is a private container registry, meaning you have full control over who can access your container images. You can define granular permissions and access control policies to restrict access to specific AWS accounts or IAM users.</a:t>
            </a:r>
            <a:endParaRPr lang="en-US" sz="2000">
              <a:cs typeface="Arial"/>
            </a:endParaRPr>
          </a:p>
          <a:p>
            <a:pPr algn="just"/>
            <a:r>
              <a:rPr lang="en-US" sz="2000" b="1">
                <a:ea typeface="+mn-lt"/>
                <a:cs typeface="+mn-lt"/>
              </a:rPr>
              <a:t>Integration with AWS Services</a:t>
            </a:r>
            <a:r>
              <a:rPr lang="en-US" sz="2000">
                <a:solidFill>
                  <a:srgbClr val="374151"/>
                </a:solidFill>
                <a:ea typeface="+mn-lt"/>
                <a:cs typeface="+mn-lt"/>
              </a:rPr>
              <a:t>: ECR integrates tightly with other AWS services, simplifying the container deployment process. You can directly deploy container images from ECR to ECS or </a:t>
            </a:r>
            <a:r>
              <a:rPr lang="en-US" sz="2000" err="1">
                <a:solidFill>
                  <a:srgbClr val="374151"/>
                </a:solidFill>
                <a:ea typeface="+mn-lt"/>
                <a:cs typeface="+mn-lt"/>
              </a:rPr>
              <a:t>Fargate</a:t>
            </a:r>
            <a:r>
              <a:rPr lang="en-US" sz="2000">
                <a:solidFill>
                  <a:srgbClr val="374151"/>
                </a:solidFill>
                <a:ea typeface="+mn-lt"/>
                <a:cs typeface="+mn-lt"/>
              </a:rPr>
              <a:t>, making it easy to orchestrate and manage your containerized applications.</a:t>
            </a:r>
            <a:endParaRPr lang="en-US" sz="2000">
              <a:cs typeface="Arial"/>
            </a:endParaRPr>
          </a:p>
          <a:p>
            <a:pPr algn="just"/>
            <a:r>
              <a:rPr lang="en-US" sz="2000" b="1">
                <a:ea typeface="+mn-lt"/>
                <a:cs typeface="+mn-lt"/>
              </a:rPr>
              <a:t>Image Lifecycle Management</a:t>
            </a:r>
            <a:r>
              <a:rPr lang="en-US" sz="2000">
                <a:solidFill>
                  <a:srgbClr val="374151"/>
                </a:solidFill>
                <a:ea typeface="+mn-lt"/>
                <a:cs typeface="+mn-lt"/>
              </a:rPr>
              <a:t>: ECR provides features for managing the lifecycle of your container images. You can define repository lifecycle policies to automatically clean up outdated or unused images based on rules you specify. This helps optimize storage usage and keep your registry organized.</a:t>
            </a:r>
            <a:endParaRPr lang="en-US" sz="2000"/>
          </a:p>
          <a:p>
            <a:pPr algn="just"/>
            <a:endParaRPr lang="en-US" sz="2000" b="1">
              <a:cs typeface="Arial"/>
            </a:endParaRPr>
          </a:p>
        </p:txBody>
      </p:sp>
    </p:spTree>
    <p:extLst>
      <p:ext uri="{BB962C8B-B14F-4D97-AF65-F5344CB8AC3E}">
        <p14:creationId xmlns:p14="http://schemas.microsoft.com/office/powerpoint/2010/main" val="188356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5023A-F456-0859-96D7-74E799C3E004}"/>
              </a:ext>
            </a:extLst>
          </p:cNvPr>
          <p:cNvSpPr>
            <a:spLocks noGrp="1"/>
          </p:cNvSpPr>
          <p:nvPr>
            <p:ph idx="1"/>
          </p:nvPr>
        </p:nvSpPr>
        <p:spPr>
          <a:xfrm>
            <a:off x="365760" y="550763"/>
            <a:ext cx="10545504" cy="5529997"/>
          </a:xfrm>
        </p:spPr>
        <p:txBody>
          <a:bodyPr vert="horz" lIns="0" tIns="0" rIns="0" bIns="0" spcCol="301752" rtlCol="0" anchor="t">
            <a:normAutofit/>
          </a:bodyPr>
          <a:lstStyle/>
          <a:p>
            <a:pPr algn="just"/>
            <a:r>
              <a:rPr lang="en-US" sz="2000" b="1">
                <a:cs typeface="Arial"/>
              </a:rPr>
              <a:t>Image Versioning and Tagging</a:t>
            </a:r>
            <a:r>
              <a:rPr lang="en-US" sz="2000">
                <a:solidFill>
                  <a:srgbClr val="374151"/>
                </a:solidFill>
                <a:cs typeface="Arial"/>
              </a:rPr>
              <a:t>: ECR allows you to version your container images by assigning unique tags or labels to different image versions. You can easily retrieve and deploy specific versions of your containers based on the tags associated with the images.</a:t>
            </a:r>
            <a:endParaRPr lang="en-US" sz="2000">
              <a:cs typeface="Arial"/>
            </a:endParaRPr>
          </a:p>
          <a:p>
            <a:pPr algn="just"/>
            <a:r>
              <a:rPr lang="en-US" sz="2000" b="1">
                <a:cs typeface="Arial"/>
              </a:rPr>
              <a:t>Image Scanning</a:t>
            </a:r>
            <a:r>
              <a:rPr lang="en-US" sz="2000">
                <a:solidFill>
                  <a:srgbClr val="374151"/>
                </a:solidFill>
                <a:cs typeface="Arial"/>
              </a:rPr>
              <a:t>: ECR integrates with Amazon ECR Image Scanning, a security feature that automatically scans container images for known vulnerabilities and provides detailed vulnerability information. This helps you ensure that your container images are free from security risks before deployment.</a:t>
            </a:r>
            <a:endParaRPr lang="en-US" sz="2000">
              <a:cs typeface="Arial"/>
            </a:endParaRPr>
          </a:p>
          <a:p>
            <a:pPr algn="just"/>
            <a:r>
              <a:rPr lang="en-US" sz="2000" b="1">
                <a:cs typeface="Arial"/>
              </a:rPr>
              <a:t>Fine-Grained Access Control</a:t>
            </a:r>
            <a:r>
              <a:rPr lang="en-US" sz="2000">
                <a:solidFill>
                  <a:srgbClr val="374151"/>
                </a:solidFill>
                <a:cs typeface="Arial"/>
              </a:rPr>
              <a:t>: ECR provides IAM-based access control, allowing you to define fine-grained permissions for repository access. You can grant different levels of access to different users or groups, ensuring secure management of your container images.</a:t>
            </a:r>
            <a:endParaRPr lang="en-US" sz="2000">
              <a:cs typeface="Arial"/>
            </a:endParaRPr>
          </a:p>
          <a:p>
            <a:pPr algn="just"/>
            <a:r>
              <a:rPr lang="en-US" sz="2000" b="1">
                <a:cs typeface="Arial"/>
              </a:rPr>
              <a:t>High Availability and Durability</a:t>
            </a:r>
            <a:r>
              <a:rPr lang="en-US" sz="2000">
                <a:solidFill>
                  <a:srgbClr val="374151"/>
                </a:solidFill>
                <a:cs typeface="Arial"/>
              </a:rPr>
              <a:t>: ECR automatically replicates your container images across multiple Availability Zones within a region, providing high availability and durability. This ensures that your images are always available and protected against infrastructure failures.</a:t>
            </a:r>
            <a:endParaRPr lang="en-US" sz="2000"/>
          </a:p>
          <a:p>
            <a:endParaRPr lang="en-US" sz="2000" b="1">
              <a:solidFill>
                <a:srgbClr val="232F3E"/>
              </a:solidFill>
              <a:cs typeface="Arial"/>
            </a:endParaRPr>
          </a:p>
          <a:p>
            <a:pPr marL="0" indent="0">
              <a:buNone/>
            </a:pPr>
            <a:endParaRPr lang="en-US" sz="2000">
              <a:solidFill>
                <a:srgbClr val="333333"/>
              </a:solidFill>
              <a:cs typeface="Arial"/>
            </a:endParaRPr>
          </a:p>
          <a:p>
            <a:endParaRPr lang="en-US">
              <a:cs typeface="Arial"/>
            </a:endParaRPr>
          </a:p>
        </p:txBody>
      </p:sp>
    </p:spTree>
    <p:extLst>
      <p:ext uri="{BB962C8B-B14F-4D97-AF65-F5344CB8AC3E}">
        <p14:creationId xmlns:p14="http://schemas.microsoft.com/office/powerpoint/2010/main" val="328429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A763-842A-7DC8-C685-1116016E1FF7}"/>
              </a:ext>
            </a:extLst>
          </p:cNvPr>
          <p:cNvSpPr>
            <a:spLocks noGrp="1"/>
          </p:cNvSpPr>
          <p:nvPr>
            <p:ph type="title"/>
          </p:nvPr>
        </p:nvSpPr>
        <p:spPr/>
        <p:txBody>
          <a:bodyPr/>
          <a:lstStyle/>
          <a:p>
            <a:r>
              <a:rPr lang="en-US" sz="3600">
                <a:cs typeface="Arial"/>
              </a:rPr>
              <a:t>Deploying Spring Boot microservices to ECR</a:t>
            </a:r>
            <a:endParaRPr lang="en-US"/>
          </a:p>
        </p:txBody>
      </p:sp>
      <p:sp>
        <p:nvSpPr>
          <p:cNvPr id="3" name="Content Placeholder 2">
            <a:extLst>
              <a:ext uri="{FF2B5EF4-FFF2-40B4-BE49-F238E27FC236}">
                <a16:creationId xmlns:a16="http://schemas.microsoft.com/office/drawing/2014/main" id="{713B87A2-F47E-1E0B-CB4B-3BA4EE7C2CC4}"/>
              </a:ext>
            </a:extLst>
          </p:cNvPr>
          <p:cNvSpPr>
            <a:spLocks noGrp="1"/>
          </p:cNvSpPr>
          <p:nvPr>
            <p:ph idx="1"/>
          </p:nvPr>
        </p:nvSpPr>
        <p:spPr>
          <a:xfrm>
            <a:off x="365760" y="1617785"/>
            <a:ext cx="11247120" cy="4462975"/>
          </a:xfrm>
        </p:spPr>
        <p:txBody>
          <a:bodyPr vert="horz" lIns="0" tIns="0" rIns="0" bIns="0" spcCol="301752" rtlCol="0" anchor="t">
            <a:noAutofit/>
          </a:bodyPr>
          <a:lstStyle/>
          <a:p>
            <a:pPr marL="0" indent="0" algn="just">
              <a:buNone/>
            </a:pPr>
            <a:r>
              <a:rPr lang="en-US" sz="2000">
                <a:ea typeface="+mn-lt"/>
                <a:cs typeface="+mn-lt"/>
              </a:rPr>
              <a:t>To use Spring Boot with microservices and ECR (Elastic Container Registry), you can follow these steps:</a:t>
            </a:r>
            <a:endParaRPr lang="en-US" sz="2000">
              <a:solidFill>
                <a:srgbClr val="374151"/>
              </a:solidFill>
              <a:cs typeface="Arial"/>
            </a:endParaRPr>
          </a:p>
          <a:p>
            <a:pPr algn="just"/>
            <a:r>
              <a:rPr lang="en-US" sz="2000" b="1">
                <a:ea typeface="+mn-lt"/>
                <a:cs typeface="+mn-lt"/>
              </a:rPr>
              <a:t>Develop your Spring Boot microservices</a:t>
            </a:r>
            <a:r>
              <a:rPr lang="en-US" sz="2000">
                <a:ea typeface="+mn-lt"/>
                <a:cs typeface="+mn-lt"/>
              </a:rPr>
              <a:t>: Write your microservices using Spring Boot, adhering to the principles of microservices architecture. Each microservice should be independently deployable and have a well-defined API.</a:t>
            </a:r>
            <a:endParaRPr lang="en-US">
              <a:cs typeface="Arial"/>
            </a:endParaRPr>
          </a:p>
          <a:p>
            <a:pPr algn="just"/>
            <a:r>
              <a:rPr lang="en-US" sz="2000" b="1">
                <a:ea typeface="+mn-lt"/>
                <a:cs typeface="+mn-lt"/>
              </a:rPr>
              <a:t>Containerize your microservices</a:t>
            </a:r>
            <a:r>
              <a:rPr lang="en-US" sz="2000">
                <a:ea typeface="+mn-lt"/>
                <a:cs typeface="+mn-lt"/>
              </a:rPr>
              <a:t>: Create Docker containers for your Spring Boot microservices. You'll need to write a Docker file for each microservice, specifying the necessary dependencies and runtime configuration.</a:t>
            </a:r>
            <a:endParaRPr lang="en-US">
              <a:cs typeface="Arial"/>
            </a:endParaRPr>
          </a:p>
          <a:p>
            <a:pPr algn="just"/>
            <a:r>
              <a:rPr lang="en-US" sz="2000" b="1">
                <a:ea typeface="+mn-lt"/>
                <a:cs typeface="+mn-lt"/>
              </a:rPr>
              <a:t>Build Docker images</a:t>
            </a:r>
            <a:r>
              <a:rPr lang="en-US" sz="2000">
                <a:ea typeface="+mn-lt"/>
                <a:cs typeface="+mn-lt"/>
              </a:rPr>
              <a:t>: Use a build tool like Maven or Gradle to build your Spring Boot applications. As part of the build process, build Docker images for each microservice using the Docker files you created.</a:t>
            </a:r>
            <a:endParaRPr lang="en-US">
              <a:cs typeface="Arial"/>
            </a:endParaRPr>
          </a:p>
          <a:p>
            <a:endParaRPr lang="en-US"/>
          </a:p>
        </p:txBody>
      </p:sp>
    </p:spTree>
    <p:extLst>
      <p:ext uri="{BB962C8B-B14F-4D97-AF65-F5344CB8AC3E}">
        <p14:creationId xmlns:p14="http://schemas.microsoft.com/office/powerpoint/2010/main" val="56134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05286D-FE18-5AFE-821D-F230B899FF9D}"/>
              </a:ext>
            </a:extLst>
          </p:cNvPr>
          <p:cNvSpPr>
            <a:spLocks noGrp="1"/>
          </p:cNvSpPr>
          <p:nvPr>
            <p:ph idx="1"/>
          </p:nvPr>
        </p:nvSpPr>
        <p:spPr>
          <a:xfrm>
            <a:off x="365760" y="1184031"/>
            <a:ext cx="11176781" cy="4896729"/>
          </a:xfrm>
        </p:spPr>
        <p:txBody>
          <a:bodyPr vert="horz" lIns="0" tIns="0" rIns="0" bIns="0" spcCol="301752" rtlCol="0" anchor="t">
            <a:noAutofit/>
          </a:bodyPr>
          <a:lstStyle/>
          <a:p>
            <a:pPr algn="just"/>
            <a:r>
              <a:rPr lang="en-US" sz="2000" b="1">
                <a:solidFill>
                  <a:srgbClr val="231F20"/>
                </a:solidFill>
                <a:cs typeface="Arial"/>
              </a:rPr>
              <a:t>Tag and push Docker images to ECR</a:t>
            </a:r>
            <a:r>
              <a:rPr lang="en-US" sz="2000">
                <a:solidFill>
                  <a:srgbClr val="231F20"/>
                </a:solidFill>
                <a:cs typeface="Arial"/>
              </a:rPr>
              <a:t>: Create an ECR repository in your AWS account to store your Docker images. Tag the Docker images with the appropriate version or label, and then push them to the ECR repository using the AWS CLI or SDK.</a:t>
            </a:r>
            <a:endParaRPr lang="en-US"/>
          </a:p>
          <a:p>
            <a:pPr algn="just"/>
            <a:r>
              <a:rPr lang="en-US" sz="2000" b="1">
                <a:solidFill>
                  <a:srgbClr val="231F20"/>
                </a:solidFill>
                <a:cs typeface="Arial"/>
              </a:rPr>
              <a:t>Set up your AWS infrastructure</a:t>
            </a:r>
            <a:r>
              <a:rPr lang="en-US" sz="2000">
                <a:solidFill>
                  <a:srgbClr val="231F20"/>
                </a:solidFill>
                <a:cs typeface="Arial"/>
              </a:rPr>
              <a:t>: Configure the necessary AWS resources to deploy and run your microservices. This may involve creating an ECS (Elastic Container Service) cluster, defining ECS task definitions for each microservice, and setting up networking components like VPCs and security groups.</a:t>
            </a:r>
          </a:p>
          <a:p>
            <a:pPr algn="just"/>
            <a:r>
              <a:rPr lang="en-US" sz="2000" b="1">
                <a:solidFill>
                  <a:srgbClr val="231F20"/>
                </a:solidFill>
                <a:cs typeface="Arial"/>
              </a:rPr>
              <a:t>Deploy microservices to ECS</a:t>
            </a:r>
            <a:r>
              <a:rPr lang="en-US" sz="2000">
                <a:solidFill>
                  <a:srgbClr val="231F20"/>
                </a:solidFill>
                <a:cs typeface="Arial"/>
              </a:rPr>
              <a:t>: Use ECS to deploy your microservices as containers. Create ECS services for each microservice, specifying the task definition and ECR repository where the Docker image is stored. ECS will automatically pull the Docker images from ECR and launch the containers.</a:t>
            </a:r>
            <a:endParaRPr lang="en-US">
              <a:solidFill>
                <a:srgbClr val="231F20"/>
              </a:solidFill>
              <a:cs typeface="Arial"/>
            </a:endParaRPr>
          </a:p>
          <a:p>
            <a:endParaRPr lang="en-US">
              <a:solidFill>
                <a:srgbClr val="231F20"/>
              </a:solidFill>
              <a:cs typeface="Arial"/>
            </a:endParaRPr>
          </a:p>
          <a:p>
            <a:endParaRPr lang="en-US" sz="2000">
              <a:solidFill>
                <a:srgbClr val="231F20"/>
              </a:solidFill>
              <a:cs typeface="Arial"/>
            </a:endParaRPr>
          </a:p>
          <a:p>
            <a:endParaRPr lang="en-US" sz="2000">
              <a:solidFill>
                <a:srgbClr val="374151"/>
              </a:solidFill>
              <a:cs typeface="Arial"/>
            </a:endParaRPr>
          </a:p>
        </p:txBody>
      </p:sp>
    </p:spTree>
    <p:extLst>
      <p:ext uri="{BB962C8B-B14F-4D97-AF65-F5344CB8AC3E}">
        <p14:creationId xmlns:p14="http://schemas.microsoft.com/office/powerpoint/2010/main" val="352518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B1CF4-5F61-2C25-56FB-2470D1F2272F}"/>
              </a:ext>
            </a:extLst>
          </p:cNvPr>
          <p:cNvSpPr>
            <a:spLocks noGrp="1"/>
          </p:cNvSpPr>
          <p:nvPr>
            <p:ph idx="1"/>
          </p:nvPr>
        </p:nvSpPr>
        <p:spPr>
          <a:xfrm>
            <a:off x="365760" y="1160584"/>
            <a:ext cx="10449950" cy="4920176"/>
          </a:xfrm>
        </p:spPr>
        <p:txBody>
          <a:bodyPr vert="horz" lIns="0" tIns="0" rIns="0" bIns="0" spcCol="301752" rtlCol="0" anchor="t">
            <a:normAutofit/>
          </a:bodyPr>
          <a:lstStyle/>
          <a:p>
            <a:r>
              <a:rPr lang="en-US" sz="2000" b="1">
                <a:cs typeface="Arial"/>
              </a:rPr>
              <a:t>Configure service discovery and load balancing</a:t>
            </a:r>
            <a:r>
              <a:rPr lang="en-US" sz="2000">
                <a:cs typeface="Arial"/>
              </a:rPr>
              <a:t>: Set up service discovery mechanisms to enable communication between your microservices. You can use AWS </a:t>
            </a:r>
            <a:r>
              <a:rPr lang="en-US" sz="2000" err="1">
                <a:cs typeface="Arial"/>
              </a:rPr>
              <a:t>CloudMap</a:t>
            </a:r>
            <a:r>
              <a:rPr lang="en-US" sz="2000">
                <a:cs typeface="Arial"/>
              </a:rPr>
              <a:t> or an external service registry like </a:t>
            </a:r>
            <a:r>
              <a:rPr lang="en-US" sz="2000" err="1">
                <a:cs typeface="Arial"/>
              </a:rPr>
              <a:t>HashiCorp</a:t>
            </a:r>
            <a:r>
              <a:rPr lang="en-US" sz="2000">
                <a:cs typeface="Arial"/>
              </a:rPr>
              <a:t> Consul. Configure a load balancer, such as Application Load Balancer or Network Load Balancer, to distribute traffic to your microservices.</a:t>
            </a:r>
          </a:p>
          <a:p>
            <a:pPr algn="just"/>
            <a:r>
              <a:rPr lang="en-US" sz="2000" b="1">
                <a:cs typeface="Arial"/>
              </a:rPr>
              <a:t>Monitor and manage your microservices</a:t>
            </a:r>
            <a:r>
              <a:rPr lang="en-US" sz="2000">
                <a:cs typeface="Arial"/>
              </a:rPr>
              <a:t>: Utilize AWS services like CloudWatch to monitor the performance and health of your microservices. Set up logging and metrics to gain insights into your application. You can also use AWS Auto Scaling to automatically adjust the number of ECS tasks based on the demand.</a:t>
            </a:r>
            <a:endParaRPr lang="en-US">
              <a:cs typeface="Arial"/>
            </a:endParaRPr>
          </a:p>
        </p:txBody>
      </p:sp>
    </p:spTree>
    <p:extLst>
      <p:ext uri="{BB962C8B-B14F-4D97-AF65-F5344CB8AC3E}">
        <p14:creationId xmlns:p14="http://schemas.microsoft.com/office/powerpoint/2010/main" val="328909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B00C35-2E04-0949-DE85-F9ED36C00650}"/>
              </a:ext>
            </a:extLst>
          </p:cNvPr>
          <p:cNvSpPr>
            <a:spLocks noGrp="1"/>
          </p:cNvSpPr>
          <p:nvPr>
            <p:ph type="title"/>
          </p:nvPr>
        </p:nvSpPr>
        <p:spPr>
          <a:xfrm>
            <a:off x="365760" y="365760"/>
            <a:ext cx="11457432" cy="914400"/>
          </a:xfrm>
        </p:spPr>
        <p:txBody>
          <a:bodyPr anchor="t">
            <a:normAutofit/>
          </a:bodyPr>
          <a:lstStyle/>
          <a:p>
            <a:r>
              <a:rPr lang="en-US"/>
              <a:t>Amazon Elastic Compute Cloud (Amazon EC2)</a:t>
            </a:r>
          </a:p>
        </p:txBody>
      </p:sp>
      <p:graphicFrame>
        <p:nvGraphicFramePr>
          <p:cNvPr id="10" name="Content Placeholder 2">
            <a:extLst>
              <a:ext uri="{FF2B5EF4-FFF2-40B4-BE49-F238E27FC236}">
                <a16:creationId xmlns:a16="http://schemas.microsoft.com/office/drawing/2014/main" id="{16087AED-92F3-FB9E-D523-2E6DD8B972A1}"/>
              </a:ext>
            </a:extLst>
          </p:cNvPr>
          <p:cNvGraphicFramePr>
            <a:graphicFrameLocks noGrp="1"/>
          </p:cNvGraphicFramePr>
          <p:nvPr>
            <p:ph idx="1"/>
            <p:extLst>
              <p:ext uri="{D42A27DB-BD31-4B8C-83A1-F6EECF244321}">
                <p14:modId xmlns:p14="http://schemas.microsoft.com/office/powerpoint/2010/main" val="225192685"/>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918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3448-E462-F3F5-A7E5-DD828CE9288F}"/>
              </a:ext>
            </a:extLst>
          </p:cNvPr>
          <p:cNvSpPr>
            <a:spLocks noGrp="1"/>
          </p:cNvSpPr>
          <p:nvPr>
            <p:ph type="title"/>
          </p:nvPr>
        </p:nvSpPr>
        <p:spPr>
          <a:xfrm>
            <a:off x="365760" y="365760"/>
            <a:ext cx="11457432" cy="914400"/>
          </a:xfrm>
        </p:spPr>
        <p:txBody>
          <a:bodyPr anchor="t">
            <a:normAutofit/>
          </a:bodyPr>
          <a:lstStyle/>
          <a:p>
            <a:r>
              <a:rPr lang="en-US"/>
              <a:t>Key Features of Amazon EC2</a:t>
            </a:r>
          </a:p>
        </p:txBody>
      </p:sp>
      <p:graphicFrame>
        <p:nvGraphicFramePr>
          <p:cNvPr id="5" name="Content Placeholder 2">
            <a:extLst>
              <a:ext uri="{FF2B5EF4-FFF2-40B4-BE49-F238E27FC236}">
                <a16:creationId xmlns:a16="http://schemas.microsoft.com/office/drawing/2014/main" id="{80305FD7-FF46-0DE9-1A31-0FCD59518DD0}"/>
              </a:ext>
            </a:extLst>
          </p:cNvPr>
          <p:cNvGraphicFramePr>
            <a:graphicFrameLocks noGrp="1"/>
          </p:cNvGraphicFramePr>
          <p:nvPr>
            <p:ph idx="1"/>
            <p:extLst>
              <p:ext uri="{D42A27DB-BD31-4B8C-83A1-F6EECF244321}">
                <p14:modId xmlns:p14="http://schemas.microsoft.com/office/powerpoint/2010/main" val="298970059"/>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964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1D4B-84C8-2465-C08D-98ED5060BD91}"/>
              </a:ext>
            </a:extLst>
          </p:cNvPr>
          <p:cNvSpPr>
            <a:spLocks noGrp="1"/>
          </p:cNvSpPr>
          <p:nvPr>
            <p:ph type="title"/>
          </p:nvPr>
        </p:nvSpPr>
        <p:spPr>
          <a:xfrm>
            <a:off x="365760" y="365760"/>
            <a:ext cx="11457432" cy="914400"/>
          </a:xfrm>
        </p:spPr>
        <p:txBody>
          <a:bodyPr anchor="t">
            <a:normAutofit/>
          </a:bodyPr>
          <a:lstStyle/>
          <a:p>
            <a:r>
              <a:rPr lang="en-US"/>
              <a:t>Benefits of Combining Serverless and Spring Boot:</a:t>
            </a:r>
          </a:p>
        </p:txBody>
      </p:sp>
      <p:graphicFrame>
        <p:nvGraphicFramePr>
          <p:cNvPr id="5" name="Content Placeholder 2">
            <a:extLst>
              <a:ext uri="{FF2B5EF4-FFF2-40B4-BE49-F238E27FC236}">
                <a16:creationId xmlns:a16="http://schemas.microsoft.com/office/drawing/2014/main" id="{2E057813-5B86-7B86-ED28-BB7A24DC8A3F}"/>
              </a:ext>
            </a:extLst>
          </p:cNvPr>
          <p:cNvGraphicFramePr>
            <a:graphicFrameLocks noGrp="1"/>
          </p:cNvGraphicFramePr>
          <p:nvPr>
            <p:ph idx="1"/>
            <p:extLst>
              <p:ext uri="{D42A27DB-BD31-4B8C-83A1-F6EECF244321}">
                <p14:modId xmlns:p14="http://schemas.microsoft.com/office/powerpoint/2010/main" val="2232495203"/>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22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2CF5D9-8F5B-B46E-7CFC-AF4F16E0BE5A}"/>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graphicFrame>
        <p:nvGraphicFramePr>
          <p:cNvPr id="7" name="Content Placeholder 2">
            <a:extLst>
              <a:ext uri="{FF2B5EF4-FFF2-40B4-BE49-F238E27FC236}">
                <a16:creationId xmlns:a16="http://schemas.microsoft.com/office/drawing/2014/main" id="{D4D57FF3-283E-7D8B-96DE-6DC356720C24}"/>
              </a:ext>
            </a:extLst>
          </p:cNvPr>
          <p:cNvGraphicFramePr>
            <a:graphicFrameLocks noGrp="1"/>
          </p:cNvGraphicFramePr>
          <p:nvPr>
            <p:ph sz="half" idx="1"/>
            <p:extLst>
              <p:ext uri="{D42A27DB-BD31-4B8C-83A1-F6EECF244321}">
                <p14:modId xmlns:p14="http://schemas.microsoft.com/office/powerpoint/2010/main" val="467912720"/>
              </p:ext>
            </p:extLst>
          </p:nvPr>
        </p:nvGraphicFramePr>
        <p:xfrm>
          <a:off x="689349" y="1557404"/>
          <a:ext cx="9987669" cy="4544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24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35D6C6-E7FB-35CB-EBDE-9B7618A7FA1D}"/>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sp>
        <p:nvSpPr>
          <p:cNvPr id="7" name="TextBox 6">
            <a:extLst>
              <a:ext uri="{FF2B5EF4-FFF2-40B4-BE49-F238E27FC236}">
                <a16:creationId xmlns:a16="http://schemas.microsoft.com/office/drawing/2014/main" id="{C0C5C34B-51DD-E4EC-4BEF-E210D8DD961E}"/>
              </a:ext>
            </a:extLst>
          </p:cNvPr>
          <p:cNvSpPr txBox="1"/>
          <p:nvPr/>
        </p:nvSpPr>
        <p:spPr>
          <a:xfrm>
            <a:off x="803564" y="1413164"/>
            <a:ext cx="8631381"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AutoNum type="arabicPeriod"/>
            </a:pPr>
            <a:endParaRPr lang="en-US">
              <a:solidFill>
                <a:srgbClr val="374151"/>
              </a:solidFill>
              <a:latin typeface="Söhne"/>
            </a:endParaRPr>
          </a:p>
        </p:txBody>
      </p:sp>
      <p:graphicFrame>
        <p:nvGraphicFramePr>
          <p:cNvPr id="9" name="Content Placeholder 2">
            <a:extLst>
              <a:ext uri="{FF2B5EF4-FFF2-40B4-BE49-F238E27FC236}">
                <a16:creationId xmlns:a16="http://schemas.microsoft.com/office/drawing/2014/main" id="{503C3CD5-0B6E-20A8-A2AC-1D5D7E5F899F}"/>
              </a:ext>
            </a:extLst>
          </p:cNvPr>
          <p:cNvGraphicFramePr>
            <a:graphicFrameLocks noGrp="1"/>
          </p:cNvGraphicFramePr>
          <p:nvPr>
            <p:ph sz="half" idx="2"/>
            <p:extLst>
              <p:ext uri="{D42A27DB-BD31-4B8C-83A1-F6EECF244321}">
                <p14:modId xmlns:p14="http://schemas.microsoft.com/office/powerpoint/2010/main" val="3482301369"/>
              </p:ext>
            </p:extLst>
          </p:nvPr>
        </p:nvGraphicFramePr>
        <p:xfrm>
          <a:off x="753350" y="1554556"/>
          <a:ext cx="10687039"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935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F95ECD-8851-6EB1-7D84-2A09870F0D42}"/>
              </a:ext>
            </a:extLst>
          </p:cNvPr>
          <p:cNvSpPr>
            <a:spLocks noGrp="1"/>
          </p:cNvSpPr>
          <p:nvPr>
            <p:ph type="title"/>
          </p:nvPr>
        </p:nvSpPr>
        <p:spPr>
          <a:xfrm>
            <a:off x="365760" y="365760"/>
            <a:ext cx="11457432" cy="914400"/>
          </a:xfrm>
        </p:spPr>
        <p:txBody>
          <a:bodyPr anchor="t">
            <a:normAutofit/>
          </a:bodyPr>
          <a:lstStyle/>
          <a:p>
            <a:r>
              <a:rPr lang="en-US"/>
              <a:t>Amazon Virtual Private Cloud (Amazon VPC)</a:t>
            </a:r>
          </a:p>
        </p:txBody>
      </p:sp>
      <p:graphicFrame>
        <p:nvGraphicFramePr>
          <p:cNvPr id="8" name="Content Placeholder 2">
            <a:extLst>
              <a:ext uri="{FF2B5EF4-FFF2-40B4-BE49-F238E27FC236}">
                <a16:creationId xmlns:a16="http://schemas.microsoft.com/office/drawing/2014/main" id="{ADD3525C-E04A-8740-F5D0-4CB06607A8B6}"/>
              </a:ext>
            </a:extLst>
          </p:cNvPr>
          <p:cNvGraphicFramePr>
            <a:graphicFrameLocks noGrp="1"/>
          </p:cNvGraphicFramePr>
          <p:nvPr>
            <p:ph idx="1"/>
            <p:extLst>
              <p:ext uri="{D42A27DB-BD31-4B8C-83A1-F6EECF244321}">
                <p14:modId xmlns:p14="http://schemas.microsoft.com/office/powerpoint/2010/main" val="4004479271"/>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36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BC546C3-A825-F106-717F-EA03813B15ED}"/>
              </a:ext>
            </a:extLst>
          </p:cNvPr>
          <p:cNvSpPr>
            <a:spLocks noGrp="1"/>
          </p:cNvSpPr>
          <p:nvPr>
            <p:ph type="title"/>
          </p:nvPr>
        </p:nvSpPr>
        <p:spPr>
          <a:xfrm>
            <a:off x="365760" y="365760"/>
            <a:ext cx="11457432" cy="914400"/>
          </a:xfrm>
        </p:spPr>
        <p:txBody>
          <a:bodyPr anchor="t">
            <a:normAutofit/>
          </a:bodyPr>
          <a:lstStyle/>
          <a:p>
            <a:r>
              <a:rPr lang="en-US"/>
              <a:t>Key Features of Amazon VPC</a:t>
            </a:r>
          </a:p>
        </p:txBody>
      </p:sp>
      <p:graphicFrame>
        <p:nvGraphicFramePr>
          <p:cNvPr id="8" name="Content Placeholder 2">
            <a:extLst>
              <a:ext uri="{FF2B5EF4-FFF2-40B4-BE49-F238E27FC236}">
                <a16:creationId xmlns:a16="http://schemas.microsoft.com/office/drawing/2014/main" id="{AC7B87EB-A89A-E058-E9EE-A04BD9BF9D0C}"/>
              </a:ext>
            </a:extLst>
          </p:cNvPr>
          <p:cNvGraphicFramePr>
            <a:graphicFrameLocks noGrp="1"/>
          </p:cNvGraphicFramePr>
          <p:nvPr>
            <p:ph idx="1"/>
            <p:extLst>
              <p:ext uri="{D42A27DB-BD31-4B8C-83A1-F6EECF244321}">
                <p14:modId xmlns:p14="http://schemas.microsoft.com/office/powerpoint/2010/main" val="4251579484"/>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2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D05641-5A6D-69CD-F8A3-1924C5226352}"/>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graphicFrame>
        <p:nvGraphicFramePr>
          <p:cNvPr id="15" name="Content Placeholder 2">
            <a:extLst>
              <a:ext uri="{FF2B5EF4-FFF2-40B4-BE49-F238E27FC236}">
                <a16:creationId xmlns:a16="http://schemas.microsoft.com/office/drawing/2014/main" id="{26210372-1B8D-C991-864C-4B65D496D496}"/>
              </a:ext>
            </a:extLst>
          </p:cNvPr>
          <p:cNvGraphicFramePr>
            <a:graphicFrameLocks noGrp="1"/>
          </p:cNvGraphicFramePr>
          <p:nvPr>
            <p:ph idx="1"/>
            <p:extLst>
              <p:ext uri="{D42A27DB-BD31-4B8C-83A1-F6EECF244321}">
                <p14:modId xmlns:p14="http://schemas.microsoft.com/office/powerpoint/2010/main" val="1029589152"/>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0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D8FAA4-CAB5-6F77-EAFA-3A48C1746D3B}"/>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graphicFrame>
        <p:nvGraphicFramePr>
          <p:cNvPr id="7" name="Content Placeholder 2">
            <a:extLst>
              <a:ext uri="{FF2B5EF4-FFF2-40B4-BE49-F238E27FC236}">
                <a16:creationId xmlns:a16="http://schemas.microsoft.com/office/drawing/2014/main" id="{8EA3E098-8615-B58D-D6C4-74FA8F6F5987}"/>
              </a:ext>
            </a:extLst>
          </p:cNvPr>
          <p:cNvGraphicFramePr>
            <a:graphicFrameLocks noGrp="1"/>
          </p:cNvGraphicFramePr>
          <p:nvPr>
            <p:ph idx="1"/>
            <p:extLst>
              <p:ext uri="{D42A27DB-BD31-4B8C-83A1-F6EECF244321}">
                <p14:modId xmlns:p14="http://schemas.microsoft.com/office/powerpoint/2010/main" val="2964469263"/>
              </p:ext>
            </p:extLst>
          </p:nvPr>
        </p:nvGraphicFramePr>
        <p:xfrm>
          <a:off x="303130" y="1473896"/>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47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15E459-17AD-1F96-79FA-B77BB6801565}"/>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graphicFrame>
        <p:nvGraphicFramePr>
          <p:cNvPr id="7" name="Content Placeholder 2">
            <a:extLst>
              <a:ext uri="{FF2B5EF4-FFF2-40B4-BE49-F238E27FC236}">
                <a16:creationId xmlns:a16="http://schemas.microsoft.com/office/drawing/2014/main" id="{8E19EF32-6DF3-542B-5C51-3DFB8A06B084}"/>
              </a:ext>
            </a:extLst>
          </p:cNvPr>
          <p:cNvGraphicFramePr>
            <a:graphicFrameLocks noGrp="1"/>
          </p:cNvGraphicFramePr>
          <p:nvPr>
            <p:ph idx="1"/>
            <p:extLst>
              <p:ext uri="{D42A27DB-BD31-4B8C-83A1-F6EECF244321}">
                <p14:modId xmlns:p14="http://schemas.microsoft.com/office/powerpoint/2010/main" val="1566118099"/>
              </p:ext>
            </p:extLst>
          </p:nvPr>
        </p:nvGraphicFramePr>
        <p:xfrm>
          <a:off x="365760" y="1578279"/>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84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C146CB5-DDC4-7589-B525-3B847A4D258A}"/>
              </a:ext>
            </a:extLst>
          </p:cNvPr>
          <p:cNvSpPr>
            <a:spLocks noGrp="1"/>
          </p:cNvSpPr>
          <p:nvPr>
            <p:ph type="title"/>
          </p:nvPr>
        </p:nvSpPr>
        <p:spPr>
          <a:xfrm>
            <a:off x="365760" y="365760"/>
            <a:ext cx="11457432" cy="914400"/>
          </a:xfrm>
        </p:spPr>
        <p:txBody>
          <a:bodyPr anchor="t">
            <a:normAutofit/>
          </a:bodyPr>
          <a:lstStyle/>
          <a:p>
            <a:r>
              <a:rPr lang="en-US"/>
              <a:t>Deploying Spring Boot microservices to EC2</a:t>
            </a:r>
          </a:p>
        </p:txBody>
      </p:sp>
      <p:sp>
        <p:nvSpPr>
          <p:cNvPr id="10" name="Content Placeholder 9">
            <a:extLst>
              <a:ext uri="{FF2B5EF4-FFF2-40B4-BE49-F238E27FC236}">
                <a16:creationId xmlns:a16="http://schemas.microsoft.com/office/drawing/2014/main" id="{D93CF00F-D897-E18A-68AF-57A42ECBA444}"/>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endParaRPr lang="en-US" sz="1200">
              <a:solidFill>
                <a:srgbClr val="374151"/>
              </a:solidFill>
              <a:cs typeface="Arial"/>
            </a:endParaRPr>
          </a:p>
          <a:p>
            <a:endParaRPr lang="en-US">
              <a:cs typeface="Arial"/>
            </a:endParaRPr>
          </a:p>
        </p:txBody>
      </p:sp>
      <p:graphicFrame>
        <p:nvGraphicFramePr>
          <p:cNvPr id="12" name="Content Placeholder 2">
            <a:extLst>
              <a:ext uri="{FF2B5EF4-FFF2-40B4-BE49-F238E27FC236}">
                <a16:creationId xmlns:a16="http://schemas.microsoft.com/office/drawing/2014/main" id="{A5849398-99B6-4ABC-7011-89A5A95B1AC5}"/>
              </a:ext>
            </a:extLst>
          </p:cNvPr>
          <p:cNvGraphicFramePr>
            <a:graphicFrameLocks/>
          </p:cNvGraphicFramePr>
          <p:nvPr>
            <p:extLst>
              <p:ext uri="{D42A27DB-BD31-4B8C-83A1-F6EECF244321}">
                <p14:modId xmlns:p14="http://schemas.microsoft.com/office/powerpoint/2010/main" val="238113070"/>
              </p:ext>
            </p:extLst>
          </p:nvPr>
        </p:nvGraphicFramePr>
        <p:xfrm>
          <a:off x="-657199" y="962415"/>
          <a:ext cx="8284173" cy="3656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952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9C4399-0A4A-436B-16F4-7DD30A160BEB}"/>
              </a:ext>
            </a:extLst>
          </p:cNvPr>
          <p:cNvSpPr>
            <a:spLocks noGrp="1"/>
          </p:cNvSpPr>
          <p:nvPr>
            <p:ph type="title"/>
          </p:nvPr>
        </p:nvSpPr>
        <p:spPr>
          <a:xfrm>
            <a:off x="365760" y="459705"/>
            <a:ext cx="11457432" cy="914400"/>
          </a:xfrm>
        </p:spPr>
        <p:txBody>
          <a:bodyPr anchor="t">
            <a:normAutofit/>
          </a:bodyPr>
          <a:lstStyle/>
          <a:p>
            <a:r>
              <a:rPr lang="en-US"/>
              <a:t>Benefits of EC2 and VPC</a:t>
            </a:r>
          </a:p>
        </p:txBody>
      </p:sp>
      <p:graphicFrame>
        <p:nvGraphicFramePr>
          <p:cNvPr id="7" name="Content Placeholder 2">
            <a:extLst>
              <a:ext uri="{FF2B5EF4-FFF2-40B4-BE49-F238E27FC236}">
                <a16:creationId xmlns:a16="http://schemas.microsoft.com/office/drawing/2014/main" id="{25A7D454-01DA-FF8E-21FF-0031AE272513}"/>
              </a:ext>
            </a:extLst>
          </p:cNvPr>
          <p:cNvGraphicFramePr>
            <a:graphicFrameLocks noGrp="1"/>
          </p:cNvGraphicFramePr>
          <p:nvPr>
            <p:ph idx="1"/>
            <p:extLst>
              <p:ext uri="{D42A27DB-BD31-4B8C-83A1-F6EECF244321}">
                <p14:modId xmlns:p14="http://schemas.microsoft.com/office/powerpoint/2010/main" val="320118891"/>
              </p:ext>
            </p:extLst>
          </p:nvPr>
        </p:nvGraphicFramePr>
        <p:xfrm>
          <a:off x="365760" y="1593273"/>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873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84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E54F72E-5170-AC3B-6A46-9E7EC66FA16F}"/>
              </a:ext>
            </a:extLst>
          </p:cNvPr>
          <p:cNvSpPr>
            <a:spLocks noGrp="1"/>
          </p:cNvSpPr>
          <p:nvPr>
            <p:ph type="title"/>
          </p:nvPr>
        </p:nvSpPr>
        <p:spPr>
          <a:xfrm>
            <a:off x="365760" y="365760"/>
            <a:ext cx="11457432" cy="914400"/>
          </a:xfrm>
        </p:spPr>
        <p:txBody>
          <a:bodyPr/>
          <a:lstStyle/>
          <a:p>
            <a:r>
              <a:rPr lang="en-US">
                <a:cs typeface="Arial"/>
              </a:rPr>
              <a:t>Architecture:</a:t>
            </a:r>
            <a:endParaRPr lang="en-US"/>
          </a:p>
        </p:txBody>
      </p:sp>
      <p:sp>
        <p:nvSpPr>
          <p:cNvPr id="4" name="TextBox 3">
            <a:extLst>
              <a:ext uri="{FF2B5EF4-FFF2-40B4-BE49-F238E27FC236}">
                <a16:creationId xmlns:a16="http://schemas.microsoft.com/office/drawing/2014/main" id="{855CE3B2-18DF-F56A-E35B-603A1A842E79}"/>
              </a:ext>
            </a:extLst>
          </p:cNvPr>
          <p:cNvSpPr txBox="1"/>
          <p:nvPr/>
        </p:nvSpPr>
        <p:spPr>
          <a:xfrm>
            <a:off x="365760" y="1828800"/>
            <a:ext cx="11457432" cy="4251960"/>
          </a:xfrm>
          <a:prstGeom prst="rect">
            <a:avLst/>
          </a:prstGeom>
        </p:spPr>
        <p:txBody>
          <a:bodyPr rot="0" spcFirstLastPara="0" vertOverflow="overflow" horzOverflow="overflow" vert="horz" lIns="0" tIns="0" rIns="0" bIns="0" numCol="2" spcCol="941832" rtlCol="0" fromWordArt="0" anchorCtr="0" forceAA="0" compatLnSpc="1">
            <a:prstTxWarp prst="textNoShape">
              <a:avLst/>
            </a:prstTxWarp>
            <a:normAutofit/>
          </a:bodyPr>
          <a:lstStyle/>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API Gateway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API Requests</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Serverless      |</a:t>
            </a:r>
          </a:p>
          <a:p>
            <a:pPr marL="182880" indent="-182880">
              <a:lnSpc>
                <a:spcPct val="90000"/>
              </a:lnSpc>
              <a:spcBef>
                <a:spcPts val="1200"/>
              </a:spcBef>
              <a:buSzPct val="100000"/>
              <a:buFont typeface="Arial"/>
              <a:tabLst>
                <a:tab pos="5254625" algn="r"/>
              </a:tabLst>
            </a:pPr>
            <a:r>
              <a:rPr lang="en-US"/>
              <a:t>          | Platform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Event Triggers</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Microservices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  Data Storage</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r>
              <a:rPr lang="en-US"/>
              <a:t>          +-----------------+</a:t>
            </a:r>
          </a:p>
          <a:p>
            <a:pPr marL="182880" indent="-182880">
              <a:lnSpc>
                <a:spcPct val="90000"/>
              </a:lnSpc>
              <a:spcBef>
                <a:spcPts val="1200"/>
              </a:spcBef>
              <a:buSzPct val="100000"/>
              <a:buFont typeface="Arial"/>
              <a:tabLst>
                <a:tab pos="5254625" algn="r"/>
              </a:tabLst>
            </a:pPr>
            <a:endParaRPr lang="en-US"/>
          </a:p>
        </p:txBody>
      </p:sp>
    </p:spTree>
    <p:extLst>
      <p:ext uri="{BB962C8B-B14F-4D97-AF65-F5344CB8AC3E}">
        <p14:creationId xmlns:p14="http://schemas.microsoft.com/office/powerpoint/2010/main" val="268121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Architecture: </a:t>
            </a:r>
          </a:p>
        </p:txBody>
      </p:sp>
      <p:sp>
        <p:nvSpPr>
          <p:cNvPr id="3" name="Content Placeholder 2">
            <a:extLst>
              <a:ext uri="{FF2B5EF4-FFF2-40B4-BE49-F238E27FC236}">
                <a16:creationId xmlns:a16="http://schemas.microsoft.com/office/drawing/2014/main" id="{F81B6FFD-119C-0633-6698-E307211AEF8E}"/>
              </a:ext>
            </a:extLst>
          </p:cNvPr>
          <p:cNvSpPr>
            <a:spLocks noGrp="1"/>
          </p:cNvSpPr>
          <p:nvPr>
            <p:ph idx="1"/>
          </p:nvPr>
        </p:nvSpPr>
        <p:spPr>
          <a:xfrm>
            <a:off x="365760" y="1399308"/>
            <a:ext cx="10886902" cy="3864034"/>
          </a:xfrm>
        </p:spPr>
        <p:txBody>
          <a:bodyPr vert="horz" lIns="0" tIns="0" rIns="0" bIns="0" numCol="2" spcCol="941832" rtlCol="0">
            <a:normAutofit/>
          </a:bodyPr>
          <a:lstStyle/>
          <a:p>
            <a:r>
              <a:rPr lang="en-US"/>
              <a:t>The API Gateway should be depicted as the entry point for incoming API requests. It routes requests to the appropriate microservices.</a:t>
            </a:r>
          </a:p>
          <a:p>
            <a:r>
              <a:rPr lang="en-US"/>
              <a:t>The Serverless Platform (e.g., AWS Lambda) should be displayed as a separate component responsible for managing the execution and scaling of the microservices.</a:t>
            </a:r>
          </a:p>
          <a:p>
            <a:r>
              <a:rPr lang="en-US"/>
              <a:t>Microservices should be represented as individual components, each encapsulating a specific functionality. They communicate with each other and the Serverless Platform through event triggers.</a:t>
            </a:r>
          </a:p>
          <a:p>
            <a:r>
              <a:rPr lang="en-US"/>
              <a:t>Event triggers (e.g., message queues, file uploads) should be visualized as arrows pointing to the microservices, indicating that they trigger the execution of the respective microservice.</a:t>
            </a:r>
          </a:p>
          <a:p>
            <a:r>
              <a:rPr lang="en-US"/>
              <a:t>Data storage can be depicted as a separate component, illustrating the storage mechanisms utilized by the microservices.</a:t>
            </a:r>
          </a:p>
        </p:txBody>
      </p:sp>
    </p:spTree>
    <p:extLst>
      <p:ext uri="{BB962C8B-B14F-4D97-AF65-F5344CB8AC3E}">
        <p14:creationId xmlns:p14="http://schemas.microsoft.com/office/powerpoint/2010/main" val="412894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Design And Deployment: </a:t>
            </a:r>
          </a:p>
        </p:txBody>
      </p:sp>
      <p:graphicFrame>
        <p:nvGraphicFramePr>
          <p:cNvPr id="5" name="Content Placeholder 2">
            <a:extLst>
              <a:ext uri="{FF2B5EF4-FFF2-40B4-BE49-F238E27FC236}">
                <a16:creationId xmlns:a16="http://schemas.microsoft.com/office/drawing/2014/main" id="{9F37E61C-FD10-26DE-FA23-7A6E4ACAB413}"/>
              </a:ext>
            </a:extLst>
          </p:cNvPr>
          <p:cNvGraphicFramePr>
            <a:graphicFrameLocks noGrp="1"/>
          </p:cNvGraphicFramePr>
          <p:nvPr>
            <p:ph idx="1"/>
            <p:extLst>
              <p:ext uri="{D42A27DB-BD31-4B8C-83A1-F6EECF244321}">
                <p14:modId xmlns:p14="http://schemas.microsoft.com/office/powerpoint/2010/main" val="2915793123"/>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62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u="sng"/>
              <a:t>SNS </a:t>
            </a:r>
            <a:r>
              <a:rPr lang="en-US"/>
              <a:t>:</a:t>
            </a:r>
          </a:p>
        </p:txBody>
      </p:sp>
      <p:graphicFrame>
        <p:nvGraphicFramePr>
          <p:cNvPr id="5" name="Content Placeholder 2">
            <a:extLst>
              <a:ext uri="{FF2B5EF4-FFF2-40B4-BE49-F238E27FC236}">
                <a16:creationId xmlns:a16="http://schemas.microsoft.com/office/drawing/2014/main" id="{F28E2008-43F8-16A4-4975-6262A69C2CE8}"/>
              </a:ext>
            </a:extLst>
          </p:cNvPr>
          <p:cNvGraphicFramePr>
            <a:graphicFrameLocks noGrp="1"/>
          </p:cNvGraphicFramePr>
          <p:nvPr>
            <p:ph idx="1"/>
            <p:extLst>
              <p:ext uri="{D42A27DB-BD31-4B8C-83A1-F6EECF244321}">
                <p14:modId xmlns:p14="http://schemas.microsoft.com/office/powerpoint/2010/main" val="2674646635"/>
              </p:ext>
            </p:extLst>
          </p:nvPr>
        </p:nvGraphicFramePr>
        <p:xfrm>
          <a:off x="365760" y="1828800"/>
          <a:ext cx="850392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444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F87-C5C4-0E51-7935-EB9786092D14}"/>
              </a:ext>
            </a:extLst>
          </p:cNvPr>
          <p:cNvSpPr>
            <a:spLocks noGrp="1"/>
          </p:cNvSpPr>
          <p:nvPr>
            <p:ph type="title"/>
          </p:nvPr>
        </p:nvSpPr>
        <p:spPr>
          <a:xfrm>
            <a:off x="365760" y="365760"/>
            <a:ext cx="11457432" cy="914400"/>
          </a:xfrm>
        </p:spPr>
        <p:txBody>
          <a:bodyPr anchor="t">
            <a:normAutofit/>
          </a:bodyPr>
          <a:lstStyle/>
          <a:p>
            <a:r>
              <a:rPr lang="en-US"/>
              <a:t>Design: </a:t>
            </a:r>
          </a:p>
        </p:txBody>
      </p:sp>
      <p:graphicFrame>
        <p:nvGraphicFramePr>
          <p:cNvPr id="5" name="Content Placeholder 2">
            <a:extLst>
              <a:ext uri="{FF2B5EF4-FFF2-40B4-BE49-F238E27FC236}">
                <a16:creationId xmlns:a16="http://schemas.microsoft.com/office/drawing/2014/main" id="{014460D9-F443-0EB0-A635-CB88FD9C2A42}"/>
              </a:ext>
            </a:extLst>
          </p:cNvPr>
          <p:cNvGraphicFramePr>
            <a:graphicFrameLocks noGrp="1"/>
          </p:cNvGraphicFramePr>
          <p:nvPr>
            <p:ph idx="1"/>
            <p:extLst>
              <p:ext uri="{D42A27DB-BD31-4B8C-83A1-F6EECF244321}">
                <p14:modId xmlns:p14="http://schemas.microsoft.com/office/powerpoint/2010/main" val="324881417"/>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84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074A653-ABC1-4EDE-8EB2-5B7D29575DA8}">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49</Slides>
  <Notes>0</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UST</vt:lpstr>
      <vt:lpstr>SpringBoot With Microservices</vt:lpstr>
      <vt:lpstr>Serverless Architecture:</vt:lpstr>
      <vt:lpstr>Spring Boot Microservices:</vt:lpstr>
      <vt:lpstr>Benefits of Combining Serverless and Spring Boot:</vt:lpstr>
      <vt:lpstr>Architecture:</vt:lpstr>
      <vt:lpstr>Architecture: </vt:lpstr>
      <vt:lpstr>Design And Deployment: </vt:lpstr>
      <vt:lpstr>SNS :</vt:lpstr>
      <vt:lpstr>Design: </vt:lpstr>
      <vt:lpstr>Setup SNS:</vt:lpstr>
      <vt:lpstr>Spring Boot Configuration:</vt:lpstr>
      <vt:lpstr>Publish Message:</vt:lpstr>
      <vt:lpstr>Subscribe to SNS Topic:</vt:lpstr>
      <vt:lpstr>Message Handling:</vt:lpstr>
      <vt:lpstr>Scanning And Fault Tolerance:</vt:lpstr>
      <vt:lpstr>Testing And Monitoring</vt:lpstr>
      <vt:lpstr>Security:</vt:lpstr>
      <vt:lpstr>SQS: </vt:lpstr>
      <vt:lpstr>Design: </vt:lpstr>
      <vt:lpstr>Setup SQS Queue: </vt:lpstr>
      <vt:lpstr>Spring Boot Configuration: </vt:lpstr>
      <vt:lpstr>Sending Message: </vt:lpstr>
      <vt:lpstr>Receiving Message: </vt:lpstr>
      <vt:lpstr>Scaling And Fault Tolerance: </vt:lpstr>
      <vt:lpstr>Testing And Monitoring: </vt:lpstr>
      <vt:lpstr>Security:</vt:lpstr>
      <vt:lpstr>Amazon Elastic Container Service (Amazon ECS)</vt:lpstr>
      <vt:lpstr>Amazon ECS key features</vt:lpstr>
      <vt:lpstr>PowerPoint Presentation</vt:lpstr>
      <vt:lpstr>Deploying Spring Boot microservices to ECS</vt:lpstr>
      <vt:lpstr>PowerPoint Presentation</vt:lpstr>
      <vt:lpstr>Amazon Elastic Container Registry (Amazon ECR)</vt:lpstr>
      <vt:lpstr>Features of Amazon ECR</vt:lpstr>
      <vt:lpstr>PowerPoint Presentation</vt:lpstr>
      <vt:lpstr>Deploying Spring Boot microservices to ECR</vt:lpstr>
      <vt:lpstr>PowerPoint Presentation</vt:lpstr>
      <vt:lpstr>PowerPoint Presentation</vt:lpstr>
      <vt:lpstr>Amazon Elastic Compute Cloud (Amazon EC2)</vt:lpstr>
      <vt:lpstr>Key Features of Amazon EC2</vt:lpstr>
      <vt:lpstr>Deploying Spring Boot microservices to EC2</vt:lpstr>
      <vt:lpstr>Deploying Spring Boot microservices to EC2</vt:lpstr>
      <vt:lpstr>Amazon Virtual Private Cloud (Amazon VPC)</vt:lpstr>
      <vt:lpstr>Key Features of Amazon VPC</vt:lpstr>
      <vt:lpstr>Deploying Spring Boot microservices to EC2</vt:lpstr>
      <vt:lpstr>Deploying Spring Boot microservices to EC2</vt:lpstr>
      <vt:lpstr>Deploying Spring Boot microservices to EC2</vt:lpstr>
      <vt:lpstr>Deploying Spring Boot microservices to EC2</vt:lpstr>
      <vt:lpstr>Benefits of EC2 and VPC</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2</cp:revision>
  <cp:lastPrinted>2019-10-06T00:46:52Z</cp:lastPrinted>
  <dcterms:created xsi:type="dcterms:W3CDTF">2020-12-03T20:34:18Z</dcterms:created>
  <dcterms:modified xsi:type="dcterms:W3CDTF">2023-06-21T18:58:50Z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