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notesMasterIdLst>
    <p:notesMasterId r:id="rId27"/>
  </p:notesMasterIdLst>
  <p:handoutMasterIdLst>
    <p:handoutMasterId r:id="rId28"/>
  </p:handoutMasterIdLst>
  <p:sldIdLst>
    <p:sldId id="386" r:id="rId2"/>
    <p:sldId id="393" r:id="rId3"/>
    <p:sldId id="380" r:id="rId4"/>
    <p:sldId id="408" r:id="rId5"/>
    <p:sldId id="294" r:id="rId6"/>
    <p:sldId id="293" r:id="rId7"/>
    <p:sldId id="295" r:id="rId8"/>
    <p:sldId id="300" r:id="rId9"/>
    <p:sldId id="303" r:id="rId10"/>
    <p:sldId id="304" r:id="rId11"/>
    <p:sldId id="297" r:id="rId12"/>
    <p:sldId id="298" r:id="rId13"/>
    <p:sldId id="301" r:id="rId14"/>
    <p:sldId id="302" r:id="rId15"/>
    <p:sldId id="310" r:id="rId16"/>
    <p:sldId id="311" r:id="rId17"/>
    <p:sldId id="312" r:id="rId18"/>
    <p:sldId id="305" r:id="rId19"/>
    <p:sldId id="308" r:id="rId20"/>
    <p:sldId id="309" r:id="rId21"/>
    <p:sldId id="271" r:id="rId22"/>
    <p:sldId id="410" r:id="rId23"/>
    <p:sldId id="409" r:id="rId24"/>
    <p:sldId id="412" r:id="rId25"/>
    <p:sldId id="411" r:id="rId26"/>
  </p:sldIdLst>
  <p:sldSz cx="12192000" cy="6858000"/>
  <p:notesSz cx="6894513" cy="9180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9" userDrawn="1">
          <p15:clr>
            <a:srgbClr val="A4A3A4"/>
          </p15:clr>
        </p15:guide>
        <p15:guide id="2" orient="horz" pos="3456" userDrawn="1">
          <p15:clr>
            <a:srgbClr val="A4A3A4"/>
          </p15:clr>
        </p15:guide>
        <p15:guide id="3" orient="horz" pos="2160" userDrawn="1">
          <p15:clr>
            <a:srgbClr val="A4A3A4"/>
          </p15:clr>
        </p15:guide>
        <p15:guide id="4" orient="horz" pos="1008" userDrawn="1">
          <p15:clr>
            <a:srgbClr val="A4A3A4"/>
          </p15:clr>
        </p15:guide>
        <p15:guide id="5" orient="horz" pos="4080" userDrawn="1">
          <p15:clr>
            <a:srgbClr val="A4A3A4"/>
          </p15:clr>
        </p15:guide>
        <p15:guide id="6" orient="horz" pos="3888" userDrawn="1">
          <p15:clr>
            <a:srgbClr val="A4A3A4"/>
          </p15:clr>
        </p15:guide>
        <p15:guide id="8" pos="7488" userDrawn="1">
          <p15:clr>
            <a:srgbClr val="A4A3A4"/>
          </p15:clr>
        </p15:guide>
        <p15:guide id="9" pos="3840" userDrawn="1">
          <p15:clr>
            <a:srgbClr val="A4A3A4"/>
          </p15:clr>
        </p15:guide>
        <p15:guide id="10" pos="384" userDrawn="1">
          <p15:clr>
            <a:srgbClr val="A4A3A4"/>
          </p15:clr>
        </p15:guide>
        <p15:guide id="11" pos="7328" userDrawn="1">
          <p15:clr>
            <a:srgbClr val="A4A3A4"/>
          </p15:clr>
        </p15:guide>
        <p15:guide id="12" orient="horz" pos="1152" userDrawn="1">
          <p15:clr>
            <a:srgbClr val="A4A3A4"/>
          </p15:clr>
        </p15:guide>
        <p15:guide id="13" pos="192" userDrawn="1">
          <p15:clr>
            <a:srgbClr val="A4A3A4"/>
          </p15:clr>
        </p15:guide>
      </p15:sldGuideLst>
    </p:ext>
    <p:ext uri="{2D200454-40CA-4A62-9FC3-DE9A4176ACB9}">
      <p15:notesGuideLst xmlns:p15="http://schemas.microsoft.com/office/powerpoint/2012/main" xmlns="">
        <p15:guide id="1" orient="horz" pos="2892">
          <p15:clr>
            <a:srgbClr val="A4A3A4"/>
          </p15:clr>
        </p15:guide>
        <p15:guide id="2" pos="217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C95"/>
    <a:srgbClr val="215AA9"/>
    <a:srgbClr val="24AFE5"/>
    <a:srgbClr val="8DD390"/>
    <a:srgbClr val="64C469"/>
    <a:srgbClr val="43B049"/>
    <a:srgbClr val="F4BD0C"/>
    <a:srgbClr val="A29060"/>
    <a:srgbClr val="4B4B4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26" autoAdjust="0"/>
    <p:restoredTop sz="95108" autoAdjust="0"/>
  </p:normalViewPr>
  <p:slideViewPr>
    <p:cSldViewPr snapToObjects="1">
      <p:cViewPr>
        <p:scale>
          <a:sx n="115" d="100"/>
          <a:sy n="115" d="100"/>
        </p:scale>
        <p:origin x="-72" y="318"/>
      </p:cViewPr>
      <p:guideLst>
        <p:guide orient="horz" pos="289"/>
        <p:guide orient="horz" pos="3456"/>
        <p:guide orient="horz" pos="2160"/>
        <p:guide orient="horz" pos="1008"/>
        <p:guide orient="horz" pos="4080"/>
        <p:guide orient="horz" pos="3888"/>
        <p:guide orient="horz" pos="1152"/>
        <p:guide pos="7488"/>
        <p:guide pos="3840"/>
        <p:guide pos="384"/>
        <p:guide pos="7328"/>
        <p:guide pos="192"/>
      </p:guideLst>
    </p:cSldViewPr>
  </p:slideViewPr>
  <p:notesTextViewPr>
    <p:cViewPr>
      <p:scale>
        <a:sx n="100" d="100"/>
        <a:sy n="100" d="100"/>
      </p:scale>
      <p:origin x="0" y="0"/>
    </p:cViewPr>
  </p:notesTextViewPr>
  <p:sorterViewPr>
    <p:cViewPr>
      <p:scale>
        <a:sx n="61" d="100"/>
        <a:sy n="61" d="100"/>
      </p:scale>
      <p:origin x="0" y="3176"/>
    </p:cViewPr>
  </p:sorterViewPr>
  <p:notesViewPr>
    <p:cSldViewPr snapToObjects="1">
      <p:cViewPr varScale="1">
        <p:scale>
          <a:sx n="91" d="100"/>
          <a:sy n="91" d="100"/>
        </p:scale>
        <p:origin x="-4046" y="-96"/>
      </p:cViewPr>
      <p:guideLst>
        <p:guide orient="horz" pos="2892"/>
        <p:guide pos="217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Box 5"/>
          <p:cNvSpPr txBox="1"/>
          <p:nvPr/>
        </p:nvSpPr>
        <p:spPr>
          <a:xfrm>
            <a:off x="6454439" y="8904009"/>
            <a:ext cx="410736" cy="247204"/>
          </a:xfrm>
          <a:prstGeom prst="rect">
            <a:avLst/>
          </a:prstGeom>
        </p:spPr>
        <p:txBody>
          <a:bodyPr vert="horz" lIns="91440" tIns="45720" rIns="91440" bIns="45720" rtlCol="0" anchor="b"/>
          <a:lstStyle>
            <a:defPPr>
              <a:defRPr lang="en-US"/>
            </a:defPPr>
            <a:lvl1pPr algn="r">
              <a:defRPr sz="1000"/>
            </a:lvl1pPr>
          </a:lstStyle>
          <a:p>
            <a:pPr lvl="0"/>
            <a:fld id="{01B4DA0A-A9CF-48DD-B2B0-FEB75B755A34}" type="slidenum">
              <a:rPr lang="en-US" smtClean="0"/>
              <a:pPr lvl="0"/>
              <a:t>‹#›</a:t>
            </a:fld>
            <a:endParaRPr lang="en-US" dirty="0"/>
          </a:p>
        </p:txBody>
      </p:sp>
    </p:spTree>
    <p:extLst>
      <p:ext uri="{BB962C8B-B14F-4D97-AF65-F5344CB8AC3E}">
        <p14:creationId xmlns:p14="http://schemas.microsoft.com/office/powerpoint/2010/main" val="2145129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14388" y="420688"/>
            <a:ext cx="5265737" cy="29622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508531" y="3642906"/>
            <a:ext cx="5877451" cy="51664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p:nvSpPr>
        <p:spPr>
          <a:xfrm>
            <a:off x="6454439" y="8904009"/>
            <a:ext cx="410736" cy="247204"/>
          </a:xfrm>
          <a:prstGeom prst="rect">
            <a:avLst/>
          </a:prstGeom>
        </p:spPr>
        <p:txBody>
          <a:bodyPr vert="horz" lIns="91440" tIns="45720" rIns="91440" bIns="45720" rtlCol="0" anchor="b"/>
          <a:lstStyle>
            <a:defPPr>
              <a:defRPr lang="en-US"/>
            </a:defPPr>
            <a:lvl1pPr algn="r">
              <a:defRPr sz="1000"/>
            </a:lvl1pPr>
          </a:lstStyle>
          <a:p>
            <a:pPr lvl="0"/>
            <a:fld id="{01B4DA0A-A9CF-48DD-B2B0-FEB75B755A34}" type="slidenum">
              <a:rPr lang="en-US" smtClean="0"/>
              <a:pPr lvl="0"/>
              <a:t>‹#›</a:t>
            </a:fld>
            <a:endParaRPr lang="en-US" dirty="0"/>
          </a:p>
        </p:txBody>
      </p:sp>
    </p:spTree>
    <p:extLst>
      <p:ext uri="{BB962C8B-B14F-4D97-AF65-F5344CB8AC3E}">
        <p14:creationId xmlns:p14="http://schemas.microsoft.com/office/powerpoint/2010/main" val="4109805565"/>
      </p:ext>
    </p:extLst>
  </p:cSld>
  <p:clrMap bg1="lt1" tx1="dk1" bg2="lt2" tx2="dk2" accent1="accent1" accent2="accent2" accent3="accent3" accent4="accent4" accent5="accent5" accent6="accent6" hlink="hlink" folHlink="folHlink"/>
  <p:notesStyle>
    <a:lvl1pPr marL="114300" indent="-114300" algn="l" defTabSz="914400" rtl="0" eaLnBrk="1" latinLnBrk="0" hangingPunct="1">
      <a:lnSpc>
        <a:spcPct val="95000"/>
      </a:lnSpc>
      <a:spcBef>
        <a:spcPts val="600"/>
      </a:spcBef>
      <a:buFont typeface="Arial" pitchFamily="34" charset="0"/>
      <a:buChar char="•"/>
      <a:defRPr sz="1200" kern="1200">
        <a:solidFill>
          <a:schemeClr val="tx1"/>
        </a:solidFill>
        <a:latin typeface="+mn-lt"/>
        <a:ea typeface="+mn-ea"/>
        <a:cs typeface="+mn-cs"/>
      </a:defRPr>
    </a:lvl1pPr>
    <a:lvl2pPr marL="288925" indent="-123825" algn="l" defTabSz="914400" rtl="0" eaLnBrk="1" latinLnBrk="0" hangingPunct="1">
      <a:lnSpc>
        <a:spcPct val="95000"/>
      </a:lnSpc>
      <a:spcBef>
        <a:spcPts val="600"/>
      </a:spcBef>
      <a:buFont typeface="Arial" pitchFamily="34" charset="0"/>
      <a:buChar char="–"/>
      <a:defRPr sz="1200" kern="1200">
        <a:solidFill>
          <a:schemeClr val="tx1"/>
        </a:solidFill>
        <a:latin typeface="+mn-lt"/>
        <a:ea typeface="+mn-ea"/>
        <a:cs typeface="+mn-cs"/>
      </a:defRPr>
    </a:lvl2pPr>
    <a:lvl3pPr marL="515938" indent="-115888" algn="l" defTabSz="914400" rtl="0" eaLnBrk="1" latinLnBrk="0" hangingPunct="1">
      <a:lnSpc>
        <a:spcPct val="95000"/>
      </a:lnSpc>
      <a:spcBef>
        <a:spcPts val="300"/>
      </a:spcBef>
      <a:buFont typeface="Arial" pitchFamily="34" charset="0"/>
      <a:buChar char="˃"/>
      <a:defRPr sz="1100" kern="1200">
        <a:solidFill>
          <a:schemeClr val="tx1"/>
        </a:solidFill>
        <a:latin typeface="+mn-lt"/>
        <a:ea typeface="+mn-ea"/>
        <a:cs typeface="+mn-cs"/>
      </a:defRPr>
    </a:lvl3pPr>
    <a:lvl4pPr marL="746125" indent="-123825" algn="l" defTabSz="914400" rtl="0" eaLnBrk="1" latinLnBrk="0" hangingPunct="1">
      <a:lnSpc>
        <a:spcPct val="95000"/>
      </a:lnSpc>
      <a:spcBef>
        <a:spcPts val="300"/>
      </a:spcBef>
      <a:buFont typeface="Arial" pitchFamily="34" charset="0"/>
      <a:buChar char="•"/>
      <a:defRPr sz="1100" kern="1200">
        <a:solidFill>
          <a:schemeClr val="tx1"/>
        </a:solidFill>
        <a:latin typeface="+mn-lt"/>
        <a:ea typeface="+mn-ea"/>
        <a:cs typeface="+mn-cs"/>
      </a:defRPr>
    </a:lvl4pPr>
    <a:lvl5pPr marL="973138" indent="-117475" algn="l" defTabSz="914400" rtl="0" eaLnBrk="1" latinLnBrk="0" hangingPunct="1">
      <a:lnSpc>
        <a:spcPct val="95000"/>
      </a:lnSpc>
      <a:spcBef>
        <a:spcPts val="300"/>
      </a:spcBef>
      <a:buFont typeface="Verdana" pitchFamily="34" charset="0"/>
      <a:buChar char="–"/>
      <a:defRPr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47345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0067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4920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46002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22902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16299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27356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96825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56618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04444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29064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152800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37099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03048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5492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836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41782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37909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10798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49531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2975523"/>
      </p:ext>
    </p:extLst>
  </p:cSld>
  <p:clrMapOvr>
    <a:masterClrMapping/>
  </p:clrMapOvr>
  <p:transition>
    <p:wipe/>
  </p:transition>
  <p:timing>
    <p:tnLst>
      <p:par>
        <p:cTn id="1" dur="indefinite" restart="never" nodeType="tmRoot"/>
      </p:par>
    </p:tnLst>
  </p:timing>
  <p:extLst mod="1">
    <p:ext uri="{DCECCB84-F9BA-43D5-87BE-67443E8EF086}">
      <p15:sldGuideLst xmlns:p15="http://schemas.microsoft.com/office/powerpoint/2012/main" xmlns="">
        <p15:guide id="1" orient="horz" pos="2160" userDrawn="1">
          <p15:clr>
            <a:srgbClr val="FBAE40"/>
          </p15:clr>
        </p15:guide>
        <p15:guide id="2" pos="73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Source">
    <p:spTree>
      <p:nvGrpSpPr>
        <p:cNvPr id="1" name=""/>
        <p:cNvGrpSpPr/>
        <p:nvPr/>
      </p:nvGrpSpPr>
      <p:grpSpPr>
        <a:xfrm>
          <a:off x="0" y="0"/>
          <a:ext cx="0" cy="0"/>
          <a:chOff x="0" y="0"/>
          <a:chExt cx="0" cy="0"/>
        </a:xfrm>
      </p:grpSpPr>
      <p:sp>
        <p:nvSpPr>
          <p:cNvPr id="8" name="Content Placeholder 2"/>
          <p:cNvSpPr>
            <a:spLocks noGrp="1"/>
          </p:cNvSpPr>
          <p:nvPr>
            <p:ph sz="quarter" idx="17"/>
          </p:nvPr>
        </p:nvSpPr>
        <p:spPr>
          <a:xfrm>
            <a:off x="304800" y="1601860"/>
            <a:ext cx="11582400" cy="4570340"/>
          </a:xfrm>
          <a:prstGeom prst="rect">
            <a:avLst/>
          </a:prstGeo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Title – Use Title Case Arial 24pt Bold</a:t>
            </a:r>
            <a:endParaRPr lang="en-US" dirty="0"/>
          </a:p>
        </p:txBody>
      </p:sp>
      <p:sp>
        <p:nvSpPr>
          <p:cNvPr id="5" name="Text Placeholder 12"/>
          <p:cNvSpPr>
            <a:spLocks noGrp="1"/>
          </p:cNvSpPr>
          <p:nvPr>
            <p:ph type="body" sz="quarter" idx="16" hasCustomPrompt="1"/>
          </p:nvPr>
        </p:nvSpPr>
        <p:spPr bwMode="auto">
          <a:xfrm>
            <a:off x="297778"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smtClean="0"/>
              <a:t>Source </a:t>
            </a:r>
            <a:r>
              <a:rPr lang="en-US" dirty="0" smtClean="0"/>
              <a:t>placeholder; Arial 8pt. Publication Names are Italicized</a:t>
            </a:r>
          </a:p>
        </p:txBody>
      </p:sp>
    </p:spTree>
    <p:extLst>
      <p:ext uri="{BB962C8B-B14F-4D97-AF65-F5344CB8AC3E}">
        <p14:creationId xmlns:p14="http://schemas.microsoft.com/office/powerpoint/2010/main" val="1624337924"/>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Content">
    <p:spTree>
      <p:nvGrpSpPr>
        <p:cNvPr id="1" name=""/>
        <p:cNvGrpSpPr/>
        <p:nvPr/>
      </p:nvGrpSpPr>
      <p:grpSpPr>
        <a:xfrm>
          <a:off x="0" y="0"/>
          <a:ext cx="0" cy="0"/>
          <a:chOff x="0" y="0"/>
          <a:chExt cx="0" cy="0"/>
        </a:xfrm>
      </p:grpSpPr>
      <p:sp>
        <p:nvSpPr>
          <p:cNvPr id="8" name="Content Placeholder 2"/>
          <p:cNvSpPr>
            <a:spLocks noGrp="1"/>
          </p:cNvSpPr>
          <p:nvPr>
            <p:ph sz="quarter" idx="17"/>
          </p:nvPr>
        </p:nvSpPr>
        <p:spPr>
          <a:xfrm>
            <a:off x="301832" y="1601860"/>
            <a:ext cx="11585369" cy="4570340"/>
          </a:xfrm>
          <a:prstGeom prst="rect">
            <a:avLst/>
          </a:prstGeo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Title – Use Title Case Arial 24pt Bold</a:t>
            </a:r>
            <a:endParaRPr lang="en-US" dirty="0"/>
          </a:p>
        </p:txBody>
      </p:sp>
    </p:spTree>
    <p:extLst/>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No Content">
    <p:spTree>
      <p:nvGrpSpPr>
        <p:cNvPr id="1" name=""/>
        <p:cNvGrpSpPr/>
        <p:nvPr/>
      </p:nvGrpSpPr>
      <p:grpSpPr>
        <a:xfrm>
          <a:off x="0" y="0"/>
          <a:ext cx="0" cy="0"/>
          <a:chOff x="0" y="0"/>
          <a:chExt cx="0" cy="0"/>
        </a:xfrm>
      </p:grpSpPr>
      <p:sp>
        <p:nvSpPr>
          <p:cNvPr id="13" name="Text Placeholder 11"/>
          <p:cNvSpPr>
            <a:spLocks noGrp="1"/>
          </p:cNvSpPr>
          <p:nvPr>
            <p:ph type="body" sz="quarter" idx="11" hasCustomPrompt="1"/>
          </p:nvPr>
        </p:nvSpPr>
        <p:spPr>
          <a:xfrm>
            <a:off x="301832" y="1200090"/>
            <a:ext cx="115853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 – Use Title Case Arial 20pt</a:t>
            </a:r>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Title – Use Title Case Arial 24pt Bold</a:t>
            </a:r>
            <a:endParaRPr lang="en-US" dirty="0"/>
          </a:p>
        </p:txBody>
      </p:sp>
    </p:spTree>
    <p:extLst/>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p>
            <a:pPr lvl="0"/>
            <a:r>
              <a:rPr lang="en-US" dirty="0" smtClean="0"/>
              <a:t>Title – Use Title Case Arial 24pt Bold</a:t>
            </a:r>
            <a:endParaRPr lang="en-US" dirty="0"/>
          </a:p>
        </p:txBody>
      </p:sp>
    </p:spTree>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BC Compare">
    <p:spTree>
      <p:nvGrpSpPr>
        <p:cNvPr id="1" name=""/>
        <p:cNvGrpSpPr/>
        <p:nvPr/>
      </p:nvGrpSpPr>
      <p:grpSpPr>
        <a:xfrm>
          <a:off x="0" y="0"/>
          <a:ext cx="0" cy="0"/>
          <a:chOff x="0" y="0"/>
          <a:chExt cx="0" cy="0"/>
        </a:xfrm>
      </p:grpSpPr>
      <p:sp>
        <p:nvSpPr>
          <p:cNvPr id="5" name="Content Placeholder 2"/>
          <p:cNvSpPr>
            <a:spLocks noGrp="1"/>
          </p:cNvSpPr>
          <p:nvPr>
            <p:ph sz="quarter" idx="17"/>
          </p:nvPr>
        </p:nvSpPr>
        <p:spPr>
          <a:xfrm>
            <a:off x="609600" y="2794572"/>
            <a:ext cx="3511296" cy="3030877"/>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3" name="Content Placeholder 2"/>
          <p:cNvSpPr>
            <a:spLocks noGrp="1"/>
          </p:cNvSpPr>
          <p:nvPr>
            <p:ph sz="quarter" idx="25"/>
          </p:nvPr>
        </p:nvSpPr>
        <p:spPr>
          <a:xfrm>
            <a:off x="8077200" y="2794572"/>
            <a:ext cx="3505200" cy="3030877"/>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sz="quarter" idx="28"/>
          </p:nvPr>
        </p:nvSpPr>
        <p:spPr>
          <a:xfrm>
            <a:off x="4351105" y="2794572"/>
            <a:ext cx="3505200" cy="3030877"/>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Text Placeholder 11"/>
          <p:cNvSpPr>
            <a:spLocks noGrp="1"/>
          </p:cNvSpPr>
          <p:nvPr>
            <p:ph type="body" sz="quarter" idx="11" hasCustomPrompt="1"/>
          </p:nvPr>
        </p:nvSpPr>
        <p:spPr>
          <a:xfrm>
            <a:off x="609600" y="2224125"/>
            <a:ext cx="35112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3" name="Text Placeholder 11"/>
          <p:cNvSpPr>
            <a:spLocks noGrp="1"/>
          </p:cNvSpPr>
          <p:nvPr>
            <p:ph type="body" sz="quarter" idx="18" hasCustomPrompt="1"/>
          </p:nvPr>
        </p:nvSpPr>
        <p:spPr>
          <a:xfrm>
            <a:off x="609600" y="2483702"/>
            <a:ext cx="35112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54" name="Text Placeholder 11"/>
          <p:cNvSpPr>
            <a:spLocks noGrp="1"/>
          </p:cNvSpPr>
          <p:nvPr>
            <p:ph type="body" sz="quarter" idx="19" hasCustomPrompt="1"/>
          </p:nvPr>
        </p:nvSpPr>
        <p:spPr>
          <a:xfrm>
            <a:off x="4351859" y="2224125"/>
            <a:ext cx="35112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5" name="Text Placeholder 11"/>
          <p:cNvSpPr>
            <a:spLocks noGrp="1"/>
          </p:cNvSpPr>
          <p:nvPr>
            <p:ph type="body" sz="quarter" idx="21" hasCustomPrompt="1"/>
          </p:nvPr>
        </p:nvSpPr>
        <p:spPr>
          <a:xfrm>
            <a:off x="4351859" y="2483702"/>
            <a:ext cx="35112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56" name="Text Placeholder 11"/>
          <p:cNvSpPr>
            <a:spLocks noGrp="1"/>
          </p:cNvSpPr>
          <p:nvPr>
            <p:ph type="body" sz="quarter" idx="29" hasCustomPrompt="1"/>
          </p:nvPr>
        </p:nvSpPr>
        <p:spPr>
          <a:xfrm>
            <a:off x="8071104" y="2224125"/>
            <a:ext cx="35112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7" name="Text Placeholder 11"/>
          <p:cNvSpPr>
            <a:spLocks noGrp="1"/>
          </p:cNvSpPr>
          <p:nvPr>
            <p:ph type="body" sz="quarter" idx="30" hasCustomPrompt="1"/>
          </p:nvPr>
        </p:nvSpPr>
        <p:spPr>
          <a:xfrm>
            <a:off x="8071104" y="2483702"/>
            <a:ext cx="35112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extLst>
      <p:ext uri="{BB962C8B-B14F-4D97-AF65-F5344CB8AC3E}">
        <p14:creationId xmlns:p14="http://schemas.microsoft.com/office/powerpoint/2010/main" val="702667645"/>
      </p:ext>
    </p:extLst>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ABC Compare Layout">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27" name="Content Placeholder 18"/>
          <p:cNvSpPr>
            <a:spLocks noGrp="1"/>
          </p:cNvSpPr>
          <p:nvPr>
            <p:ph sz="quarter" idx="28"/>
          </p:nvPr>
        </p:nvSpPr>
        <p:spPr>
          <a:xfrm>
            <a:off x="8071104" y="3435682"/>
            <a:ext cx="3511296" cy="1990390"/>
          </a:xfrm>
          <a:prstGeom prst="rect">
            <a:avLst/>
          </a:prstGeom>
        </p:spPr>
        <p:txBody>
          <a:bodyPr anchor="t"/>
          <a:lstStyle>
            <a:lvl1pPr marL="0" indent="0">
              <a:buNone/>
              <a:defRPr>
                <a:solidFill>
                  <a:schemeClr val="bg2"/>
                </a:solidFill>
              </a:defRPr>
            </a:lvl1pPr>
          </a:lstStyle>
          <a:p>
            <a:pPr marL="0" indent="0">
              <a:buNone/>
            </a:pPr>
            <a:r>
              <a:rPr lang="en-US" dirty="0"/>
              <a:t>Dui </a:t>
            </a:r>
            <a:r>
              <a:rPr lang="en-US" dirty="0" err="1"/>
              <a:t>turpis</a:t>
            </a:r>
            <a:r>
              <a:rPr lang="en-US" dirty="0"/>
              <a:t>, </a:t>
            </a:r>
            <a:r>
              <a:rPr lang="en-US" dirty="0" err="1"/>
              <a:t>dapibus</a:t>
            </a:r>
            <a:r>
              <a:rPr lang="en-US" dirty="0"/>
              <a:t> </a:t>
            </a:r>
            <a:r>
              <a:rPr lang="en-US" dirty="0" err="1"/>
              <a:t>nec</a:t>
            </a:r>
            <a:r>
              <a:rPr lang="en-US" dirty="0"/>
              <a:t> </a:t>
            </a:r>
            <a:r>
              <a:rPr lang="en-US" dirty="0" err="1"/>
              <a:t>sapien</a:t>
            </a:r>
            <a:r>
              <a:rPr lang="en-US" dirty="0"/>
              <a:t> ac, </a:t>
            </a:r>
            <a:r>
              <a:rPr lang="en-US" dirty="0" err="1"/>
              <a:t>tempor</a:t>
            </a:r>
            <a:r>
              <a:rPr lang="en-US" dirty="0"/>
              <a:t> </a:t>
            </a:r>
            <a:r>
              <a:rPr lang="en-US" dirty="0" err="1"/>
              <a:t>facilisis</a:t>
            </a:r>
            <a:r>
              <a:rPr lang="en-US" dirty="0"/>
              <a:t> </a:t>
            </a:r>
            <a:r>
              <a:rPr lang="en-US" dirty="0" err="1"/>
              <a:t>orci</a:t>
            </a:r>
            <a:r>
              <a:rPr lang="en-US" dirty="0"/>
              <a:t>. </a:t>
            </a:r>
            <a:r>
              <a:rPr lang="en-US" dirty="0" err="1"/>
              <a:t>Proin</a:t>
            </a:r>
            <a:r>
              <a:rPr lang="en-US" dirty="0"/>
              <a:t> </a:t>
            </a:r>
            <a:r>
              <a:rPr lang="en-US" dirty="0" err="1"/>
              <a:t>accumsan</a:t>
            </a:r>
            <a:r>
              <a:rPr lang="en-US" dirty="0"/>
              <a:t> </a:t>
            </a:r>
            <a:r>
              <a:rPr lang="en-US" dirty="0" err="1"/>
              <a:t>aliquam</a:t>
            </a:r>
            <a:r>
              <a:rPr lang="en-US" dirty="0"/>
              <a:t> dui, </a:t>
            </a:r>
            <a:r>
              <a:rPr lang="en-US" dirty="0" err="1"/>
              <a:t>euismod</a:t>
            </a:r>
            <a:r>
              <a:rPr lang="en-US" dirty="0"/>
              <a:t> </a:t>
            </a:r>
            <a:r>
              <a:rPr lang="en-US" dirty="0" err="1"/>
              <a:t>fermentum</a:t>
            </a:r>
            <a:r>
              <a:rPr lang="en-US" dirty="0"/>
              <a:t> </a:t>
            </a:r>
            <a:r>
              <a:rPr lang="en-US" dirty="0" err="1"/>
              <a:t>justo</a:t>
            </a:r>
            <a:r>
              <a:rPr lang="en-US" dirty="0"/>
              <a:t> </a:t>
            </a:r>
            <a:r>
              <a:rPr lang="en-US" dirty="0" err="1"/>
              <a:t>mattis</a:t>
            </a:r>
            <a:r>
              <a:rPr lang="en-US" dirty="0"/>
              <a:t> </a:t>
            </a:r>
            <a:r>
              <a:rPr lang="en-US" dirty="0" err="1"/>
              <a:t>ut</a:t>
            </a:r>
            <a:endParaRPr lang="en-US" dirty="0"/>
          </a:p>
        </p:txBody>
      </p:sp>
      <p:sp>
        <p:nvSpPr>
          <p:cNvPr id="30" name="Text Placeholder 14"/>
          <p:cNvSpPr>
            <a:spLocks noGrp="1"/>
          </p:cNvSpPr>
          <p:nvPr>
            <p:ph type="body" sz="quarter" idx="11"/>
          </p:nvPr>
        </p:nvSpPr>
        <p:spPr>
          <a:xfrm>
            <a:off x="609600" y="2570305"/>
            <a:ext cx="3511296" cy="338554"/>
          </a:xfrm>
          <a:prstGeom prst="rect">
            <a:avLst/>
          </a:prstGeom>
        </p:spPr>
        <p:txBody>
          <a:bodyPr anchor="t"/>
          <a:lstStyle>
            <a:lvl1pPr marL="0" indent="0">
              <a:buNone/>
              <a:defRPr sz="1600">
                <a:solidFill>
                  <a:schemeClr val="accent1"/>
                </a:solidFill>
              </a:defRPr>
            </a:lvl1pPr>
          </a:lstStyle>
          <a:p>
            <a:r>
              <a:rPr lang="en-US" dirty="0" smtClean="0"/>
              <a:t>Title Header</a:t>
            </a:r>
            <a:endParaRPr lang="en-US" dirty="0"/>
          </a:p>
        </p:txBody>
      </p:sp>
      <p:sp>
        <p:nvSpPr>
          <p:cNvPr id="31" name="Text Placeholder 23"/>
          <p:cNvSpPr>
            <a:spLocks noGrp="1"/>
          </p:cNvSpPr>
          <p:nvPr>
            <p:ph type="body" sz="quarter" idx="35"/>
          </p:nvPr>
        </p:nvSpPr>
        <p:spPr>
          <a:xfrm>
            <a:off x="8071104" y="2570305"/>
            <a:ext cx="3511296" cy="338554"/>
          </a:xfrm>
          <a:prstGeom prst="rect">
            <a:avLst/>
          </a:prstGeom>
        </p:spPr>
        <p:txBody>
          <a:bodyPr anchor="t"/>
          <a:lstStyle>
            <a:lvl1pPr marL="0" indent="0">
              <a:buNone/>
              <a:defRPr sz="1600">
                <a:solidFill>
                  <a:schemeClr val="accent1"/>
                </a:solidFill>
              </a:defRPr>
            </a:lvl1pPr>
          </a:lstStyle>
          <a:p>
            <a:r>
              <a:rPr lang="en-US" smtClean="0"/>
              <a:t>Title Header</a:t>
            </a:r>
            <a:endParaRPr lang="en-US" dirty="0"/>
          </a:p>
        </p:txBody>
      </p:sp>
      <p:sp>
        <p:nvSpPr>
          <p:cNvPr id="32" name="Text Placeholder 24"/>
          <p:cNvSpPr>
            <a:spLocks noGrp="1"/>
          </p:cNvSpPr>
          <p:nvPr>
            <p:ph type="body" sz="quarter" idx="36" hasCustomPrompt="1"/>
          </p:nvPr>
        </p:nvSpPr>
        <p:spPr>
          <a:xfrm>
            <a:off x="8071104" y="2916832"/>
            <a:ext cx="3511296" cy="307777"/>
          </a:xfrm>
          <a:prstGeom prst="rect">
            <a:avLst/>
          </a:prstGeom>
        </p:spPr>
        <p:txBody>
          <a:bodyPr anchor="t"/>
          <a:lstStyle>
            <a:lvl1pPr marL="0" indent="0">
              <a:buNone/>
              <a:defRPr>
                <a:solidFill>
                  <a:schemeClr val="bg2"/>
                </a:solidFill>
              </a:defRPr>
            </a:lvl1pPr>
          </a:lstStyle>
          <a:p>
            <a:r>
              <a:rPr lang="en-US" dirty="0" smtClean="0"/>
              <a:t>Subtitle</a:t>
            </a:r>
            <a:endParaRPr lang="en-US" dirty="0"/>
          </a:p>
        </p:txBody>
      </p:sp>
      <p:sp>
        <p:nvSpPr>
          <p:cNvPr id="33" name="Content Placeholder 28"/>
          <p:cNvSpPr>
            <a:spLocks noGrp="1"/>
          </p:cNvSpPr>
          <p:nvPr>
            <p:ph sz="quarter" idx="37"/>
          </p:nvPr>
        </p:nvSpPr>
        <p:spPr>
          <a:xfrm>
            <a:off x="4340352" y="3435682"/>
            <a:ext cx="3511296" cy="1990390"/>
          </a:xfrm>
          <a:prstGeom prst="rect">
            <a:avLst/>
          </a:prstGeom>
        </p:spPr>
        <p:txBody>
          <a:bodyPr anchor="t"/>
          <a:lstStyle>
            <a:lvl1pPr marL="0" indent="0">
              <a:buNone/>
              <a:defRPr>
                <a:solidFill>
                  <a:schemeClr val="bg2"/>
                </a:solidFill>
              </a:defRPr>
            </a:lvl1pPr>
          </a:lstStyle>
          <a:p>
            <a:pPr marL="0" indent="0">
              <a:buNone/>
            </a:pPr>
            <a:r>
              <a:rPr lang="en-US" dirty="0"/>
              <a:t>Dui </a:t>
            </a:r>
            <a:r>
              <a:rPr lang="en-US" dirty="0" err="1"/>
              <a:t>turpis</a:t>
            </a:r>
            <a:r>
              <a:rPr lang="en-US" dirty="0"/>
              <a:t>, </a:t>
            </a:r>
            <a:r>
              <a:rPr lang="en-US" dirty="0" err="1"/>
              <a:t>dapibus</a:t>
            </a:r>
            <a:r>
              <a:rPr lang="en-US" dirty="0"/>
              <a:t> </a:t>
            </a:r>
            <a:r>
              <a:rPr lang="en-US" dirty="0" err="1"/>
              <a:t>nec</a:t>
            </a:r>
            <a:r>
              <a:rPr lang="en-US" dirty="0"/>
              <a:t> </a:t>
            </a:r>
            <a:r>
              <a:rPr lang="en-US" dirty="0" err="1"/>
              <a:t>sapien</a:t>
            </a:r>
            <a:r>
              <a:rPr lang="en-US" dirty="0"/>
              <a:t> ac, </a:t>
            </a:r>
            <a:r>
              <a:rPr lang="en-US" dirty="0" err="1"/>
              <a:t>tempor</a:t>
            </a:r>
            <a:r>
              <a:rPr lang="en-US" dirty="0"/>
              <a:t> </a:t>
            </a:r>
            <a:r>
              <a:rPr lang="en-US" dirty="0" err="1"/>
              <a:t>facilisis</a:t>
            </a:r>
            <a:r>
              <a:rPr lang="en-US" dirty="0"/>
              <a:t> </a:t>
            </a:r>
            <a:r>
              <a:rPr lang="en-US" dirty="0" err="1"/>
              <a:t>orci</a:t>
            </a:r>
            <a:r>
              <a:rPr lang="en-US" dirty="0"/>
              <a:t>. </a:t>
            </a:r>
            <a:r>
              <a:rPr lang="en-US" dirty="0" err="1"/>
              <a:t>Proin</a:t>
            </a:r>
            <a:r>
              <a:rPr lang="en-US" dirty="0"/>
              <a:t> </a:t>
            </a:r>
            <a:r>
              <a:rPr lang="en-US" dirty="0" err="1"/>
              <a:t>accumsan</a:t>
            </a:r>
            <a:r>
              <a:rPr lang="en-US" dirty="0"/>
              <a:t> </a:t>
            </a:r>
            <a:r>
              <a:rPr lang="en-US" dirty="0" err="1"/>
              <a:t>aliquam</a:t>
            </a:r>
            <a:r>
              <a:rPr lang="en-US" dirty="0"/>
              <a:t> dui, </a:t>
            </a:r>
            <a:r>
              <a:rPr lang="en-US" dirty="0" err="1"/>
              <a:t>euismod</a:t>
            </a:r>
            <a:r>
              <a:rPr lang="en-US" dirty="0"/>
              <a:t> </a:t>
            </a:r>
            <a:r>
              <a:rPr lang="en-US" dirty="0" err="1"/>
              <a:t>fermentum</a:t>
            </a:r>
            <a:r>
              <a:rPr lang="en-US" dirty="0"/>
              <a:t> </a:t>
            </a:r>
            <a:r>
              <a:rPr lang="en-US" dirty="0" err="1"/>
              <a:t>justo</a:t>
            </a:r>
            <a:r>
              <a:rPr lang="en-US" dirty="0"/>
              <a:t> </a:t>
            </a:r>
            <a:r>
              <a:rPr lang="en-US" dirty="0" err="1"/>
              <a:t>mattis</a:t>
            </a:r>
            <a:r>
              <a:rPr lang="en-US" dirty="0"/>
              <a:t> </a:t>
            </a:r>
            <a:r>
              <a:rPr lang="en-US" dirty="0" err="1"/>
              <a:t>ut</a:t>
            </a:r>
            <a:endParaRPr lang="en-US" dirty="0"/>
          </a:p>
        </p:txBody>
      </p:sp>
      <p:sp>
        <p:nvSpPr>
          <p:cNvPr id="34" name="Text Placeholder 33"/>
          <p:cNvSpPr>
            <a:spLocks noGrp="1"/>
          </p:cNvSpPr>
          <p:nvPr>
            <p:ph type="body" sz="quarter" idx="39"/>
          </p:nvPr>
        </p:nvSpPr>
        <p:spPr>
          <a:xfrm>
            <a:off x="4340352" y="2570305"/>
            <a:ext cx="3511296" cy="338554"/>
          </a:xfrm>
          <a:prstGeom prst="rect">
            <a:avLst/>
          </a:prstGeom>
        </p:spPr>
        <p:txBody>
          <a:bodyPr anchor="t"/>
          <a:lstStyle>
            <a:lvl1pPr marL="0" indent="0">
              <a:buNone/>
              <a:defRPr sz="1600">
                <a:solidFill>
                  <a:schemeClr val="accent1"/>
                </a:solidFill>
              </a:defRPr>
            </a:lvl1pPr>
          </a:lstStyle>
          <a:p>
            <a:r>
              <a:rPr lang="en-US" smtClean="0"/>
              <a:t>Title Header</a:t>
            </a:r>
            <a:endParaRPr lang="en-US" dirty="0"/>
          </a:p>
        </p:txBody>
      </p:sp>
      <p:sp>
        <p:nvSpPr>
          <p:cNvPr id="36" name="Text Placeholder 34"/>
          <p:cNvSpPr>
            <a:spLocks noGrp="1"/>
          </p:cNvSpPr>
          <p:nvPr>
            <p:ph type="body" sz="quarter" idx="40" hasCustomPrompt="1"/>
          </p:nvPr>
        </p:nvSpPr>
        <p:spPr>
          <a:xfrm>
            <a:off x="4340352" y="2916832"/>
            <a:ext cx="3511296" cy="307777"/>
          </a:xfrm>
          <a:prstGeom prst="rect">
            <a:avLst/>
          </a:prstGeom>
        </p:spPr>
        <p:txBody>
          <a:bodyPr anchor="t"/>
          <a:lstStyle>
            <a:lvl1pPr marL="0" indent="0">
              <a:buNone/>
              <a:defRPr>
                <a:solidFill>
                  <a:schemeClr val="bg2"/>
                </a:solidFill>
              </a:defRPr>
            </a:lvl1pPr>
          </a:lstStyle>
          <a:p>
            <a:r>
              <a:rPr lang="en-US" dirty="0" smtClean="0"/>
              <a:t>Subtitle</a:t>
            </a:r>
            <a:endParaRPr lang="en-US" dirty="0"/>
          </a:p>
        </p:txBody>
      </p:sp>
      <p:sp>
        <p:nvSpPr>
          <p:cNvPr id="38" name="Content Placeholder 35"/>
          <p:cNvSpPr>
            <a:spLocks noGrp="1"/>
          </p:cNvSpPr>
          <p:nvPr>
            <p:ph sz="quarter" idx="41"/>
          </p:nvPr>
        </p:nvSpPr>
        <p:spPr>
          <a:xfrm>
            <a:off x="609600" y="3435682"/>
            <a:ext cx="3511296" cy="1990390"/>
          </a:xfrm>
          <a:prstGeom prst="rect">
            <a:avLst/>
          </a:prstGeom>
        </p:spPr>
        <p:txBody>
          <a:bodyPr anchor="t"/>
          <a:lstStyle>
            <a:lvl1pPr marL="0" indent="0">
              <a:buNone/>
              <a:defRPr>
                <a:solidFill>
                  <a:schemeClr val="bg2"/>
                </a:solidFill>
              </a:defRPr>
            </a:lvl1pPr>
          </a:lstStyle>
          <a:p>
            <a:pPr marL="0" indent="0">
              <a:buNone/>
            </a:pPr>
            <a:r>
              <a:rPr lang="en-US" dirty="0"/>
              <a:t>Dui </a:t>
            </a:r>
            <a:r>
              <a:rPr lang="en-US" dirty="0" err="1"/>
              <a:t>turpis</a:t>
            </a:r>
            <a:r>
              <a:rPr lang="en-US" dirty="0"/>
              <a:t>, </a:t>
            </a:r>
            <a:r>
              <a:rPr lang="en-US" dirty="0" err="1"/>
              <a:t>dapibus</a:t>
            </a:r>
            <a:r>
              <a:rPr lang="en-US" dirty="0"/>
              <a:t> </a:t>
            </a:r>
            <a:r>
              <a:rPr lang="en-US" dirty="0" err="1"/>
              <a:t>nec</a:t>
            </a:r>
            <a:r>
              <a:rPr lang="en-US" dirty="0"/>
              <a:t> </a:t>
            </a:r>
            <a:r>
              <a:rPr lang="en-US" dirty="0" err="1"/>
              <a:t>sapien</a:t>
            </a:r>
            <a:r>
              <a:rPr lang="en-US" dirty="0"/>
              <a:t> ac, </a:t>
            </a:r>
            <a:r>
              <a:rPr lang="en-US" dirty="0" err="1"/>
              <a:t>tempor</a:t>
            </a:r>
            <a:r>
              <a:rPr lang="en-US" dirty="0"/>
              <a:t> </a:t>
            </a:r>
            <a:r>
              <a:rPr lang="en-US" dirty="0" err="1"/>
              <a:t>facilisis</a:t>
            </a:r>
            <a:r>
              <a:rPr lang="en-US" dirty="0"/>
              <a:t> </a:t>
            </a:r>
            <a:r>
              <a:rPr lang="en-US" dirty="0" err="1"/>
              <a:t>orci</a:t>
            </a:r>
            <a:r>
              <a:rPr lang="en-US" dirty="0"/>
              <a:t>. </a:t>
            </a:r>
            <a:r>
              <a:rPr lang="en-US" dirty="0" err="1"/>
              <a:t>Proin</a:t>
            </a:r>
            <a:r>
              <a:rPr lang="en-US" dirty="0"/>
              <a:t> </a:t>
            </a:r>
            <a:r>
              <a:rPr lang="en-US" dirty="0" err="1"/>
              <a:t>accumsan</a:t>
            </a:r>
            <a:r>
              <a:rPr lang="en-US" dirty="0"/>
              <a:t> </a:t>
            </a:r>
            <a:r>
              <a:rPr lang="en-US" dirty="0" err="1"/>
              <a:t>aliquam</a:t>
            </a:r>
            <a:r>
              <a:rPr lang="en-US" dirty="0"/>
              <a:t> dui, </a:t>
            </a:r>
            <a:r>
              <a:rPr lang="en-US" dirty="0" err="1"/>
              <a:t>euismod</a:t>
            </a:r>
            <a:r>
              <a:rPr lang="en-US" dirty="0"/>
              <a:t> </a:t>
            </a:r>
            <a:r>
              <a:rPr lang="en-US" dirty="0" err="1"/>
              <a:t>fermentum</a:t>
            </a:r>
            <a:r>
              <a:rPr lang="en-US" dirty="0"/>
              <a:t> </a:t>
            </a:r>
            <a:r>
              <a:rPr lang="en-US" dirty="0" err="1"/>
              <a:t>justo</a:t>
            </a:r>
            <a:r>
              <a:rPr lang="en-US" dirty="0"/>
              <a:t> </a:t>
            </a:r>
            <a:r>
              <a:rPr lang="en-US" dirty="0" err="1"/>
              <a:t>mattis</a:t>
            </a:r>
            <a:r>
              <a:rPr lang="en-US" dirty="0"/>
              <a:t> </a:t>
            </a:r>
            <a:r>
              <a:rPr lang="en-US" dirty="0" err="1"/>
              <a:t>ut</a:t>
            </a:r>
            <a:endParaRPr lang="en-US" dirty="0"/>
          </a:p>
        </p:txBody>
      </p:sp>
      <p:sp>
        <p:nvSpPr>
          <p:cNvPr id="39" name="Text Placeholder 41"/>
          <p:cNvSpPr>
            <a:spLocks noGrp="1"/>
          </p:cNvSpPr>
          <p:nvPr>
            <p:ph type="body" sz="quarter" idx="44" hasCustomPrompt="1"/>
          </p:nvPr>
        </p:nvSpPr>
        <p:spPr>
          <a:xfrm>
            <a:off x="609600" y="2916832"/>
            <a:ext cx="3511296" cy="307777"/>
          </a:xfrm>
          <a:prstGeom prst="rect">
            <a:avLst/>
          </a:prstGeom>
        </p:spPr>
        <p:txBody>
          <a:bodyPr anchor="t"/>
          <a:lstStyle>
            <a:lvl1pPr marL="0" indent="0">
              <a:buNone/>
              <a:defRPr>
                <a:solidFill>
                  <a:schemeClr val="bg2"/>
                </a:solidFill>
              </a:defRPr>
            </a:lvl1pPr>
          </a:lstStyle>
          <a:p>
            <a:r>
              <a:rPr lang="en-US" dirty="0" smtClean="0"/>
              <a:t>Subtitle</a:t>
            </a:r>
            <a:endParaRPr lang="en-US" dirty="0"/>
          </a:p>
        </p:txBody>
      </p:sp>
      <p:cxnSp>
        <p:nvCxnSpPr>
          <p:cNvPr id="40" name="Straight Connector 39"/>
          <p:cNvCxnSpPr/>
          <p:nvPr userDrawn="1"/>
        </p:nvCxnSpPr>
        <p:spPr>
          <a:xfrm>
            <a:off x="8071104" y="3224608"/>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4340352" y="3224608"/>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609600" y="3224608"/>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Comparison Box Title – Use Title Case Arial 24pt Bold</a:t>
            </a:r>
            <a:endParaRPr lang="en-US" dirty="0"/>
          </a:p>
        </p:txBody>
      </p:sp>
    </p:spTree>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BC Percentage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8" name="Text Placeholder 7"/>
          <p:cNvSpPr>
            <a:spLocks noGrp="1"/>
          </p:cNvSpPr>
          <p:nvPr>
            <p:ph type="body" sz="quarter" idx="24" hasCustomPrompt="1"/>
          </p:nvPr>
        </p:nvSpPr>
        <p:spPr>
          <a:xfrm>
            <a:off x="1002748" y="2294165"/>
            <a:ext cx="2880139" cy="658588"/>
          </a:xfrm>
          <a:prstGeom prst="rect">
            <a:avLst/>
          </a:prstGeom>
          <a:noFill/>
        </p:spPr>
        <p:txBody>
          <a:bodyPr lIns="91440" tIns="45720" rIns="91440" bIns="45720" anchor="t"/>
          <a:lstStyle>
            <a:lvl1pPr marL="0" indent="0">
              <a:buNone/>
              <a:defRPr sz="1600">
                <a:solidFill>
                  <a:schemeClr val="accent1"/>
                </a:solidFill>
              </a:defRPr>
            </a:lvl1pPr>
          </a:lstStyle>
          <a:p>
            <a:pPr lvl="0"/>
            <a:r>
              <a:rPr lang="en-US" dirty="0" smtClean="0"/>
              <a:t>Title Header</a:t>
            </a:r>
            <a:endParaRPr lang="en-US" dirty="0"/>
          </a:p>
        </p:txBody>
      </p:sp>
      <p:sp>
        <p:nvSpPr>
          <p:cNvPr id="34" name="Text Placeholder 7"/>
          <p:cNvSpPr>
            <a:spLocks noGrp="1"/>
          </p:cNvSpPr>
          <p:nvPr>
            <p:ph type="body" sz="quarter" idx="26" hasCustomPrompt="1"/>
          </p:nvPr>
        </p:nvSpPr>
        <p:spPr>
          <a:xfrm>
            <a:off x="1002748" y="3457962"/>
            <a:ext cx="2880139" cy="658588"/>
          </a:xfrm>
          <a:prstGeom prst="rect">
            <a:avLst/>
          </a:prstGeom>
          <a:noFill/>
        </p:spPr>
        <p:txBody>
          <a:bodyPr lIns="91440" tIns="45720" rIns="91440" bIns="45720" anchor="t"/>
          <a:lstStyle>
            <a:lvl1pPr marL="0" indent="0">
              <a:buNone/>
              <a:defRPr sz="1600">
                <a:solidFill>
                  <a:schemeClr val="accent1"/>
                </a:solidFill>
              </a:defRPr>
            </a:lvl1pPr>
          </a:lstStyle>
          <a:p>
            <a:pPr lvl="0"/>
            <a:r>
              <a:rPr lang="en-US" dirty="0" smtClean="0"/>
              <a:t>Title Header</a:t>
            </a:r>
            <a:endParaRPr lang="en-US" dirty="0"/>
          </a:p>
        </p:txBody>
      </p:sp>
      <p:sp>
        <p:nvSpPr>
          <p:cNvPr id="36" name="Text Placeholder 7"/>
          <p:cNvSpPr>
            <a:spLocks noGrp="1"/>
          </p:cNvSpPr>
          <p:nvPr>
            <p:ph type="body" sz="quarter" idx="28" hasCustomPrompt="1"/>
          </p:nvPr>
        </p:nvSpPr>
        <p:spPr>
          <a:xfrm>
            <a:off x="1002748" y="4621759"/>
            <a:ext cx="2880139" cy="658588"/>
          </a:xfrm>
          <a:prstGeom prst="rect">
            <a:avLst/>
          </a:prstGeom>
          <a:noFill/>
        </p:spPr>
        <p:txBody>
          <a:bodyPr lIns="91440" tIns="45720" rIns="91440" bIns="45720" anchor="t"/>
          <a:lstStyle>
            <a:lvl1pPr marL="0" indent="0">
              <a:buNone/>
              <a:defRPr sz="1600">
                <a:solidFill>
                  <a:schemeClr val="accent1"/>
                </a:solidFill>
              </a:defRPr>
            </a:lvl1pPr>
          </a:lstStyle>
          <a:p>
            <a:pPr lvl="0"/>
            <a:r>
              <a:rPr lang="en-US" dirty="0" smtClean="0"/>
              <a:t>Title Header</a:t>
            </a:r>
            <a:endParaRPr lang="en-US" dirty="0"/>
          </a:p>
        </p:txBody>
      </p:sp>
      <p:sp>
        <p:nvSpPr>
          <p:cNvPr id="12" name="Text Placeholder 7"/>
          <p:cNvSpPr>
            <a:spLocks noGrp="1"/>
          </p:cNvSpPr>
          <p:nvPr>
            <p:ph type="body" sz="quarter" idx="29" hasCustomPrompt="1"/>
          </p:nvPr>
        </p:nvSpPr>
        <p:spPr>
          <a:xfrm>
            <a:off x="1002748" y="2952753"/>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Subtitle</a:t>
            </a:r>
            <a:endParaRPr lang="en-US" dirty="0"/>
          </a:p>
        </p:txBody>
      </p:sp>
      <p:sp>
        <p:nvSpPr>
          <p:cNvPr id="13" name="Text Placeholder 7"/>
          <p:cNvSpPr>
            <a:spLocks noGrp="1"/>
          </p:cNvSpPr>
          <p:nvPr>
            <p:ph type="body" sz="quarter" idx="30" hasCustomPrompt="1"/>
          </p:nvPr>
        </p:nvSpPr>
        <p:spPr>
          <a:xfrm>
            <a:off x="1002748" y="4116550"/>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Subtitle</a:t>
            </a:r>
            <a:endParaRPr lang="en-US" dirty="0"/>
          </a:p>
        </p:txBody>
      </p:sp>
      <p:sp>
        <p:nvSpPr>
          <p:cNvPr id="14" name="Text Placeholder 7"/>
          <p:cNvSpPr>
            <a:spLocks noGrp="1"/>
          </p:cNvSpPr>
          <p:nvPr>
            <p:ph type="body" sz="quarter" idx="31" hasCustomPrompt="1"/>
          </p:nvPr>
        </p:nvSpPr>
        <p:spPr>
          <a:xfrm>
            <a:off x="1002748" y="5280347"/>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Subtitle</a:t>
            </a:r>
            <a:endParaRPr lang="en-US" dirty="0"/>
          </a:p>
        </p:txBody>
      </p:sp>
      <p:cxnSp>
        <p:nvCxnSpPr>
          <p:cNvPr id="15" name="Straight Connector 14"/>
          <p:cNvCxnSpPr/>
          <p:nvPr userDrawn="1"/>
        </p:nvCxnSpPr>
        <p:spPr>
          <a:xfrm>
            <a:off x="711201" y="3351946"/>
            <a:ext cx="1082896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711201" y="4529762"/>
            <a:ext cx="1082896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Text Placeholder 7"/>
          <p:cNvSpPr>
            <a:spLocks noGrp="1"/>
          </p:cNvSpPr>
          <p:nvPr>
            <p:ph type="body" sz="quarter" idx="32" hasCustomPrompt="1"/>
          </p:nvPr>
        </p:nvSpPr>
        <p:spPr>
          <a:xfrm>
            <a:off x="4748696" y="2294165"/>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19" name="Text Placeholder 7"/>
          <p:cNvSpPr>
            <a:spLocks noGrp="1"/>
          </p:cNvSpPr>
          <p:nvPr>
            <p:ph type="body" sz="quarter" idx="33" hasCustomPrompt="1"/>
          </p:nvPr>
        </p:nvSpPr>
        <p:spPr>
          <a:xfrm>
            <a:off x="4748696" y="3457962"/>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0" name="Text Placeholder 7"/>
          <p:cNvSpPr>
            <a:spLocks noGrp="1"/>
          </p:cNvSpPr>
          <p:nvPr>
            <p:ph type="body" sz="quarter" idx="34" hasCustomPrompt="1"/>
          </p:nvPr>
        </p:nvSpPr>
        <p:spPr>
          <a:xfrm>
            <a:off x="4748696" y="4621759"/>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1" name="Text Placeholder 7"/>
          <p:cNvSpPr>
            <a:spLocks noGrp="1"/>
          </p:cNvSpPr>
          <p:nvPr>
            <p:ph type="body" sz="quarter" idx="35" hasCustomPrompt="1"/>
          </p:nvPr>
        </p:nvSpPr>
        <p:spPr>
          <a:xfrm>
            <a:off x="4748696" y="2952753"/>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2" name="Text Placeholder 7"/>
          <p:cNvSpPr>
            <a:spLocks noGrp="1"/>
          </p:cNvSpPr>
          <p:nvPr>
            <p:ph type="body" sz="quarter" idx="36" hasCustomPrompt="1"/>
          </p:nvPr>
        </p:nvSpPr>
        <p:spPr>
          <a:xfrm>
            <a:off x="4748696" y="4116550"/>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3" name="Text Placeholder 7"/>
          <p:cNvSpPr>
            <a:spLocks noGrp="1"/>
          </p:cNvSpPr>
          <p:nvPr>
            <p:ph type="body" sz="quarter" idx="37" hasCustomPrompt="1"/>
          </p:nvPr>
        </p:nvSpPr>
        <p:spPr>
          <a:xfrm>
            <a:off x="4748696" y="5280347"/>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4" name="Text Placeholder 7"/>
          <p:cNvSpPr>
            <a:spLocks noGrp="1"/>
          </p:cNvSpPr>
          <p:nvPr>
            <p:ph type="body" sz="quarter" idx="38" hasCustomPrompt="1"/>
          </p:nvPr>
        </p:nvSpPr>
        <p:spPr>
          <a:xfrm>
            <a:off x="8377309" y="2294165"/>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5" name="Text Placeholder 7"/>
          <p:cNvSpPr>
            <a:spLocks noGrp="1"/>
          </p:cNvSpPr>
          <p:nvPr>
            <p:ph type="body" sz="quarter" idx="39" hasCustomPrompt="1"/>
          </p:nvPr>
        </p:nvSpPr>
        <p:spPr>
          <a:xfrm>
            <a:off x="8377309" y="3457962"/>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6" name="Text Placeholder 7"/>
          <p:cNvSpPr>
            <a:spLocks noGrp="1"/>
          </p:cNvSpPr>
          <p:nvPr>
            <p:ph type="body" sz="quarter" idx="40" hasCustomPrompt="1"/>
          </p:nvPr>
        </p:nvSpPr>
        <p:spPr>
          <a:xfrm>
            <a:off x="8377309" y="4621759"/>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7" name="Text Placeholder 7"/>
          <p:cNvSpPr>
            <a:spLocks noGrp="1"/>
          </p:cNvSpPr>
          <p:nvPr>
            <p:ph type="body" sz="quarter" idx="41" hasCustomPrompt="1"/>
          </p:nvPr>
        </p:nvSpPr>
        <p:spPr>
          <a:xfrm>
            <a:off x="8377309" y="2952753"/>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8" name="Text Placeholder 7"/>
          <p:cNvSpPr>
            <a:spLocks noGrp="1"/>
          </p:cNvSpPr>
          <p:nvPr>
            <p:ph type="body" sz="quarter" idx="42" hasCustomPrompt="1"/>
          </p:nvPr>
        </p:nvSpPr>
        <p:spPr>
          <a:xfrm>
            <a:off x="8377309" y="4116550"/>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9" name="Text Placeholder 7"/>
          <p:cNvSpPr>
            <a:spLocks noGrp="1"/>
          </p:cNvSpPr>
          <p:nvPr>
            <p:ph type="body" sz="quarter" idx="43" hasCustomPrompt="1"/>
          </p:nvPr>
        </p:nvSpPr>
        <p:spPr>
          <a:xfrm>
            <a:off x="8377309" y="5280347"/>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Comparison Box Title – Use Title Case Arial 24pt Bold</a:t>
            </a:r>
            <a:endParaRPr lang="en-US" dirty="0"/>
          </a:p>
        </p:txBody>
      </p:sp>
      <p:sp>
        <p:nvSpPr>
          <p:cNvPr id="30" name="Text Placeholder 12"/>
          <p:cNvSpPr>
            <a:spLocks noGrp="1"/>
          </p:cNvSpPr>
          <p:nvPr>
            <p:ph type="body" sz="quarter" idx="16" hasCustomPrompt="1"/>
          </p:nvPr>
        </p:nvSpPr>
        <p:spPr bwMode="auto">
          <a:xfrm>
            <a:off x="297778"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smtClean="0"/>
              <a:t>Source </a:t>
            </a:r>
            <a:r>
              <a:rPr lang="en-US" dirty="0" smtClean="0"/>
              <a:t>placeholder; Arial 8pt. Publication Names are Italicized</a:t>
            </a:r>
          </a:p>
        </p:txBody>
      </p:sp>
    </p:spTree>
  </p:cSld>
  <p:clrMapOvr>
    <a:masterClrMapping/>
  </p:clrMapOvr>
  <p:transition>
    <p:wipe/>
  </p:transition>
  <p:extLst mod="1">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BC Bullets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1832" y="1200090"/>
            <a:ext cx="115853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7" name="Content Placeholder 2"/>
          <p:cNvSpPr>
            <a:spLocks noGrp="1"/>
          </p:cNvSpPr>
          <p:nvPr>
            <p:ph sz="quarter" idx="17"/>
          </p:nvPr>
        </p:nvSpPr>
        <p:spPr>
          <a:xfrm>
            <a:off x="4146094" y="2294166"/>
            <a:ext cx="7056413" cy="1080453"/>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Text Placeholder 7"/>
          <p:cNvSpPr>
            <a:spLocks noGrp="1"/>
          </p:cNvSpPr>
          <p:nvPr>
            <p:ph type="body" sz="quarter" idx="24" hasCustomPrompt="1"/>
          </p:nvPr>
        </p:nvSpPr>
        <p:spPr>
          <a:xfrm>
            <a:off x="901149" y="2294166"/>
            <a:ext cx="3162852" cy="1080453"/>
          </a:xfrm>
          <a:prstGeom prst="rect">
            <a:avLst/>
          </a:prstGeom>
          <a:solidFill>
            <a:schemeClr val="accent2">
              <a:lumMod val="20000"/>
              <a:lumOff val="80000"/>
            </a:schemeClr>
          </a:solidFill>
        </p:spPr>
        <p:txBody>
          <a:bodyPr lIns="182880" tIns="45720" rIns="91440" bIns="45720" anchor="ctr"/>
          <a:lstStyle>
            <a:lvl1pPr marL="0" indent="0">
              <a:buNone/>
              <a:defRPr sz="1600">
                <a:solidFill>
                  <a:schemeClr val="accent1"/>
                </a:solidFill>
              </a:defRPr>
            </a:lvl1pPr>
          </a:lstStyle>
          <a:p>
            <a:pPr lvl="0"/>
            <a:r>
              <a:rPr lang="en-US" dirty="0" smtClean="0"/>
              <a:t>Title Header</a:t>
            </a:r>
            <a:endParaRPr lang="en-US" dirty="0"/>
          </a:p>
        </p:txBody>
      </p:sp>
      <p:sp>
        <p:nvSpPr>
          <p:cNvPr id="33" name="Content Placeholder 2"/>
          <p:cNvSpPr>
            <a:spLocks noGrp="1"/>
          </p:cNvSpPr>
          <p:nvPr>
            <p:ph sz="quarter" idx="25"/>
          </p:nvPr>
        </p:nvSpPr>
        <p:spPr>
          <a:xfrm>
            <a:off x="4146094" y="3457963"/>
            <a:ext cx="7056413" cy="1080453"/>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34" name="Text Placeholder 7"/>
          <p:cNvSpPr>
            <a:spLocks noGrp="1"/>
          </p:cNvSpPr>
          <p:nvPr>
            <p:ph type="body" sz="quarter" idx="26" hasCustomPrompt="1"/>
          </p:nvPr>
        </p:nvSpPr>
        <p:spPr>
          <a:xfrm>
            <a:off x="901149" y="3457963"/>
            <a:ext cx="3162852" cy="1080453"/>
          </a:xfrm>
          <a:prstGeom prst="rect">
            <a:avLst/>
          </a:prstGeom>
          <a:solidFill>
            <a:schemeClr val="accent2">
              <a:lumMod val="20000"/>
              <a:lumOff val="80000"/>
            </a:schemeClr>
          </a:solidFill>
        </p:spPr>
        <p:txBody>
          <a:bodyPr lIns="182880" tIns="45720" rIns="91440" bIns="45720" anchor="ctr"/>
          <a:lstStyle>
            <a:lvl1pPr marL="0" indent="0">
              <a:buNone/>
              <a:defRPr sz="1600">
                <a:solidFill>
                  <a:schemeClr val="accent1"/>
                </a:solidFill>
              </a:defRPr>
            </a:lvl1pPr>
          </a:lstStyle>
          <a:p>
            <a:pPr lvl="0"/>
            <a:r>
              <a:rPr lang="en-US" dirty="0" smtClean="0"/>
              <a:t>Title Header</a:t>
            </a:r>
            <a:endParaRPr lang="en-US" dirty="0"/>
          </a:p>
        </p:txBody>
      </p:sp>
      <p:sp>
        <p:nvSpPr>
          <p:cNvPr id="35" name="Content Placeholder 2"/>
          <p:cNvSpPr>
            <a:spLocks noGrp="1"/>
          </p:cNvSpPr>
          <p:nvPr>
            <p:ph sz="quarter" idx="27"/>
          </p:nvPr>
        </p:nvSpPr>
        <p:spPr>
          <a:xfrm>
            <a:off x="4146094" y="4621760"/>
            <a:ext cx="7056413" cy="1080453"/>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36" name="Text Placeholder 7"/>
          <p:cNvSpPr>
            <a:spLocks noGrp="1"/>
          </p:cNvSpPr>
          <p:nvPr>
            <p:ph type="body" sz="quarter" idx="28" hasCustomPrompt="1"/>
          </p:nvPr>
        </p:nvSpPr>
        <p:spPr>
          <a:xfrm>
            <a:off x="901149" y="4621760"/>
            <a:ext cx="3162852" cy="1080453"/>
          </a:xfrm>
          <a:prstGeom prst="rect">
            <a:avLst/>
          </a:prstGeom>
          <a:solidFill>
            <a:schemeClr val="accent2">
              <a:lumMod val="20000"/>
              <a:lumOff val="80000"/>
            </a:schemeClr>
          </a:solidFill>
        </p:spPr>
        <p:txBody>
          <a:bodyPr lIns="182880" tIns="45720" rIns="91440" bIns="45720" anchor="ctr"/>
          <a:lstStyle>
            <a:lvl1pPr marL="0" indent="0">
              <a:buNone/>
              <a:defRPr sz="1600">
                <a:solidFill>
                  <a:schemeClr val="accent1"/>
                </a:solidFill>
              </a:defRPr>
            </a:lvl1pPr>
          </a:lstStyle>
          <a:p>
            <a:pPr lvl="0"/>
            <a:r>
              <a:rPr lang="en-US" dirty="0" smtClean="0"/>
              <a:t>Title Header</a:t>
            </a:r>
            <a:endParaRPr lang="en-US"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Comparison Box Title – Use Title Case Arial 24pt Bold</a:t>
            </a:r>
            <a:endParaRPr lang="en-US" dirty="0"/>
          </a:p>
        </p:txBody>
      </p:sp>
    </p:spTree>
  </p:cSld>
  <p:clrMapOvr>
    <a:masterClrMapping/>
  </p:clrMapOvr>
  <p:transition>
    <p:wipe/>
  </p:transition>
  <p:extLst mod="1">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5" name="Rectangle 4"/>
          <p:cNvSpPr/>
          <p:nvPr userDrawn="1"/>
        </p:nvSpPr>
        <p:spPr>
          <a:xfrm>
            <a:off x="3721347" y="2817027"/>
            <a:ext cx="2745621" cy="246888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cxnSp>
        <p:nvCxnSpPr>
          <p:cNvPr id="6" name="Straight Connector 5"/>
          <p:cNvCxnSpPr/>
          <p:nvPr userDrawn="1"/>
        </p:nvCxnSpPr>
        <p:spPr>
          <a:xfrm>
            <a:off x="840253" y="2817027"/>
            <a:ext cx="1060351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840253" y="3923451"/>
            <a:ext cx="1060351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840253" y="5285907"/>
            <a:ext cx="1060351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348536"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721347" y="2817027"/>
            <a:ext cx="0" cy="2468880"/>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94157"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466968"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7839779"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9212589"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0585399"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917473"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539788"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162100"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806237"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406724"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029036"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6" name="Text Placeholder 11"/>
          <p:cNvSpPr>
            <a:spLocks noGrp="1"/>
          </p:cNvSpPr>
          <p:nvPr userDrawn="1">
            <p:ph type="body" sz="quarter" idx="11" hasCustomPrompt="1"/>
          </p:nvPr>
        </p:nvSpPr>
        <p:spPr>
          <a:xfrm>
            <a:off x="754433" y="4134658"/>
            <a:ext cx="1471471" cy="276999"/>
          </a:xfrm>
          <a:prstGeom prst="rect">
            <a:avLst/>
          </a:prstGeom>
          <a:noFill/>
        </p:spPr>
        <p:txBody>
          <a:bodyPr wrap="square" lIns="91440" tIns="45720" rIns="91440" bIns="45720" anchor="t" anchorCtr="0">
            <a:spAutoFit/>
          </a:bodyPr>
          <a:lstStyle>
            <a:lvl1pPr marL="0" indent="0" algn="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7" name="Text Placeholder 11"/>
          <p:cNvSpPr>
            <a:spLocks noGrp="1"/>
          </p:cNvSpPr>
          <p:nvPr userDrawn="1">
            <p:ph type="body" sz="quarter" idx="36" hasCustomPrompt="1"/>
          </p:nvPr>
        </p:nvSpPr>
        <p:spPr>
          <a:xfrm>
            <a:off x="2349380" y="3500600"/>
            <a:ext cx="1357336" cy="281313"/>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1</a:t>
            </a:r>
          </a:p>
        </p:txBody>
      </p:sp>
      <p:sp>
        <p:nvSpPr>
          <p:cNvPr id="62" name="Text Placeholder 11"/>
          <p:cNvSpPr>
            <a:spLocks noGrp="1"/>
          </p:cNvSpPr>
          <p:nvPr userDrawn="1">
            <p:ph type="body" sz="quarter" idx="37" hasCustomPrompt="1"/>
          </p:nvPr>
        </p:nvSpPr>
        <p:spPr>
          <a:xfrm>
            <a:off x="3719370"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2</a:t>
            </a:r>
          </a:p>
        </p:txBody>
      </p:sp>
      <p:sp>
        <p:nvSpPr>
          <p:cNvPr id="63" name="Text Placeholder 11"/>
          <p:cNvSpPr>
            <a:spLocks noGrp="1"/>
          </p:cNvSpPr>
          <p:nvPr userDrawn="1">
            <p:ph type="body" sz="quarter" idx="38" hasCustomPrompt="1"/>
          </p:nvPr>
        </p:nvSpPr>
        <p:spPr>
          <a:xfrm>
            <a:off x="5095002"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3</a:t>
            </a:r>
          </a:p>
        </p:txBody>
      </p:sp>
      <p:sp>
        <p:nvSpPr>
          <p:cNvPr id="64" name="Text Placeholder 11"/>
          <p:cNvSpPr>
            <a:spLocks noGrp="1"/>
          </p:cNvSpPr>
          <p:nvPr userDrawn="1">
            <p:ph type="body" sz="quarter" idx="39" hasCustomPrompt="1"/>
          </p:nvPr>
        </p:nvSpPr>
        <p:spPr>
          <a:xfrm>
            <a:off x="6474942"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4</a:t>
            </a:r>
          </a:p>
        </p:txBody>
      </p:sp>
      <p:sp>
        <p:nvSpPr>
          <p:cNvPr id="65" name="Text Placeholder 11"/>
          <p:cNvSpPr>
            <a:spLocks noGrp="1"/>
          </p:cNvSpPr>
          <p:nvPr userDrawn="1">
            <p:ph type="body" sz="quarter" idx="40" hasCustomPrompt="1"/>
          </p:nvPr>
        </p:nvSpPr>
        <p:spPr>
          <a:xfrm>
            <a:off x="7850378"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5</a:t>
            </a:r>
          </a:p>
        </p:txBody>
      </p:sp>
      <p:sp>
        <p:nvSpPr>
          <p:cNvPr id="66" name="Text Placeholder 11"/>
          <p:cNvSpPr>
            <a:spLocks noGrp="1"/>
          </p:cNvSpPr>
          <p:nvPr userDrawn="1">
            <p:ph type="body" sz="quarter" idx="41" hasCustomPrompt="1"/>
          </p:nvPr>
        </p:nvSpPr>
        <p:spPr>
          <a:xfrm>
            <a:off x="9204618"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7</a:t>
            </a:r>
          </a:p>
        </p:txBody>
      </p:sp>
      <p:sp>
        <p:nvSpPr>
          <p:cNvPr id="67" name="Text Placeholder 11"/>
          <p:cNvSpPr>
            <a:spLocks noGrp="1"/>
          </p:cNvSpPr>
          <p:nvPr userDrawn="1">
            <p:ph type="body" sz="quarter" idx="42" hasCustomPrompt="1"/>
          </p:nvPr>
        </p:nvSpPr>
        <p:spPr>
          <a:xfrm>
            <a:off x="2349380" y="4130343"/>
            <a:ext cx="1357336" cy="281313"/>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7</a:t>
            </a:r>
          </a:p>
        </p:txBody>
      </p:sp>
      <p:sp>
        <p:nvSpPr>
          <p:cNvPr id="68" name="Text Placeholder 11"/>
          <p:cNvSpPr>
            <a:spLocks noGrp="1"/>
          </p:cNvSpPr>
          <p:nvPr userDrawn="1">
            <p:ph type="body" sz="quarter" idx="43" hasCustomPrompt="1"/>
          </p:nvPr>
        </p:nvSpPr>
        <p:spPr>
          <a:xfrm>
            <a:off x="3719370"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8</a:t>
            </a:r>
          </a:p>
        </p:txBody>
      </p:sp>
      <p:sp>
        <p:nvSpPr>
          <p:cNvPr id="69" name="Text Placeholder 11"/>
          <p:cNvSpPr>
            <a:spLocks noGrp="1"/>
          </p:cNvSpPr>
          <p:nvPr userDrawn="1">
            <p:ph type="body" sz="quarter" idx="44" hasCustomPrompt="1"/>
          </p:nvPr>
        </p:nvSpPr>
        <p:spPr>
          <a:xfrm>
            <a:off x="5095002"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9</a:t>
            </a:r>
          </a:p>
        </p:txBody>
      </p:sp>
      <p:sp>
        <p:nvSpPr>
          <p:cNvPr id="70" name="Text Placeholder 11"/>
          <p:cNvSpPr>
            <a:spLocks noGrp="1"/>
          </p:cNvSpPr>
          <p:nvPr userDrawn="1">
            <p:ph type="body" sz="quarter" idx="45" hasCustomPrompt="1"/>
          </p:nvPr>
        </p:nvSpPr>
        <p:spPr>
          <a:xfrm>
            <a:off x="6474942"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10</a:t>
            </a:r>
          </a:p>
        </p:txBody>
      </p:sp>
      <p:sp>
        <p:nvSpPr>
          <p:cNvPr id="71" name="Text Placeholder 11"/>
          <p:cNvSpPr>
            <a:spLocks noGrp="1"/>
          </p:cNvSpPr>
          <p:nvPr userDrawn="1">
            <p:ph type="body" sz="quarter" idx="46" hasCustomPrompt="1"/>
          </p:nvPr>
        </p:nvSpPr>
        <p:spPr>
          <a:xfrm>
            <a:off x="7850378"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11</a:t>
            </a:r>
          </a:p>
        </p:txBody>
      </p:sp>
      <p:sp>
        <p:nvSpPr>
          <p:cNvPr id="72" name="Text Placeholder 11"/>
          <p:cNvSpPr>
            <a:spLocks noGrp="1"/>
          </p:cNvSpPr>
          <p:nvPr userDrawn="1">
            <p:ph type="body" sz="quarter" idx="47" hasCustomPrompt="1"/>
          </p:nvPr>
        </p:nvSpPr>
        <p:spPr>
          <a:xfrm>
            <a:off x="9204618"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12</a:t>
            </a:r>
          </a:p>
        </p:txBody>
      </p:sp>
      <p:sp>
        <p:nvSpPr>
          <p:cNvPr id="73" name="Text Placeholder 11"/>
          <p:cNvSpPr>
            <a:spLocks noGrp="1"/>
          </p:cNvSpPr>
          <p:nvPr userDrawn="1">
            <p:ph type="body" sz="quarter" idx="48" hasCustomPrompt="1"/>
          </p:nvPr>
        </p:nvSpPr>
        <p:spPr>
          <a:xfrm>
            <a:off x="2437852" y="2081358"/>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a:t>
            </a:r>
          </a:p>
        </p:txBody>
      </p:sp>
      <p:sp>
        <p:nvSpPr>
          <p:cNvPr id="74" name="Text Placeholder 11"/>
          <p:cNvSpPr>
            <a:spLocks noGrp="1"/>
          </p:cNvSpPr>
          <p:nvPr userDrawn="1">
            <p:ph type="body" sz="quarter" idx="49" hasCustomPrompt="1"/>
          </p:nvPr>
        </p:nvSpPr>
        <p:spPr>
          <a:xfrm>
            <a:off x="3829325" y="2081358"/>
            <a:ext cx="1202560" cy="276999"/>
          </a:xfrm>
          <a:prstGeom prst="rect">
            <a:avLst/>
          </a:prstGeom>
          <a:solidFill>
            <a:schemeClr val="accent1"/>
          </a:solid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2</a:t>
            </a:r>
          </a:p>
        </p:txBody>
      </p:sp>
      <p:sp>
        <p:nvSpPr>
          <p:cNvPr id="75" name="Text Placeholder 11"/>
          <p:cNvSpPr>
            <a:spLocks noGrp="1"/>
          </p:cNvSpPr>
          <p:nvPr userDrawn="1">
            <p:ph type="body" sz="quarter" idx="50" hasCustomPrompt="1"/>
          </p:nvPr>
        </p:nvSpPr>
        <p:spPr>
          <a:xfrm>
            <a:off x="5204957" y="2081358"/>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3</a:t>
            </a:r>
          </a:p>
        </p:txBody>
      </p:sp>
      <p:sp>
        <p:nvSpPr>
          <p:cNvPr id="76" name="Text Placeholder 11"/>
          <p:cNvSpPr>
            <a:spLocks noGrp="1"/>
          </p:cNvSpPr>
          <p:nvPr userDrawn="1">
            <p:ph type="body" sz="quarter" idx="51" hasCustomPrompt="1"/>
          </p:nvPr>
        </p:nvSpPr>
        <p:spPr>
          <a:xfrm>
            <a:off x="6584897" y="2081358"/>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4</a:t>
            </a:r>
          </a:p>
        </p:txBody>
      </p:sp>
      <p:sp>
        <p:nvSpPr>
          <p:cNvPr id="77" name="Text Placeholder 11"/>
          <p:cNvSpPr>
            <a:spLocks noGrp="1"/>
          </p:cNvSpPr>
          <p:nvPr userDrawn="1">
            <p:ph type="body" sz="quarter" idx="52" hasCustomPrompt="1"/>
          </p:nvPr>
        </p:nvSpPr>
        <p:spPr>
          <a:xfrm>
            <a:off x="7960333" y="2081358"/>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5</a:t>
            </a:r>
          </a:p>
        </p:txBody>
      </p:sp>
      <p:sp>
        <p:nvSpPr>
          <p:cNvPr id="78" name="Text Placeholder 11"/>
          <p:cNvSpPr>
            <a:spLocks noGrp="1"/>
          </p:cNvSpPr>
          <p:nvPr userDrawn="1">
            <p:ph type="body" sz="quarter" idx="53" hasCustomPrompt="1"/>
          </p:nvPr>
        </p:nvSpPr>
        <p:spPr>
          <a:xfrm>
            <a:off x="9314573" y="2081358"/>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6</a:t>
            </a:r>
          </a:p>
        </p:txBody>
      </p:sp>
      <p:sp>
        <p:nvSpPr>
          <p:cNvPr id="2" name="Title 1"/>
          <p:cNvSpPr>
            <a:spLocks noGrp="1"/>
          </p:cNvSpPr>
          <p:nvPr userDrawn="1">
            <p:ph type="title" hasCustomPrompt="1"/>
          </p:nvPr>
        </p:nvSpPr>
        <p:spPr/>
        <p:txBody>
          <a:bodyPr anchor="t"/>
          <a:lstStyle/>
          <a:p>
            <a:pPr lvl="0"/>
            <a:r>
              <a:rPr lang="en-US" dirty="0" smtClean="0"/>
              <a:t>Chart Flow Title – Use Title Case Arial 24pt Bold</a:t>
            </a:r>
            <a:endParaRPr lang="en-US" dirty="0"/>
          </a:p>
        </p:txBody>
      </p:sp>
      <p:sp>
        <p:nvSpPr>
          <p:cNvPr id="3" name="Oval 2"/>
          <p:cNvSpPr/>
          <p:nvPr userDrawn="1"/>
        </p:nvSpPr>
        <p:spPr>
          <a:xfrm>
            <a:off x="2988371" y="3170920"/>
            <a:ext cx="85170"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47" name="Oval 46"/>
          <p:cNvSpPr/>
          <p:nvPr userDrawn="1"/>
        </p:nvSpPr>
        <p:spPr>
          <a:xfrm>
            <a:off x="4369017" y="3170920"/>
            <a:ext cx="85170"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50" name="Oval 49"/>
          <p:cNvSpPr/>
          <p:nvPr userDrawn="1"/>
        </p:nvSpPr>
        <p:spPr>
          <a:xfrm>
            <a:off x="5763652" y="3170920"/>
            <a:ext cx="85170"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53" name="Oval 52"/>
          <p:cNvSpPr/>
          <p:nvPr userDrawn="1"/>
        </p:nvSpPr>
        <p:spPr>
          <a:xfrm>
            <a:off x="7121692" y="3170920"/>
            <a:ext cx="85170"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58" name="Oval 57"/>
          <p:cNvSpPr/>
          <p:nvPr userDrawn="1"/>
        </p:nvSpPr>
        <p:spPr>
          <a:xfrm>
            <a:off x="8497203" y="3170920"/>
            <a:ext cx="85170"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46" name="Oval 45"/>
          <p:cNvSpPr/>
          <p:nvPr userDrawn="1"/>
        </p:nvSpPr>
        <p:spPr>
          <a:xfrm>
            <a:off x="9874888" y="3170920"/>
            <a:ext cx="85170"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Tree>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hart Flow">
    <p:spTree>
      <p:nvGrpSpPr>
        <p:cNvPr id="1" name=""/>
        <p:cNvGrpSpPr/>
        <p:nvPr/>
      </p:nvGrpSpPr>
      <p:grpSpPr>
        <a:xfrm>
          <a:off x="0" y="0"/>
          <a:ext cx="0" cy="0"/>
          <a:chOff x="0" y="0"/>
          <a:chExt cx="0" cy="0"/>
        </a:xfrm>
      </p:grpSpPr>
      <p:cxnSp>
        <p:nvCxnSpPr>
          <p:cNvPr id="58" name="Straight Connector 57"/>
          <p:cNvCxnSpPr/>
          <p:nvPr userDrawn="1"/>
        </p:nvCxnSpPr>
        <p:spPr>
          <a:xfrm>
            <a:off x="1496432" y="5304099"/>
            <a:ext cx="8663475"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9" name="Rectangle 58"/>
          <p:cNvSpPr/>
          <p:nvPr userDrawn="1"/>
        </p:nvSpPr>
        <p:spPr>
          <a:xfrm>
            <a:off x="5041973" y="5177468"/>
            <a:ext cx="1321843" cy="253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solidFill>
                <a:schemeClr val="accent1"/>
              </a:solidFill>
            </a:endParaRPr>
          </a:p>
        </p:txBody>
      </p:sp>
      <p:sp>
        <p:nvSpPr>
          <p:cNvPr id="84" name="Rectangle 83"/>
          <p:cNvSpPr/>
          <p:nvPr userDrawn="1"/>
        </p:nvSpPr>
        <p:spPr>
          <a:xfrm>
            <a:off x="2790910" y="2397523"/>
            <a:ext cx="1579569" cy="26675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85" name="Right Arrow 84"/>
          <p:cNvSpPr/>
          <p:nvPr userDrawn="1"/>
        </p:nvSpPr>
        <p:spPr>
          <a:xfrm>
            <a:off x="8908289" y="2257085"/>
            <a:ext cx="2132247" cy="547634"/>
          </a:xfrm>
          <a:prstGeom prst="rightArrow">
            <a:avLst>
              <a:gd name="adj1" fmla="val 50000"/>
              <a:gd name="adj2" fmla="val 6834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86" name="Rectangle 85"/>
          <p:cNvSpPr/>
          <p:nvPr userDrawn="1"/>
        </p:nvSpPr>
        <p:spPr>
          <a:xfrm>
            <a:off x="4414297" y="2397523"/>
            <a:ext cx="4447480" cy="2667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87" name="Rectangle 86"/>
          <p:cNvSpPr/>
          <p:nvPr userDrawn="1"/>
        </p:nvSpPr>
        <p:spPr>
          <a:xfrm>
            <a:off x="1167523" y="2397523"/>
            <a:ext cx="1579569" cy="26675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cxnSp>
        <p:nvCxnSpPr>
          <p:cNvPr id="88" name="Straight Connector 87"/>
          <p:cNvCxnSpPr/>
          <p:nvPr userDrawn="1"/>
        </p:nvCxnSpPr>
        <p:spPr>
          <a:xfrm>
            <a:off x="4393057" y="2736043"/>
            <a:ext cx="0" cy="2338431"/>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2769671" y="2736043"/>
            <a:ext cx="0" cy="2338431"/>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1167523" y="2736043"/>
            <a:ext cx="0" cy="2338431"/>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91" name="Rectangle 90"/>
          <p:cNvSpPr/>
          <p:nvPr userDrawn="1"/>
        </p:nvSpPr>
        <p:spPr>
          <a:xfrm>
            <a:off x="2515474" y="3777287"/>
            <a:ext cx="508825"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cxnSp>
        <p:nvCxnSpPr>
          <p:cNvPr id="97" name="Straight Arrow Connector 96"/>
          <p:cNvCxnSpPr/>
          <p:nvPr userDrawn="1"/>
        </p:nvCxnSpPr>
        <p:spPr>
          <a:xfrm>
            <a:off x="2589048" y="3892703"/>
            <a:ext cx="346841"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97"/>
          <p:cNvSpPr/>
          <p:nvPr userDrawn="1"/>
        </p:nvSpPr>
        <p:spPr>
          <a:xfrm>
            <a:off x="4072225" y="3777287"/>
            <a:ext cx="508825"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cxnSp>
        <p:nvCxnSpPr>
          <p:cNvPr id="99" name="Straight Arrow Connector 98"/>
          <p:cNvCxnSpPr/>
          <p:nvPr userDrawn="1"/>
        </p:nvCxnSpPr>
        <p:spPr>
          <a:xfrm>
            <a:off x="4221268" y="3892703"/>
            <a:ext cx="346841"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userDrawn="1"/>
        </p:nvCxnSpPr>
        <p:spPr>
          <a:xfrm>
            <a:off x="7069308" y="3892703"/>
            <a:ext cx="346841"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8887041" y="2736043"/>
            <a:ext cx="0" cy="2338431"/>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8" name="Rectangle 107"/>
          <p:cNvSpPr/>
          <p:nvPr userDrawn="1"/>
        </p:nvSpPr>
        <p:spPr>
          <a:xfrm>
            <a:off x="8575752" y="3777287"/>
            <a:ext cx="508825"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cxnSp>
        <p:nvCxnSpPr>
          <p:cNvPr id="109" name="Straight Arrow Connector 108"/>
          <p:cNvCxnSpPr/>
          <p:nvPr userDrawn="1"/>
        </p:nvCxnSpPr>
        <p:spPr>
          <a:xfrm>
            <a:off x="8724794" y="3892703"/>
            <a:ext cx="346841"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13" name="Text Placeholder 7"/>
          <p:cNvSpPr>
            <a:spLocks noGrp="1"/>
          </p:cNvSpPr>
          <p:nvPr>
            <p:ph type="body" sz="quarter" idx="24" hasCustomPrompt="1"/>
          </p:nvPr>
        </p:nvSpPr>
        <p:spPr>
          <a:xfrm>
            <a:off x="1428698" y="3690217"/>
            <a:ext cx="994092" cy="454667"/>
          </a:xfrm>
          <a:prstGeom prst="rect">
            <a:avLst/>
          </a:prstGeom>
          <a:solidFill>
            <a:schemeClr val="accent2">
              <a:lumMod val="75000"/>
            </a:schemeClr>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4" name="Text Placeholder 7"/>
          <p:cNvSpPr>
            <a:spLocks noGrp="1"/>
          </p:cNvSpPr>
          <p:nvPr>
            <p:ph type="body" sz="quarter" idx="25" hasCustomPrompt="1"/>
          </p:nvPr>
        </p:nvSpPr>
        <p:spPr>
          <a:xfrm>
            <a:off x="3037306" y="3690217"/>
            <a:ext cx="994092" cy="454667"/>
          </a:xfrm>
          <a:prstGeom prst="rect">
            <a:avLst/>
          </a:prstGeom>
          <a:solidFill>
            <a:schemeClr val="accent2">
              <a:lumMod val="75000"/>
            </a:schemeClr>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5" name="Text Placeholder 7"/>
          <p:cNvSpPr>
            <a:spLocks noGrp="1"/>
          </p:cNvSpPr>
          <p:nvPr>
            <p:ph type="body" sz="quarter" idx="26" hasCustomPrompt="1"/>
          </p:nvPr>
        </p:nvSpPr>
        <p:spPr>
          <a:xfrm>
            <a:off x="4643534" y="4429151"/>
            <a:ext cx="1086775" cy="49705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6" name="Text Placeholder 7"/>
          <p:cNvSpPr>
            <a:spLocks noGrp="1"/>
          </p:cNvSpPr>
          <p:nvPr>
            <p:ph type="body" sz="quarter" idx="27" hasCustomPrompt="1"/>
          </p:nvPr>
        </p:nvSpPr>
        <p:spPr>
          <a:xfrm>
            <a:off x="5898561" y="4429151"/>
            <a:ext cx="1086775" cy="49705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7" name="Text Placeholder 7"/>
          <p:cNvSpPr>
            <a:spLocks noGrp="1"/>
          </p:cNvSpPr>
          <p:nvPr>
            <p:ph type="body" sz="quarter" idx="28" hasCustomPrompt="1"/>
          </p:nvPr>
        </p:nvSpPr>
        <p:spPr>
          <a:xfrm>
            <a:off x="4643534" y="2857316"/>
            <a:ext cx="1086775" cy="49705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8" name="Text Placeholder 7"/>
          <p:cNvSpPr>
            <a:spLocks noGrp="1"/>
          </p:cNvSpPr>
          <p:nvPr>
            <p:ph type="body" sz="quarter" idx="29" hasCustomPrompt="1"/>
          </p:nvPr>
        </p:nvSpPr>
        <p:spPr>
          <a:xfrm>
            <a:off x="5898561" y="2857316"/>
            <a:ext cx="1086775" cy="49705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9" name="Text Placeholder 7"/>
          <p:cNvSpPr>
            <a:spLocks noGrp="1"/>
          </p:cNvSpPr>
          <p:nvPr>
            <p:ph type="body" sz="quarter" idx="30" hasCustomPrompt="1"/>
          </p:nvPr>
        </p:nvSpPr>
        <p:spPr>
          <a:xfrm>
            <a:off x="7576686" y="3690217"/>
            <a:ext cx="994092" cy="45466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20" name="Text Placeholder 7"/>
          <p:cNvSpPr>
            <a:spLocks noGrp="1"/>
          </p:cNvSpPr>
          <p:nvPr>
            <p:ph type="body" sz="quarter" idx="31" hasCustomPrompt="1"/>
          </p:nvPr>
        </p:nvSpPr>
        <p:spPr>
          <a:xfrm>
            <a:off x="9273401" y="3690217"/>
            <a:ext cx="994092" cy="454667"/>
          </a:xfrm>
          <a:prstGeom prst="rect">
            <a:avLst/>
          </a:prstGeom>
          <a:solidFill>
            <a:schemeClr val="accent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21" name="Text Placeholder 7"/>
          <p:cNvSpPr>
            <a:spLocks noGrp="1"/>
          </p:cNvSpPr>
          <p:nvPr>
            <p:ph type="body" sz="quarter" idx="32" hasCustomPrompt="1"/>
          </p:nvPr>
        </p:nvSpPr>
        <p:spPr>
          <a:xfrm>
            <a:off x="4607183" y="3690217"/>
            <a:ext cx="2378152" cy="45466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22" name="Text Placeholder 11"/>
          <p:cNvSpPr>
            <a:spLocks noGrp="1"/>
          </p:cNvSpPr>
          <p:nvPr>
            <p:ph type="body" sz="quarter" idx="11" hasCustomPrompt="1"/>
          </p:nvPr>
        </p:nvSpPr>
        <p:spPr>
          <a:xfrm>
            <a:off x="1167523" y="1952601"/>
            <a:ext cx="1471471"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3" name="Text Placeholder 11"/>
          <p:cNvSpPr>
            <a:spLocks noGrp="1"/>
          </p:cNvSpPr>
          <p:nvPr>
            <p:ph type="body" sz="quarter" idx="33" hasCustomPrompt="1"/>
          </p:nvPr>
        </p:nvSpPr>
        <p:spPr>
          <a:xfrm>
            <a:off x="2790910" y="1952601"/>
            <a:ext cx="1471471"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4" name="Text Placeholder 11"/>
          <p:cNvSpPr>
            <a:spLocks noGrp="1"/>
          </p:cNvSpPr>
          <p:nvPr>
            <p:ph type="body" sz="quarter" idx="34" hasCustomPrompt="1"/>
          </p:nvPr>
        </p:nvSpPr>
        <p:spPr>
          <a:xfrm>
            <a:off x="5862341" y="1952601"/>
            <a:ext cx="1471471"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5" name="Text Placeholder 11"/>
          <p:cNvSpPr>
            <a:spLocks noGrp="1"/>
          </p:cNvSpPr>
          <p:nvPr>
            <p:ph type="body" sz="quarter" idx="35" hasCustomPrompt="1"/>
          </p:nvPr>
        </p:nvSpPr>
        <p:spPr>
          <a:xfrm>
            <a:off x="8914144" y="1952601"/>
            <a:ext cx="1616917"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6" name="Text Placeholder 11"/>
          <p:cNvSpPr>
            <a:spLocks noGrp="1"/>
          </p:cNvSpPr>
          <p:nvPr>
            <p:ph type="body" sz="quarter" idx="36" hasCustomPrompt="1"/>
          </p:nvPr>
        </p:nvSpPr>
        <p:spPr>
          <a:xfrm>
            <a:off x="827825" y="5165600"/>
            <a:ext cx="600872"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a:t>
            </a:r>
          </a:p>
        </p:txBody>
      </p:sp>
      <p:sp>
        <p:nvSpPr>
          <p:cNvPr id="127" name="Text Placeholder 11"/>
          <p:cNvSpPr>
            <a:spLocks noGrp="1"/>
          </p:cNvSpPr>
          <p:nvPr>
            <p:ph type="body" sz="quarter" idx="37" hasCustomPrompt="1"/>
          </p:nvPr>
        </p:nvSpPr>
        <p:spPr>
          <a:xfrm>
            <a:off x="10227641" y="5165600"/>
            <a:ext cx="600872"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a:t>
            </a:r>
            <a:endParaRPr lang="en-US" dirty="0" smtClean="0"/>
          </a:p>
        </p:txBody>
      </p:sp>
      <p:sp>
        <p:nvSpPr>
          <p:cNvPr id="128" name="Text Placeholder 11"/>
          <p:cNvSpPr>
            <a:spLocks noGrp="1"/>
          </p:cNvSpPr>
          <p:nvPr>
            <p:ph type="body" sz="quarter" idx="38" hasCustomPrompt="1"/>
          </p:nvPr>
        </p:nvSpPr>
        <p:spPr>
          <a:xfrm>
            <a:off x="5041973" y="5165600"/>
            <a:ext cx="1321843"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 name="Title 1"/>
          <p:cNvSpPr>
            <a:spLocks noGrp="1"/>
          </p:cNvSpPr>
          <p:nvPr>
            <p:ph type="title" hasCustomPrompt="1"/>
          </p:nvPr>
        </p:nvSpPr>
        <p:spPr/>
        <p:txBody>
          <a:bodyPr anchor="t"/>
          <a:lstStyle/>
          <a:p>
            <a:pPr lvl="0"/>
            <a:r>
              <a:rPr lang="en-US" dirty="0" smtClean="0"/>
              <a:t>Chart Flow Title – Use Title Case Arial 24pt Bold</a:t>
            </a:r>
            <a:endParaRPr lang="en-US" dirty="0"/>
          </a:p>
        </p:txBody>
      </p:sp>
      <p:cxnSp>
        <p:nvCxnSpPr>
          <p:cNvPr id="102" name="Straight Arrow Connector 101"/>
          <p:cNvCxnSpPr/>
          <p:nvPr userDrawn="1"/>
        </p:nvCxnSpPr>
        <p:spPr>
          <a:xfrm rot="10800000" flipV="1">
            <a:off x="5374430" y="4168036"/>
            <a:ext cx="238392" cy="178794"/>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userDrawn="1"/>
        </p:nvCxnSpPr>
        <p:spPr>
          <a:xfrm flipH="1" flipV="1">
            <a:off x="5374430" y="3436693"/>
            <a:ext cx="238392" cy="178794"/>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userDrawn="1"/>
        </p:nvCxnSpPr>
        <p:spPr>
          <a:xfrm flipV="1">
            <a:off x="5979695" y="3435390"/>
            <a:ext cx="238392" cy="178794"/>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userDrawn="1"/>
        </p:nvCxnSpPr>
        <p:spPr>
          <a:xfrm rot="10800000" flipH="1" flipV="1">
            <a:off x="5979696" y="4169340"/>
            <a:ext cx="238392" cy="178794"/>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attern-Nodes_Cover">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white">
          <a:xfrm>
            <a:off x="609600" y="2813548"/>
            <a:ext cx="5892800" cy="867930"/>
          </a:xfrm>
          <a:prstGeom prst="rect">
            <a:avLst/>
          </a:prstGeom>
        </p:spPr>
        <p:txBody>
          <a:bodyPr wrap="square" lIns="91440" tIns="45720" rIns="91440" bIns="45720" anchor="t" anchorCtr="0">
            <a:noAutofit/>
          </a:bodyPr>
          <a:lstStyle>
            <a:lvl1pPr>
              <a:lnSpc>
                <a:spcPct val="100000"/>
              </a:lnSpc>
              <a:spcBef>
                <a:spcPts val="0"/>
              </a:spcBef>
              <a:defRPr sz="2800" cap="none" baseline="0">
                <a:solidFill>
                  <a:schemeClr val="accent1"/>
                </a:solidFill>
              </a:defRPr>
            </a:lvl1pPr>
          </a:lstStyle>
          <a:p>
            <a:r>
              <a:rPr lang="en-US" dirty="0" smtClean="0"/>
              <a:t>Cover Option 1: Title Arial Bold 28pt</a:t>
            </a:r>
            <a:endParaRPr lang="en-US" dirty="0"/>
          </a:p>
        </p:txBody>
      </p:sp>
      <p:sp>
        <p:nvSpPr>
          <p:cNvPr id="12" name="Subtitle 2"/>
          <p:cNvSpPr>
            <a:spLocks noGrp="1"/>
          </p:cNvSpPr>
          <p:nvPr>
            <p:ph type="subTitle" idx="1" hasCustomPrompt="1"/>
          </p:nvPr>
        </p:nvSpPr>
        <p:spPr bwMode="white">
          <a:xfrm>
            <a:off x="609600" y="3890513"/>
            <a:ext cx="5892800" cy="341632"/>
          </a:xfrm>
          <a:prstGeom prst="rect">
            <a:avLst/>
          </a:prstGeom>
        </p:spPr>
        <p:txBody>
          <a:bodyPr wrap="square" lIns="91440" tIns="45720" rIns="91440" bIns="45720" anchor="t">
            <a:noAutofit/>
          </a:bodyPr>
          <a:lstStyle>
            <a:lvl1pPr marL="0" indent="0" algn="l">
              <a:lnSpc>
                <a:spcPct val="100000"/>
              </a:lnSpc>
              <a:spcBef>
                <a:spcPts val="0"/>
              </a:spcBef>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here to edit subtitle</a:t>
            </a:r>
            <a:endParaRPr lang="en-US" dirty="0"/>
          </a:p>
        </p:txBody>
      </p:sp>
      <p:sp>
        <p:nvSpPr>
          <p:cNvPr id="13" name="Text Placeholder 12"/>
          <p:cNvSpPr>
            <a:spLocks noGrp="1"/>
          </p:cNvSpPr>
          <p:nvPr>
            <p:ph type="body" sz="quarter" idx="10" hasCustomPrompt="1"/>
          </p:nvPr>
        </p:nvSpPr>
        <p:spPr bwMode="white">
          <a:xfrm>
            <a:off x="609600" y="4441180"/>
            <a:ext cx="5892800" cy="359420"/>
          </a:xfrm>
          <a:prstGeom prst="rect">
            <a:avLst/>
          </a:prstGeom>
        </p:spPr>
        <p:txBody>
          <a:bodyPr wrap="square" lIns="91440" tIns="45720" rIns="91440" bIns="45720" anchor="t">
            <a:noAutofit/>
          </a:bodyPr>
          <a:lstStyle>
            <a:lvl1pPr marL="0" indent="0">
              <a:lnSpc>
                <a:spcPct val="100000"/>
              </a:lnSpc>
              <a:spcBef>
                <a:spcPts val="600"/>
              </a:spcBef>
              <a:buNone/>
              <a:defRPr sz="1600" b="1">
                <a:solidFill>
                  <a:schemeClr val="bg1"/>
                </a:solidFill>
              </a:defRPr>
            </a:lvl1pPr>
            <a:lvl2pPr marL="1588" indent="0">
              <a:lnSpc>
                <a:spcPct val="100000"/>
              </a:lnSpc>
              <a:spcBef>
                <a:spcPts val="600"/>
              </a:spcBef>
              <a:buNone/>
              <a:defRPr sz="1400" b="0">
                <a:solidFill>
                  <a:schemeClr val="bg1"/>
                </a:solidFill>
              </a:defRPr>
            </a:lvl2pPr>
            <a:lvl3pPr marL="558800" indent="0">
              <a:spcBef>
                <a:spcPts val="600"/>
              </a:spcBef>
              <a:buNone/>
              <a:defRPr sz="1400"/>
            </a:lvl3pPr>
            <a:lvl4pPr marL="914400" indent="0">
              <a:spcBef>
                <a:spcPts val="600"/>
              </a:spcBef>
              <a:buNone/>
              <a:defRPr sz="1400"/>
            </a:lvl4pPr>
            <a:lvl5pPr marL="1201737" indent="0">
              <a:spcBef>
                <a:spcPts val="600"/>
              </a:spcBef>
              <a:buNone/>
              <a:defRPr sz="1400"/>
            </a:lvl5pPr>
          </a:lstStyle>
          <a:p>
            <a:pPr lvl="0"/>
            <a:r>
              <a:rPr lang="en-US" dirty="0" err="1" smtClean="0"/>
              <a:t>Firstname</a:t>
            </a:r>
            <a:r>
              <a:rPr lang="en-US" dirty="0" smtClean="0"/>
              <a:t> </a:t>
            </a:r>
            <a:r>
              <a:rPr lang="en-US" dirty="0" err="1" smtClean="0"/>
              <a:t>Lastname</a:t>
            </a:r>
            <a:endParaRPr lang="en-US" dirty="0" smtClean="0"/>
          </a:p>
        </p:txBody>
      </p:sp>
      <p:sp>
        <p:nvSpPr>
          <p:cNvPr id="14" name="Text Placeholder 14"/>
          <p:cNvSpPr>
            <a:spLocks noGrp="1"/>
          </p:cNvSpPr>
          <p:nvPr>
            <p:ph type="body" sz="quarter" idx="11" hasCustomPrompt="1"/>
          </p:nvPr>
        </p:nvSpPr>
        <p:spPr bwMode="white">
          <a:xfrm>
            <a:off x="609600" y="5105400"/>
            <a:ext cx="5892800" cy="258532"/>
          </a:xfrm>
          <a:prstGeom prst="rect">
            <a:avLst/>
          </a:prstGeom>
        </p:spPr>
        <p:txBody>
          <a:bodyPr wrap="square" lIns="91440" tIns="45720" rIns="91440" bIns="45720" anchor="t">
            <a:noAutofit/>
          </a:bodyPr>
          <a:lstStyle>
            <a:lvl1pPr marL="0" indent="0">
              <a:lnSpc>
                <a:spcPct val="100000"/>
              </a:lnSpc>
              <a:spcBef>
                <a:spcPts val="400"/>
              </a:spcBef>
              <a:buNone/>
              <a:defRPr sz="1200">
                <a:solidFill>
                  <a:schemeClr val="bg1"/>
                </a:solidFill>
              </a:defRPr>
            </a:lvl1pPr>
            <a:lvl2pPr marL="236537" indent="0">
              <a:lnSpc>
                <a:spcPct val="90000"/>
              </a:lnSpc>
              <a:spcBef>
                <a:spcPts val="0"/>
              </a:spcBef>
              <a:buNone/>
              <a:defRPr/>
            </a:lvl2pPr>
            <a:lvl3pPr marL="558800" indent="0">
              <a:lnSpc>
                <a:spcPct val="90000"/>
              </a:lnSpc>
              <a:spcBef>
                <a:spcPts val="0"/>
              </a:spcBef>
              <a:buNone/>
              <a:defRPr/>
            </a:lvl3pPr>
            <a:lvl4pPr marL="914400" indent="0">
              <a:lnSpc>
                <a:spcPct val="90000"/>
              </a:lnSpc>
              <a:spcBef>
                <a:spcPts val="0"/>
              </a:spcBef>
              <a:buNone/>
              <a:defRPr/>
            </a:lvl4pPr>
            <a:lvl5pPr marL="1201737" indent="0">
              <a:lnSpc>
                <a:spcPct val="90000"/>
              </a:lnSpc>
              <a:spcBef>
                <a:spcPts val="0"/>
              </a:spcBef>
              <a:buNone/>
              <a:defRPr/>
            </a:lvl5pPr>
          </a:lstStyle>
          <a:p>
            <a:pPr lvl="0"/>
            <a:r>
              <a:rPr lang="en-US" dirty="0" smtClean="0"/>
              <a:t>Month DD, YYYY</a:t>
            </a:r>
          </a:p>
        </p:txBody>
      </p:sp>
      <p:sp>
        <p:nvSpPr>
          <p:cNvPr id="15" name="Text Placeholder 2"/>
          <p:cNvSpPr>
            <a:spLocks noGrp="1"/>
          </p:cNvSpPr>
          <p:nvPr>
            <p:ph type="body" sz="quarter" idx="12" hasCustomPrompt="1"/>
          </p:nvPr>
        </p:nvSpPr>
        <p:spPr bwMode="white">
          <a:xfrm>
            <a:off x="609600" y="4800600"/>
            <a:ext cx="5892800" cy="304800"/>
          </a:xfrm>
          <a:prstGeom prst="rect">
            <a:avLst/>
          </a:prstGeom>
        </p:spPr>
        <p:txBody>
          <a:bodyPr lIns="91440" tIns="45720" rIns="91440" bIns="45720" anchor="t"/>
          <a:lstStyle>
            <a:lvl1pPr marL="0" indent="0">
              <a:buNone/>
              <a:defRPr sz="1400">
                <a:solidFill>
                  <a:schemeClr val="bg1"/>
                </a:solidFill>
              </a:defRPr>
            </a:lvl1pPr>
          </a:lstStyle>
          <a:p>
            <a:pPr lvl="0"/>
            <a:r>
              <a:rPr lang="en-US" dirty="0" smtClean="0"/>
              <a:t>Business Line or Title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53424" y="6047670"/>
            <a:ext cx="1633776" cy="559850"/>
          </a:xfrm>
          <a:prstGeom prst="rect">
            <a:avLst/>
          </a:prstGeom>
        </p:spPr>
      </p:pic>
    </p:spTree>
    <p:extLst/>
  </p:cSld>
  <p:clrMapOvr>
    <a:masterClrMapping/>
  </p:clrMapOvr>
  <p:transition>
    <p:wip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hart Flow">
    <p:spTree>
      <p:nvGrpSpPr>
        <p:cNvPr id="1" name=""/>
        <p:cNvGrpSpPr/>
        <p:nvPr/>
      </p:nvGrpSpPr>
      <p:grpSpPr>
        <a:xfrm>
          <a:off x="0" y="0"/>
          <a:ext cx="0" cy="0"/>
          <a:chOff x="0" y="0"/>
          <a:chExt cx="0" cy="0"/>
        </a:xfrm>
      </p:grpSpPr>
      <p:sp>
        <p:nvSpPr>
          <p:cNvPr id="122" name="Text Placeholder 11"/>
          <p:cNvSpPr>
            <a:spLocks noGrp="1"/>
          </p:cNvSpPr>
          <p:nvPr>
            <p:ph type="body" sz="quarter" idx="11" hasCustomPrompt="1"/>
          </p:nvPr>
        </p:nvSpPr>
        <p:spPr>
          <a:xfrm>
            <a:off x="746519" y="2175216"/>
            <a:ext cx="1471471" cy="338554"/>
          </a:xfrm>
          <a:prstGeom prst="rect">
            <a:avLst/>
          </a:prstGeom>
          <a:noFill/>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3" name="Text Placeholder 11"/>
          <p:cNvSpPr>
            <a:spLocks noGrp="1"/>
          </p:cNvSpPr>
          <p:nvPr>
            <p:ph type="body" sz="quarter" idx="33" hasCustomPrompt="1"/>
          </p:nvPr>
        </p:nvSpPr>
        <p:spPr>
          <a:xfrm>
            <a:off x="1079001" y="4323500"/>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a:t>
            </a:r>
          </a:p>
        </p:txBody>
      </p:sp>
      <p:sp>
        <p:nvSpPr>
          <p:cNvPr id="40" name="Right Arrow 39"/>
          <p:cNvSpPr/>
          <p:nvPr userDrawn="1"/>
        </p:nvSpPr>
        <p:spPr>
          <a:xfrm>
            <a:off x="808823" y="3305103"/>
            <a:ext cx="10749124" cy="162076"/>
          </a:xfrm>
          <a:prstGeom prst="rightArrow">
            <a:avLst>
              <a:gd name="adj1" fmla="val 8216"/>
              <a:gd name="adj2" fmla="val 75644"/>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45" name="TextBox 44"/>
          <p:cNvSpPr txBox="1"/>
          <p:nvPr userDrawn="1"/>
        </p:nvSpPr>
        <p:spPr>
          <a:xfrm>
            <a:off x="4002161" y="3078365"/>
            <a:ext cx="87" cy="615553"/>
          </a:xfrm>
          <a:prstGeom prst="rect">
            <a:avLst/>
          </a:prstGeom>
          <a:noFill/>
        </p:spPr>
        <p:txBody>
          <a:bodyPr wrap="square" lIns="91440" tIns="45720" rIns="91440" bIns="45720" rtlCol="0" anchor="t">
            <a:noAutofit/>
          </a:bodyPr>
          <a:lstStyle/>
          <a:p>
            <a:pPr>
              <a:spcBef>
                <a:spcPts val="1200"/>
              </a:spcBef>
            </a:pPr>
            <a:endParaRPr lang="en-US" sz="4000" dirty="0">
              <a:solidFill>
                <a:schemeClr val="accent1"/>
              </a:solidFill>
            </a:endParaRPr>
          </a:p>
        </p:txBody>
      </p:sp>
      <p:cxnSp>
        <p:nvCxnSpPr>
          <p:cNvPr id="78" name="Straight Connector 77"/>
          <p:cNvCxnSpPr/>
          <p:nvPr userDrawn="1"/>
        </p:nvCxnSpPr>
        <p:spPr>
          <a:xfrm>
            <a:off x="1954539" y="3945468"/>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4002160" y="3945468"/>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6056737" y="3945468"/>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8088737" y="3945468"/>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10154604" y="3945468"/>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Text Placeholder 11"/>
          <p:cNvSpPr>
            <a:spLocks noGrp="1"/>
          </p:cNvSpPr>
          <p:nvPr>
            <p:ph type="body" sz="quarter" idx="35" hasCustomPrompt="1"/>
          </p:nvPr>
        </p:nvSpPr>
        <p:spPr>
          <a:xfrm>
            <a:off x="9922621" y="2175216"/>
            <a:ext cx="1471471" cy="338554"/>
          </a:xfrm>
          <a:prstGeom prst="rect">
            <a:avLst/>
          </a:prstGeom>
          <a:noFill/>
        </p:spPr>
        <p:txBody>
          <a:bodyPr wrap="square" lIns="91440" tIns="45720" rIns="91440" bIns="45720" anchor="t" anchorCtr="0">
            <a:spAutoFit/>
          </a:bodyPr>
          <a:lstStyle>
            <a:lvl1pPr marL="0" indent="0" algn="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95" name="Text Placeholder 7"/>
          <p:cNvSpPr>
            <a:spLocks noGrp="1"/>
          </p:cNvSpPr>
          <p:nvPr>
            <p:ph type="body" sz="quarter" idx="24" hasCustomPrompt="1"/>
          </p:nvPr>
        </p:nvSpPr>
        <p:spPr>
          <a:xfrm>
            <a:off x="1078553"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96" name="Text Placeholder 11"/>
          <p:cNvSpPr>
            <a:spLocks noGrp="1"/>
          </p:cNvSpPr>
          <p:nvPr>
            <p:ph type="body" sz="quarter" idx="36" hasCustomPrompt="1"/>
          </p:nvPr>
        </p:nvSpPr>
        <p:spPr>
          <a:xfrm>
            <a:off x="3184178" y="4323500"/>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Item 1</a:t>
            </a:r>
            <a:endParaRPr lang="en-US" dirty="0" smtClean="0"/>
          </a:p>
        </p:txBody>
      </p:sp>
      <p:sp>
        <p:nvSpPr>
          <p:cNvPr id="104" name="Text Placeholder 7"/>
          <p:cNvSpPr>
            <a:spLocks noGrp="1"/>
          </p:cNvSpPr>
          <p:nvPr>
            <p:ph type="body" sz="quarter" idx="37" hasCustomPrompt="1"/>
          </p:nvPr>
        </p:nvSpPr>
        <p:spPr>
          <a:xfrm>
            <a:off x="3183731"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105" name="Text Placeholder 11"/>
          <p:cNvSpPr>
            <a:spLocks noGrp="1"/>
          </p:cNvSpPr>
          <p:nvPr>
            <p:ph type="body" sz="quarter" idx="38" hasCustomPrompt="1"/>
          </p:nvPr>
        </p:nvSpPr>
        <p:spPr>
          <a:xfrm>
            <a:off x="5254137" y="4323500"/>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Item 1</a:t>
            </a:r>
            <a:endParaRPr lang="en-US" dirty="0" smtClean="0"/>
          </a:p>
        </p:txBody>
      </p:sp>
      <p:sp>
        <p:nvSpPr>
          <p:cNvPr id="110" name="Text Placeholder 7"/>
          <p:cNvSpPr>
            <a:spLocks noGrp="1"/>
          </p:cNvSpPr>
          <p:nvPr>
            <p:ph type="body" sz="quarter" idx="39" hasCustomPrompt="1"/>
          </p:nvPr>
        </p:nvSpPr>
        <p:spPr>
          <a:xfrm>
            <a:off x="5253689"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111" name="Text Placeholder 11"/>
          <p:cNvSpPr>
            <a:spLocks noGrp="1"/>
          </p:cNvSpPr>
          <p:nvPr>
            <p:ph type="body" sz="quarter" idx="40" hasCustomPrompt="1"/>
          </p:nvPr>
        </p:nvSpPr>
        <p:spPr>
          <a:xfrm>
            <a:off x="7355453" y="4323500"/>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Item 1</a:t>
            </a:r>
            <a:endParaRPr lang="en-US" dirty="0" smtClean="0"/>
          </a:p>
        </p:txBody>
      </p:sp>
      <p:sp>
        <p:nvSpPr>
          <p:cNvPr id="112" name="Text Placeholder 7"/>
          <p:cNvSpPr>
            <a:spLocks noGrp="1"/>
          </p:cNvSpPr>
          <p:nvPr>
            <p:ph type="body" sz="quarter" idx="41" hasCustomPrompt="1"/>
          </p:nvPr>
        </p:nvSpPr>
        <p:spPr>
          <a:xfrm>
            <a:off x="7355005"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126" name="Text Placeholder 11"/>
          <p:cNvSpPr>
            <a:spLocks noGrp="1"/>
          </p:cNvSpPr>
          <p:nvPr>
            <p:ph type="body" sz="quarter" idx="42" hasCustomPrompt="1"/>
          </p:nvPr>
        </p:nvSpPr>
        <p:spPr>
          <a:xfrm>
            <a:off x="9439787" y="4323500"/>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Item 1</a:t>
            </a:r>
            <a:endParaRPr lang="en-US" dirty="0" smtClean="0"/>
          </a:p>
        </p:txBody>
      </p:sp>
      <p:sp>
        <p:nvSpPr>
          <p:cNvPr id="127" name="Text Placeholder 7"/>
          <p:cNvSpPr>
            <a:spLocks noGrp="1"/>
          </p:cNvSpPr>
          <p:nvPr>
            <p:ph type="body" sz="quarter" idx="43" hasCustomPrompt="1"/>
          </p:nvPr>
        </p:nvSpPr>
        <p:spPr>
          <a:xfrm>
            <a:off x="9439340"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2" name="Title 1"/>
          <p:cNvSpPr>
            <a:spLocks noGrp="1"/>
          </p:cNvSpPr>
          <p:nvPr>
            <p:ph type="title" hasCustomPrompt="1"/>
          </p:nvPr>
        </p:nvSpPr>
        <p:spPr/>
        <p:txBody>
          <a:bodyPr anchor="t"/>
          <a:lstStyle/>
          <a:p>
            <a:pPr lvl="0"/>
            <a:r>
              <a:rPr lang="en-US" dirty="0" smtClean="0"/>
              <a:t>Chart Flow Title – Use Title Case Arial 24pt Bold</a:t>
            </a:r>
            <a:endParaRPr lang="en-US" dirty="0"/>
          </a:p>
        </p:txBody>
      </p:sp>
      <p:grpSp>
        <p:nvGrpSpPr>
          <p:cNvPr id="48" name="Group 47"/>
          <p:cNvGrpSpPr/>
          <p:nvPr userDrawn="1"/>
        </p:nvGrpSpPr>
        <p:grpSpPr>
          <a:xfrm>
            <a:off x="2874325" y="4339702"/>
            <a:ext cx="228600" cy="228600"/>
            <a:chOff x="5068956" y="4549940"/>
            <a:chExt cx="529870" cy="529870"/>
          </a:xfrm>
        </p:grpSpPr>
        <p:sp>
          <p:nvSpPr>
            <p:cNvPr id="49" name="Oval 48"/>
            <p:cNvSpPr/>
            <p:nvPr/>
          </p:nvSpPr>
          <p:spPr>
            <a:xfrm>
              <a:off x="5068956" y="4549940"/>
              <a:ext cx="529870" cy="529870"/>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p>
          </p:txBody>
        </p:sp>
        <p:grpSp>
          <p:nvGrpSpPr>
            <p:cNvPr id="50" name="Group 49"/>
            <p:cNvGrpSpPr/>
            <p:nvPr/>
          </p:nvGrpSpPr>
          <p:grpSpPr>
            <a:xfrm>
              <a:off x="5333891" y="4671174"/>
              <a:ext cx="0" cy="287402"/>
              <a:chOff x="5181435" y="5692959"/>
              <a:chExt cx="0" cy="326231"/>
            </a:xfrm>
          </p:grpSpPr>
          <p:cxnSp>
            <p:nvCxnSpPr>
              <p:cNvPr id="51" name="Straight Connector 50"/>
              <p:cNvCxnSpPr/>
              <p:nvPr/>
            </p:nvCxnSpPr>
            <p:spPr>
              <a:xfrm>
                <a:off x="5181435" y="5692959"/>
                <a:ext cx="0" cy="3262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181435" y="5692959"/>
                <a:ext cx="0" cy="326231"/>
              </a:xfrm>
              <a:prstGeom prst="line">
                <a:avLst/>
              </a:prstGeom>
              <a:ln w="12700">
                <a:solidFill>
                  <a:schemeClr val="accent1"/>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grpSp>
      </p:grpSp>
      <p:grpSp>
        <p:nvGrpSpPr>
          <p:cNvPr id="53" name="Group 52"/>
          <p:cNvGrpSpPr/>
          <p:nvPr userDrawn="1"/>
        </p:nvGrpSpPr>
        <p:grpSpPr>
          <a:xfrm>
            <a:off x="4944284" y="4339702"/>
            <a:ext cx="228600" cy="228600"/>
            <a:chOff x="5068956" y="4549940"/>
            <a:chExt cx="529870" cy="529870"/>
          </a:xfrm>
        </p:grpSpPr>
        <p:sp>
          <p:nvSpPr>
            <p:cNvPr id="54" name="Oval 53"/>
            <p:cNvSpPr/>
            <p:nvPr/>
          </p:nvSpPr>
          <p:spPr>
            <a:xfrm>
              <a:off x="5068956" y="4549940"/>
              <a:ext cx="529870" cy="529870"/>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p>
          </p:txBody>
        </p:sp>
        <p:grpSp>
          <p:nvGrpSpPr>
            <p:cNvPr id="55" name="Group 54"/>
            <p:cNvGrpSpPr/>
            <p:nvPr/>
          </p:nvGrpSpPr>
          <p:grpSpPr>
            <a:xfrm>
              <a:off x="5333891" y="4671174"/>
              <a:ext cx="0" cy="287402"/>
              <a:chOff x="5181435" y="5692959"/>
              <a:chExt cx="0" cy="326231"/>
            </a:xfrm>
          </p:grpSpPr>
          <p:cxnSp>
            <p:nvCxnSpPr>
              <p:cNvPr id="56" name="Straight Connector 55"/>
              <p:cNvCxnSpPr/>
              <p:nvPr/>
            </p:nvCxnSpPr>
            <p:spPr>
              <a:xfrm>
                <a:off x="5181435" y="5692959"/>
                <a:ext cx="0" cy="3262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181435" y="5692959"/>
                <a:ext cx="0" cy="326231"/>
              </a:xfrm>
              <a:prstGeom prst="line">
                <a:avLst/>
              </a:prstGeom>
              <a:ln w="12700">
                <a:solidFill>
                  <a:schemeClr val="accent1"/>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grpSp>
      </p:grpSp>
      <p:grpSp>
        <p:nvGrpSpPr>
          <p:cNvPr id="58" name="Group 57"/>
          <p:cNvGrpSpPr/>
          <p:nvPr userDrawn="1"/>
        </p:nvGrpSpPr>
        <p:grpSpPr>
          <a:xfrm>
            <a:off x="7028618" y="4339702"/>
            <a:ext cx="228600" cy="228600"/>
            <a:chOff x="5068956" y="4549940"/>
            <a:chExt cx="529870" cy="529870"/>
          </a:xfrm>
        </p:grpSpPr>
        <p:sp>
          <p:nvSpPr>
            <p:cNvPr id="59" name="Oval 58"/>
            <p:cNvSpPr/>
            <p:nvPr/>
          </p:nvSpPr>
          <p:spPr>
            <a:xfrm>
              <a:off x="5068956" y="4549940"/>
              <a:ext cx="529870" cy="529870"/>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p>
          </p:txBody>
        </p:sp>
        <p:grpSp>
          <p:nvGrpSpPr>
            <p:cNvPr id="60" name="Group 59"/>
            <p:cNvGrpSpPr/>
            <p:nvPr/>
          </p:nvGrpSpPr>
          <p:grpSpPr>
            <a:xfrm>
              <a:off x="5333891" y="4671174"/>
              <a:ext cx="0" cy="287402"/>
              <a:chOff x="5181435" y="5692959"/>
              <a:chExt cx="0" cy="326231"/>
            </a:xfrm>
          </p:grpSpPr>
          <p:cxnSp>
            <p:nvCxnSpPr>
              <p:cNvPr id="61" name="Straight Connector 60"/>
              <p:cNvCxnSpPr/>
              <p:nvPr/>
            </p:nvCxnSpPr>
            <p:spPr>
              <a:xfrm>
                <a:off x="5181435" y="5692959"/>
                <a:ext cx="0" cy="3262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181435" y="5692959"/>
                <a:ext cx="0" cy="326231"/>
              </a:xfrm>
              <a:prstGeom prst="line">
                <a:avLst/>
              </a:prstGeom>
              <a:ln w="12700">
                <a:solidFill>
                  <a:schemeClr val="accent1"/>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grpSp>
      </p:grpSp>
      <p:grpSp>
        <p:nvGrpSpPr>
          <p:cNvPr id="63" name="Group 62"/>
          <p:cNvGrpSpPr/>
          <p:nvPr userDrawn="1"/>
        </p:nvGrpSpPr>
        <p:grpSpPr>
          <a:xfrm>
            <a:off x="9112590" y="4339702"/>
            <a:ext cx="228600" cy="228600"/>
            <a:chOff x="5068956" y="4549940"/>
            <a:chExt cx="529870" cy="529870"/>
          </a:xfrm>
        </p:grpSpPr>
        <p:sp>
          <p:nvSpPr>
            <p:cNvPr id="64" name="Oval 63"/>
            <p:cNvSpPr/>
            <p:nvPr/>
          </p:nvSpPr>
          <p:spPr>
            <a:xfrm>
              <a:off x="5068956" y="4549940"/>
              <a:ext cx="529870" cy="529870"/>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p>
          </p:txBody>
        </p:sp>
        <p:grpSp>
          <p:nvGrpSpPr>
            <p:cNvPr id="65" name="Group 64"/>
            <p:cNvGrpSpPr/>
            <p:nvPr/>
          </p:nvGrpSpPr>
          <p:grpSpPr>
            <a:xfrm>
              <a:off x="5333891" y="4671174"/>
              <a:ext cx="0" cy="287402"/>
              <a:chOff x="5181435" y="5692959"/>
              <a:chExt cx="0" cy="326231"/>
            </a:xfrm>
          </p:grpSpPr>
          <p:cxnSp>
            <p:nvCxnSpPr>
              <p:cNvPr id="66" name="Straight Connector 65"/>
              <p:cNvCxnSpPr/>
              <p:nvPr/>
            </p:nvCxnSpPr>
            <p:spPr>
              <a:xfrm>
                <a:off x="5181435" y="5692959"/>
                <a:ext cx="0" cy="3262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181435" y="5692959"/>
                <a:ext cx="0" cy="326231"/>
              </a:xfrm>
              <a:prstGeom prst="line">
                <a:avLst/>
              </a:prstGeom>
              <a:ln w="12700">
                <a:solidFill>
                  <a:schemeClr val="accent1"/>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B Compare">
    <p:spTree>
      <p:nvGrpSpPr>
        <p:cNvPr id="1" name=""/>
        <p:cNvGrpSpPr/>
        <p:nvPr/>
      </p:nvGrpSpPr>
      <p:grpSpPr>
        <a:xfrm>
          <a:off x="0" y="0"/>
          <a:ext cx="0" cy="0"/>
          <a:chOff x="0" y="0"/>
          <a:chExt cx="0" cy="0"/>
        </a:xfrm>
      </p:grpSpPr>
      <p:sp>
        <p:nvSpPr>
          <p:cNvPr id="3" name="Text Placeholder 11"/>
          <p:cNvSpPr>
            <a:spLocks noGrp="1"/>
          </p:cNvSpPr>
          <p:nvPr>
            <p:ph type="body" sz="quarter" idx="11" hasCustomPrompt="1"/>
          </p:nvPr>
        </p:nvSpPr>
        <p:spPr>
          <a:xfrm>
            <a:off x="609600" y="2224125"/>
            <a:ext cx="53400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 name="Content Placeholder 2"/>
          <p:cNvSpPr>
            <a:spLocks noGrp="1"/>
          </p:cNvSpPr>
          <p:nvPr>
            <p:ph sz="quarter" idx="17"/>
          </p:nvPr>
        </p:nvSpPr>
        <p:spPr>
          <a:xfrm>
            <a:off x="609600" y="2794572"/>
            <a:ext cx="5340096" cy="3030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11"/>
          <p:cNvSpPr>
            <a:spLocks noGrp="1"/>
          </p:cNvSpPr>
          <p:nvPr>
            <p:ph type="body" sz="quarter" idx="18" hasCustomPrompt="1"/>
          </p:nvPr>
        </p:nvSpPr>
        <p:spPr>
          <a:xfrm>
            <a:off x="609600" y="2483702"/>
            <a:ext cx="53400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7" name="Text Placeholder 11"/>
          <p:cNvSpPr>
            <a:spLocks noGrp="1"/>
          </p:cNvSpPr>
          <p:nvPr>
            <p:ph type="body" sz="quarter" idx="19" hasCustomPrompt="1"/>
          </p:nvPr>
        </p:nvSpPr>
        <p:spPr>
          <a:xfrm>
            <a:off x="6242304" y="2224125"/>
            <a:ext cx="53400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8" name="Text Placeholder 11"/>
          <p:cNvSpPr>
            <a:spLocks noGrp="1"/>
          </p:cNvSpPr>
          <p:nvPr>
            <p:ph type="body" sz="quarter" idx="21" hasCustomPrompt="1"/>
          </p:nvPr>
        </p:nvSpPr>
        <p:spPr>
          <a:xfrm>
            <a:off x="6242304" y="2483702"/>
            <a:ext cx="53400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9" name="Content Placeholder 2"/>
          <p:cNvSpPr>
            <a:spLocks noGrp="1"/>
          </p:cNvSpPr>
          <p:nvPr>
            <p:ph sz="quarter" idx="22"/>
          </p:nvPr>
        </p:nvSpPr>
        <p:spPr>
          <a:xfrm>
            <a:off x="6242304" y="2794572"/>
            <a:ext cx="5340096" cy="3030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1"/>
          <p:cNvSpPr>
            <a:spLocks noGrp="1"/>
          </p:cNvSpPr>
          <p:nvPr>
            <p:ph type="body" sz="quarter" idx="23" hasCustomPrompt="1"/>
          </p:nvPr>
        </p:nvSpPr>
        <p:spPr>
          <a:xfrm>
            <a:off x="301832" y="1200090"/>
            <a:ext cx="112805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Comparison Box Title – Use Title Case Arial 24pt Bold</a:t>
            </a:r>
            <a:endParaRPr lang="en-US" dirty="0"/>
          </a:p>
        </p:txBody>
      </p:sp>
    </p:spTree>
    <p:extLst>
      <p:ext uri="{BB962C8B-B14F-4D97-AF65-F5344CB8AC3E}">
        <p14:creationId xmlns:p14="http://schemas.microsoft.com/office/powerpoint/2010/main" val="1270412033"/>
      </p:ext>
    </p:extLst>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AB Picture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vert="horz" lIns="91440" tIns="45720" rIns="91440" bIns="45720" rtlCol="0" anchor="t">
            <a:noAutofit/>
          </a:bodyPr>
          <a:lstStyle>
            <a:lvl1pPr marL="0" indent="0">
              <a:buNone/>
              <a:defRPr lang="en-US" sz="2000" b="0" baseline="0" dirty="0" smtClean="0">
                <a:solidFill>
                  <a:schemeClr val="accent1"/>
                </a:solidFill>
              </a:defRPr>
            </a:lvl1pPr>
          </a:lstStyle>
          <a:p>
            <a:pPr lvl="0"/>
            <a:r>
              <a:rPr lang="en-US" dirty="0" smtClean="0"/>
              <a:t>Comparison Box Subtitle – Use Title Case Arial 20pt</a:t>
            </a:r>
          </a:p>
        </p:txBody>
      </p:sp>
      <p:sp>
        <p:nvSpPr>
          <p:cNvPr id="12" name="Text Placeholder 11"/>
          <p:cNvSpPr>
            <a:spLocks noGrp="1"/>
          </p:cNvSpPr>
          <p:nvPr>
            <p:ph type="body" sz="quarter" idx="24" hasCustomPrompt="1"/>
          </p:nvPr>
        </p:nvSpPr>
        <p:spPr>
          <a:xfrm>
            <a:off x="609600" y="3357780"/>
            <a:ext cx="5372944" cy="338554"/>
          </a:xfrm>
          <a:prstGeom prst="rect">
            <a:avLst/>
          </a:prstGeom>
          <a:solidFill>
            <a:schemeClr val="tx1"/>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3" name="Content Placeholder 2"/>
          <p:cNvSpPr>
            <a:spLocks noGrp="1"/>
          </p:cNvSpPr>
          <p:nvPr>
            <p:ph sz="quarter" idx="25"/>
          </p:nvPr>
        </p:nvSpPr>
        <p:spPr>
          <a:xfrm>
            <a:off x="609600" y="3696335"/>
            <a:ext cx="5372944" cy="2115435"/>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Picture Placeholder 2"/>
          <p:cNvSpPr>
            <a:spLocks noGrp="1"/>
          </p:cNvSpPr>
          <p:nvPr>
            <p:ph type="pic" sz="quarter" idx="26" hasCustomPrompt="1"/>
          </p:nvPr>
        </p:nvSpPr>
        <p:spPr>
          <a:xfrm>
            <a:off x="609600" y="2362670"/>
            <a:ext cx="5372944" cy="995110"/>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0" name="Text Placeholder 11"/>
          <p:cNvSpPr>
            <a:spLocks noGrp="1"/>
          </p:cNvSpPr>
          <p:nvPr>
            <p:ph type="body" sz="quarter" idx="27" hasCustomPrompt="1"/>
          </p:nvPr>
        </p:nvSpPr>
        <p:spPr>
          <a:xfrm>
            <a:off x="6209456" y="3357780"/>
            <a:ext cx="5372944" cy="338554"/>
          </a:xfrm>
          <a:prstGeom prst="rect">
            <a:avLst/>
          </a:prstGeom>
          <a:solidFill>
            <a:schemeClr val="tx1"/>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1" name="Content Placeholder 2"/>
          <p:cNvSpPr>
            <a:spLocks noGrp="1"/>
          </p:cNvSpPr>
          <p:nvPr>
            <p:ph sz="quarter" idx="28"/>
          </p:nvPr>
        </p:nvSpPr>
        <p:spPr>
          <a:xfrm>
            <a:off x="6209456" y="3696335"/>
            <a:ext cx="5372944" cy="2115435"/>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Picture Placeholder 2"/>
          <p:cNvSpPr>
            <a:spLocks noGrp="1"/>
          </p:cNvSpPr>
          <p:nvPr>
            <p:ph type="pic" sz="quarter" idx="29" hasCustomPrompt="1"/>
          </p:nvPr>
        </p:nvSpPr>
        <p:spPr>
          <a:xfrm>
            <a:off x="6209456" y="2362670"/>
            <a:ext cx="5372944" cy="995110"/>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extLst/>
  </p:cSld>
  <p:clrMapOvr>
    <a:masterClrMapping/>
  </p:clrMapOvr>
  <p:transition>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BC Picture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1832" y="1200090"/>
            <a:ext cx="115853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4" name="Text Placeholder 11"/>
          <p:cNvSpPr>
            <a:spLocks noGrp="1"/>
          </p:cNvSpPr>
          <p:nvPr>
            <p:ph type="body" sz="quarter" idx="11" hasCustomPrompt="1"/>
          </p:nvPr>
        </p:nvSpPr>
        <p:spPr>
          <a:xfrm>
            <a:off x="609600" y="4019609"/>
            <a:ext cx="3511296" cy="477054"/>
          </a:xfrm>
          <a:prstGeom prst="rect">
            <a:avLst/>
          </a:prstGeom>
          <a:solidFill>
            <a:schemeClr val="accent2">
              <a:lumMod val="20000"/>
              <a:lumOff val="80000"/>
            </a:schemeClr>
          </a:solidFill>
        </p:spPr>
        <p:txBody>
          <a:bodyPr lIns="182880" tIns="182880" rIns="182880" bIns="45720" anchor="ctr"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7" name="Content Placeholder 2"/>
          <p:cNvSpPr>
            <a:spLocks noGrp="1"/>
          </p:cNvSpPr>
          <p:nvPr>
            <p:ph sz="quarter" idx="17"/>
          </p:nvPr>
        </p:nvSpPr>
        <p:spPr>
          <a:xfrm>
            <a:off x="609600" y="4496664"/>
            <a:ext cx="3511296" cy="1386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26" hasCustomPrompt="1"/>
          </p:nvPr>
        </p:nvSpPr>
        <p:spPr>
          <a:xfrm>
            <a:off x="609600" y="2308447"/>
            <a:ext cx="3520611" cy="1720454"/>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2" name="Text Placeholder 11"/>
          <p:cNvSpPr>
            <a:spLocks noGrp="1"/>
          </p:cNvSpPr>
          <p:nvPr>
            <p:ph type="body" sz="quarter" idx="27" hasCustomPrompt="1"/>
          </p:nvPr>
        </p:nvSpPr>
        <p:spPr>
          <a:xfrm>
            <a:off x="8121904" y="4019609"/>
            <a:ext cx="3511296" cy="477054"/>
          </a:xfrm>
          <a:prstGeom prst="rect">
            <a:avLst/>
          </a:prstGeom>
          <a:solidFill>
            <a:schemeClr val="accent2">
              <a:lumMod val="20000"/>
              <a:lumOff val="80000"/>
            </a:schemeClr>
          </a:solidFill>
        </p:spPr>
        <p:txBody>
          <a:bodyPr lIns="182880" tIns="182880" rIns="182880" bIns="45720" anchor="ctr"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3" name="Content Placeholder 2"/>
          <p:cNvSpPr>
            <a:spLocks noGrp="1"/>
          </p:cNvSpPr>
          <p:nvPr>
            <p:ph sz="quarter" idx="28"/>
          </p:nvPr>
        </p:nvSpPr>
        <p:spPr>
          <a:xfrm>
            <a:off x="8121904" y="4496664"/>
            <a:ext cx="3511296" cy="1386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Picture Placeholder 2"/>
          <p:cNvSpPr>
            <a:spLocks noGrp="1"/>
          </p:cNvSpPr>
          <p:nvPr>
            <p:ph type="pic" sz="quarter" idx="29" hasCustomPrompt="1"/>
          </p:nvPr>
        </p:nvSpPr>
        <p:spPr>
          <a:xfrm>
            <a:off x="8121904" y="2308447"/>
            <a:ext cx="3520611" cy="1720454"/>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5" name="Text Placeholder 11"/>
          <p:cNvSpPr>
            <a:spLocks noGrp="1"/>
          </p:cNvSpPr>
          <p:nvPr>
            <p:ph type="body" sz="quarter" idx="30" hasCustomPrompt="1"/>
          </p:nvPr>
        </p:nvSpPr>
        <p:spPr>
          <a:xfrm>
            <a:off x="4335695" y="4019609"/>
            <a:ext cx="3511296" cy="477054"/>
          </a:xfrm>
          <a:prstGeom prst="rect">
            <a:avLst/>
          </a:prstGeom>
          <a:solidFill>
            <a:schemeClr val="accent2">
              <a:lumMod val="20000"/>
              <a:lumOff val="80000"/>
            </a:schemeClr>
          </a:solidFill>
        </p:spPr>
        <p:txBody>
          <a:bodyPr lIns="182880" tIns="182880" rIns="182880" bIns="45720" anchor="ctr"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8" name="Content Placeholder 2"/>
          <p:cNvSpPr>
            <a:spLocks noGrp="1"/>
          </p:cNvSpPr>
          <p:nvPr>
            <p:ph sz="quarter" idx="31"/>
          </p:nvPr>
        </p:nvSpPr>
        <p:spPr>
          <a:xfrm>
            <a:off x="4335695" y="4496664"/>
            <a:ext cx="3511296" cy="1386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Picture Placeholder 2"/>
          <p:cNvSpPr>
            <a:spLocks noGrp="1"/>
          </p:cNvSpPr>
          <p:nvPr>
            <p:ph type="pic" sz="quarter" idx="32" hasCustomPrompt="1"/>
          </p:nvPr>
        </p:nvSpPr>
        <p:spPr>
          <a:xfrm>
            <a:off x="4335695" y="2308447"/>
            <a:ext cx="3520611" cy="1720454"/>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
        <p:nvSpPr>
          <p:cNvPr id="15" name="Text Placeholder 12"/>
          <p:cNvSpPr>
            <a:spLocks noGrp="1"/>
          </p:cNvSpPr>
          <p:nvPr>
            <p:ph type="body" sz="quarter" idx="16" hasCustomPrompt="1"/>
          </p:nvPr>
        </p:nvSpPr>
        <p:spPr bwMode="auto">
          <a:xfrm>
            <a:off x="297778"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dirty="0" smtClean="0"/>
              <a:t>Source placeholder; Arial 8pt. Publication Names are Italicized</a:t>
            </a:r>
          </a:p>
        </p:txBody>
      </p:sp>
    </p:spTree>
  </p:cSld>
  <p:clrMapOvr>
    <a:masterClrMapping/>
  </p:clrMapOvr>
  <p:transition>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ABC Icon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3" name="Picture Placeholder 2"/>
          <p:cNvSpPr>
            <a:spLocks noGrp="1"/>
          </p:cNvSpPr>
          <p:nvPr>
            <p:ph type="pic" sz="quarter" idx="26" hasCustomPrompt="1"/>
          </p:nvPr>
        </p:nvSpPr>
        <p:spPr>
          <a:xfrm>
            <a:off x="1906990" y="2090494"/>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20" name="Picture Placeholder 2"/>
          <p:cNvSpPr>
            <a:spLocks noGrp="1"/>
          </p:cNvSpPr>
          <p:nvPr>
            <p:ph type="pic" sz="quarter" idx="29" hasCustomPrompt="1"/>
          </p:nvPr>
        </p:nvSpPr>
        <p:spPr>
          <a:xfrm>
            <a:off x="9368494" y="2090494"/>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33" name="Picture Placeholder 2"/>
          <p:cNvSpPr>
            <a:spLocks noGrp="1"/>
          </p:cNvSpPr>
          <p:nvPr>
            <p:ph type="pic" sz="quarter" idx="33" hasCustomPrompt="1"/>
          </p:nvPr>
        </p:nvSpPr>
        <p:spPr>
          <a:xfrm>
            <a:off x="5642399" y="2090494"/>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
        <p:nvSpPr>
          <p:cNvPr id="14" name="Content Placeholder 2"/>
          <p:cNvSpPr>
            <a:spLocks noGrp="1"/>
          </p:cNvSpPr>
          <p:nvPr>
            <p:ph sz="quarter" idx="28"/>
          </p:nvPr>
        </p:nvSpPr>
        <p:spPr>
          <a:xfrm>
            <a:off x="8071104" y="3763138"/>
            <a:ext cx="3511296" cy="1990390"/>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11"/>
          <p:cNvSpPr>
            <a:spLocks noGrp="1"/>
          </p:cNvSpPr>
          <p:nvPr>
            <p:ph type="body" sz="quarter" idx="11" hasCustomPrompt="1"/>
          </p:nvPr>
        </p:nvSpPr>
        <p:spPr>
          <a:xfrm>
            <a:off x="609600" y="2897761"/>
            <a:ext cx="3511296" cy="338554"/>
          </a:xfrm>
          <a:prstGeom prst="rect">
            <a:avLst/>
          </a:prstGeom>
          <a:noFill/>
        </p:spPr>
        <p:txBody>
          <a:bodyPr lIns="91440" tIns="45720" rIns="91440" bIns="45720" anchor="t" anchorCtr="0">
            <a:sp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6" name="Text Placeholder 11"/>
          <p:cNvSpPr>
            <a:spLocks noGrp="1"/>
          </p:cNvSpPr>
          <p:nvPr>
            <p:ph type="body" sz="quarter" idx="35" hasCustomPrompt="1"/>
          </p:nvPr>
        </p:nvSpPr>
        <p:spPr>
          <a:xfrm>
            <a:off x="8071104" y="2897761"/>
            <a:ext cx="3511296" cy="338554"/>
          </a:xfrm>
          <a:prstGeom prst="rect">
            <a:avLst/>
          </a:prstGeom>
          <a:noFill/>
        </p:spPr>
        <p:txBody>
          <a:bodyPr lIns="91440" tIns="45720" rIns="91440" bIns="45720" anchor="t" anchorCtr="0">
            <a:sp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8" name="Text Placeholder 11"/>
          <p:cNvSpPr>
            <a:spLocks noGrp="1"/>
          </p:cNvSpPr>
          <p:nvPr>
            <p:ph type="body" sz="quarter" idx="36" hasCustomPrompt="1"/>
          </p:nvPr>
        </p:nvSpPr>
        <p:spPr>
          <a:xfrm>
            <a:off x="8071104" y="3244288"/>
            <a:ext cx="3511296" cy="307777"/>
          </a:xfrm>
          <a:prstGeom prst="rect">
            <a:avLst/>
          </a:prstGeom>
          <a:noFill/>
        </p:spPr>
        <p:txBody>
          <a:bodyPr lIns="91440" tIns="45720" rIns="91440" bIns="45720" anchor="t" anchorCtr="0">
            <a:sp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Subtext</a:t>
            </a:r>
          </a:p>
        </p:txBody>
      </p:sp>
      <p:cxnSp>
        <p:nvCxnSpPr>
          <p:cNvPr id="21" name="Straight Connector 20"/>
          <p:cNvCxnSpPr/>
          <p:nvPr userDrawn="1"/>
        </p:nvCxnSpPr>
        <p:spPr>
          <a:xfrm>
            <a:off x="8071104" y="3657600"/>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2" name="Content Placeholder 2"/>
          <p:cNvSpPr>
            <a:spLocks noGrp="1"/>
          </p:cNvSpPr>
          <p:nvPr>
            <p:ph sz="quarter" idx="37"/>
          </p:nvPr>
        </p:nvSpPr>
        <p:spPr>
          <a:xfrm>
            <a:off x="4340352" y="3763138"/>
            <a:ext cx="3511296" cy="1990390"/>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1"/>
          <p:cNvSpPr>
            <a:spLocks noGrp="1"/>
          </p:cNvSpPr>
          <p:nvPr>
            <p:ph type="body" sz="quarter" idx="39" hasCustomPrompt="1"/>
          </p:nvPr>
        </p:nvSpPr>
        <p:spPr>
          <a:xfrm>
            <a:off x="4340352" y="2897761"/>
            <a:ext cx="3511296" cy="338554"/>
          </a:xfrm>
          <a:prstGeom prst="rect">
            <a:avLst/>
          </a:prstGeom>
          <a:noFill/>
        </p:spPr>
        <p:txBody>
          <a:bodyPr lIns="91440" tIns="45720" rIns="91440" bIns="45720" anchor="t" anchorCtr="0">
            <a:sp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4" name="Text Placeholder 11"/>
          <p:cNvSpPr>
            <a:spLocks noGrp="1"/>
          </p:cNvSpPr>
          <p:nvPr>
            <p:ph type="body" sz="quarter" idx="40" hasCustomPrompt="1"/>
          </p:nvPr>
        </p:nvSpPr>
        <p:spPr>
          <a:xfrm>
            <a:off x="4340352" y="3244288"/>
            <a:ext cx="3511296" cy="307777"/>
          </a:xfrm>
          <a:prstGeom prst="rect">
            <a:avLst/>
          </a:prstGeom>
          <a:noFill/>
        </p:spPr>
        <p:txBody>
          <a:bodyPr lIns="91440" tIns="45720" rIns="91440" bIns="45720" anchor="t" anchorCtr="0">
            <a:sp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Subtext</a:t>
            </a:r>
          </a:p>
        </p:txBody>
      </p:sp>
      <p:cxnSp>
        <p:nvCxnSpPr>
          <p:cNvPr id="25" name="Straight Connector 24"/>
          <p:cNvCxnSpPr/>
          <p:nvPr userDrawn="1"/>
        </p:nvCxnSpPr>
        <p:spPr>
          <a:xfrm>
            <a:off x="4340352" y="3657600"/>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Content Placeholder 2"/>
          <p:cNvSpPr>
            <a:spLocks noGrp="1"/>
          </p:cNvSpPr>
          <p:nvPr>
            <p:ph sz="quarter" idx="41"/>
          </p:nvPr>
        </p:nvSpPr>
        <p:spPr>
          <a:xfrm>
            <a:off x="609600" y="3763138"/>
            <a:ext cx="3511296" cy="1990390"/>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11"/>
          <p:cNvSpPr>
            <a:spLocks noGrp="1"/>
          </p:cNvSpPr>
          <p:nvPr>
            <p:ph type="body" sz="quarter" idx="44" hasCustomPrompt="1"/>
          </p:nvPr>
        </p:nvSpPr>
        <p:spPr>
          <a:xfrm>
            <a:off x="609600" y="3244288"/>
            <a:ext cx="3511296" cy="307777"/>
          </a:xfrm>
          <a:prstGeom prst="rect">
            <a:avLst/>
          </a:prstGeom>
          <a:noFill/>
        </p:spPr>
        <p:txBody>
          <a:bodyPr lIns="91440" tIns="45720" rIns="91440" bIns="45720" anchor="t" anchorCtr="0">
            <a:sp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Subtext</a:t>
            </a:r>
          </a:p>
        </p:txBody>
      </p:sp>
      <p:cxnSp>
        <p:nvCxnSpPr>
          <p:cNvPr id="28" name="Straight Connector 27"/>
          <p:cNvCxnSpPr/>
          <p:nvPr userDrawn="1"/>
        </p:nvCxnSpPr>
        <p:spPr>
          <a:xfrm>
            <a:off x="609600" y="3657600"/>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ABC Icon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7" name="Content Placeholder 2"/>
          <p:cNvSpPr>
            <a:spLocks noGrp="1"/>
          </p:cNvSpPr>
          <p:nvPr>
            <p:ph sz="quarter" idx="17"/>
          </p:nvPr>
        </p:nvSpPr>
        <p:spPr>
          <a:xfrm>
            <a:off x="609600" y="3236316"/>
            <a:ext cx="3511296" cy="2547991"/>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26" hasCustomPrompt="1"/>
          </p:nvPr>
        </p:nvSpPr>
        <p:spPr>
          <a:xfrm>
            <a:off x="1906990" y="2090494"/>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19" name="Content Placeholder 2"/>
          <p:cNvSpPr>
            <a:spLocks noGrp="1"/>
          </p:cNvSpPr>
          <p:nvPr>
            <p:ph sz="quarter" idx="28"/>
          </p:nvPr>
        </p:nvSpPr>
        <p:spPr>
          <a:xfrm>
            <a:off x="8071104" y="3236315"/>
            <a:ext cx="3511296" cy="2547992"/>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Picture Placeholder 2"/>
          <p:cNvSpPr>
            <a:spLocks noGrp="1"/>
          </p:cNvSpPr>
          <p:nvPr>
            <p:ph type="pic" sz="quarter" idx="29" hasCustomPrompt="1"/>
          </p:nvPr>
        </p:nvSpPr>
        <p:spPr>
          <a:xfrm>
            <a:off x="9368494" y="2090494"/>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32" name="Content Placeholder 2"/>
          <p:cNvSpPr>
            <a:spLocks noGrp="1"/>
          </p:cNvSpPr>
          <p:nvPr>
            <p:ph sz="quarter" idx="32"/>
          </p:nvPr>
        </p:nvSpPr>
        <p:spPr>
          <a:xfrm>
            <a:off x="4345009" y="3236315"/>
            <a:ext cx="3511296" cy="2547992"/>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Picture Placeholder 2"/>
          <p:cNvSpPr>
            <a:spLocks noGrp="1"/>
          </p:cNvSpPr>
          <p:nvPr>
            <p:ph type="pic" sz="quarter" idx="33" hasCustomPrompt="1"/>
          </p:nvPr>
        </p:nvSpPr>
        <p:spPr>
          <a:xfrm>
            <a:off x="5642399" y="2090494"/>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35" name="Text Placeholder 11"/>
          <p:cNvSpPr>
            <a:spLocks noGrp="1"/>
          </p:cNvSpPr>
          <p:nvPr>
            <p:ph type="body" sz="quarter" idx="11" hasCustomPrompt="1"/>
          </p:nvPr>
        </p:nvSpPr>
        <p:spPr>
          <a:xfrm>
            <a:off x="609600" y="2897761"/>
            <a:ext cx="3511296" cy="338554"/>
          </a:xfrm>
          <a:prstGeom prst="rect">
            <a:avLst/>
          </a:prstGeom>
          <a:solidFill>
            <a:schemeClr val="tx1"/>
          </a:solidFill>
        </p:spPr>
        <p:txBody>
          <a:bodyPr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36" name="Text Placeholder 11"/>
          <p:cNvSpPr>
            <a:spLocks noGrp="1"/>
          </p:cNvSpPr>
          <p:nvPr>
            <p:ph type="body" sz="quarter" idx="34" hasCustomPrompt="1"/>
          </p:nvPr>
        </p:nvSpPr>
        <p:spPr>
          <a:xfrm>
            <a:off x="4345009" y="2897761"/>
            <a:ext cx="3511296" cy="338554"/>
          </a:xfrm>
          <a:prstGeom prst="rect">
            <a:avLst/>
          </a:prstGeom>
          <a:solidFill>
            <a:schemeClr val="tx1"/>
          </a:solidFill>
        </p:spPr>
        <p:txBody>
          <a:bodyPr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37" name="Text Placeholder 11"/>
          <p:cNvSpPr>
            <a:spLocks noGrp="1"/>
          </p:cNvSpPr>
          <p:nvPr>
            <p:ph type="body" sz="quarter" idx="35" hasCustomPrompt="1"/>
          </p:nvPr>
        </p:nvSpPr>
        <p:spPr>
          <a:xfrm>
            <a:off x="8071104" y="2897761"/>
            <a:ext cx="3511296" cy="338554"/>
          </a:xfrm>
          <a:prstGeom prst="rect">
            <a:avLst/>
          </a:prstGeom>
          <a:solidFill>
            <a:schemeClr val="tx1"/>
          </a:solidFill>
        </p:spPr>
        <p:txBody>
          <a:bodyPr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cSld>
  <p:clrMapOvr>
    <a:masterClrMapping/>
  </p:clrMapOvr>
  <p:transition>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ABC Icon Compare">
    <p:spTree>
      <p:nvGrpSpPr>
        <p:cNvPr id="1" name=""/>
        <p:cNvGrpSpPr/>
        <p:nvPr/>
      </p:nvGrpSpPr>
      <p:grpSpPr>
        <a:xfrm>
          <a:off x="0" y="0"/>
          <a:ext cx="0" cy="0"/>
          <a:chOff x="0" y="0"/>
          <a:chExt cx="0" cy="0"/>
        </a:xfrm>
      </p:grpSpPr>
      <p:sp>
        <p:nvSpPr>
          <p:cNvPr id="17" name="Content Placeholder 2"/>
          <p:cNvSpPr>
            <a:spLocks noGrp="1"/>
          </p:cNvSpPr>
          <p:nvPr>
            <p:ph sz="quarter" idx="17"/>
          </p:nvPr>
        </p:nvSpPr>
        <p:spPr>
          <a:xfrm>
            <a:off x="609601" y="2889311"/>
            <a:ext cx="3288895" cy="293093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26" hasCustomPrompt="1"/>
          </p:nvPr>
        </p:nvSpPr>
        <p:spPr>
          <a:xfrm>
            <a:off x="1783624" y="1363140"/>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35" name="Text Placeholder 11"/>
          <p:cNvSpPr>
            <a:spLocks noGrp="1"/>
          </p:cNvSpPr>
          <p:nvPr>
            <p:ph type="body" sz="quarter" idx="11" hasCustomPrompt="1"/>
          </p:nvPr>
        </p:nvSpPr>
        <p:spPr>
          <a:xfrm>
            <a:off x="609601" y="2550757"/>
            <a:ext cx="3288895" cy="338554"/>
          </a:xfrm>
          <a:prstGeom prst="rect">
            <a:avLst/>
          </a:prstGeom>
          <a:solidFill>
            <a:schemeClr val="accent1"/>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63" name="Rectangle 62"/>
          <p:cNvSpPr/>
          <p:nvPr/>
        </p:nvSpPr>
        <p:spPr>
          <a:xfrm>
            <a:off x="2823383" y="2239895"/>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00" dirty="0"/>
          </a:p>
        </p:txBody>
      </p:sp>
      <p:sp>
        <p:nvSpPr>
          <p:cNvPr id="64" name="Rectangle 63"/>
          <p:cNvSpPr/>
          <p:nvPr/>
        </p:nvSpPr>
        <p:spPr>
          <a:xfrm>
            <a:off x="618847" y="2239895"/>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00" dirty="0"/>
          </a:p>
        </p:txBody>
      </p:sp>
      <p:sp>
        <p:nvSpPr>
          <p:cNvPr id="65" name="Down Arrow Callout 64"/>
          <p:cNvSpPr/>
          <p:nvPr/>
        </p:nvSpPr>
        <p:spPr>
          <a:xfrm>
            <a:off x="1716353" y="2239185"/>
            <a:ext cx="1075112" cy="129655"/>
          </a:xfrm>
          <a:prstGeom prst="downArrowCallout">
            <a:avLst>
              <a:gd name="adj1" fmla="val 64694"/>
              <a:gd name="adj2" fmla="val 48160"/>
              <a:gd name="adj3" fmla="val 42142"/>
              <a:gd name="adj4" fmla="val 7477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60" name="Rectangle 59"/>
          <p:cNvSpPr/>
          <p:nvPr/>
        </p:nvSpPr>
        <p:spPr>
          <a:xfrm>
            <a:off x="6667497" y="2239895"/>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00" dirty="0"/>
          </a:p>
        </p:txBody>
      </p:sp>
      <p:sp>
        <p:nvSpPr>
          <p:cNvPr id="61" name="Rectangle 60"/>
          <p:cNvSpPr/>
          <p:nvPr/>
        </p:nvSpPr>
        <p:spPr>
          <a:xfrm>
            <a:off x="4462961" y="2239895"/>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00" dirty="0"/>
          </a:p>
        </p:txBody>
      </p:sp>
      <p:sp>
        <p:nvSpPr>
          <p:cNvPr id="62" name="Down Arrow Callout 61"/>
          <p:cNvSpPr/>
          <p:nvPr/>
        </p:nvSpPr>
        <p:spPr>
          <a:xfrm>
            <a:off x="5560468" y="2239185"/>
            <a:ext cx="1075112" cy="129655"/>
          </a:xfrm>
          <a:prstGeom prst="downArrowCallout">
            <a:avLst>
              <a:gd name="adj1" fmla="val 64694"/>
              <a:gd name="adj2" fmla="val 48160"/>
              <a:gd name="adj3" fmla="val 42142"/>
              <a:gd name="adj4" fmla="val 7477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57" name="Rectangle 56"/>
          <p:cNvSpPr/>
          <p:nvPr/>
        </p:nvSpPr>
        <p:spPr>
          <a:xfrm>
            <a:off x="10494375" y="2239895"/>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00" dirty="0"/>
          </a:p>
        </p:txBody>
      </p:sp>
      <p:sp>
        <p:nvSpPr>
          <p:cNvPr id="58" name="Rectangle 57"/>
          <p:cNvSpPr/>
          <p:nvPr/>
        </p:nvSpPr>
        <p:spPr>
          <a:xfrm>
            <a:off x="8289839" y="2239895"/>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00" dirty="0"/>
          </a:p>
        </p:txBody>
      </p:sp>
      <p:sp>
        <p:nvSpPr>
          <p:cNvPr id="59" name="Down Arrow Callout 58"/>
          <p:cNvSpPr/>
          <p:nvPr/>
        </p:nvSpPr>
        <p:spPr>
          <a:xfrm>
            <a:off x="9387345" y="2239185"/>
            <a:ext cx="1075112" cy="129655"/>
          </a:xfrm>
          <a:prstGeom prst="downArrowCallout">
            <a:avLst>
              <a:gd name="adj1" fmla="val 64694"/>
              <a:gd name="adj2" fmla="val 48160"/>
              <a:gd name="adj3" fmla="val 42142"/>
              <a:gd name="adj4" fmla="val 7477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66" name="Picture Placeholder 2"/>
          <p:cNvSpPr>
            <a:spLocks noGrp="1"/>
          </p:cNvSpPr>
          <p:nvPr>
            <p:ph type="pic" sz="quarter" idx="27" hasCustomPrompt="1"/>
          </p:nvPr>
        </p:nvSpPr>
        <p:spPr>
          <a:xfrm>
            <a:off x="5626095" y="1363140"/>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67" name="Picture Placeholder 2"/>
          <p:cNvSpPr>
            <a:spLocks noGrp="1"/>
          </p:cNvSpPr>
          <p:nvPr>
            <p:ph type="pic" sz="quarter" idx="28" hasCustomPrompt="1"/>
          </p:nvPr>
        </p:nvSpPr>
        <p:spPr>
          <a:xfrm>
            <a:off x="9387346" y="1363140"/>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68" name="Text Placeholder 11"/>
          <p:cNvSpPr>
            <a:spLocks noGrp="1"/>
          </p:cNvSpPr>
          <p:nvPr>
            <p:ph type="body" sz="quarter" idx="29" hasCustomPrompt="1"/>
          </p:nvPr>
        </p:nvSpPr>
        <p:spPr>
          <a:xfrm>
            <a:off x="4472687" y="2550757"/>
            <a:ext cx="3288895" cy="338554"/>
          </a:xfrm>
          <a:prstGeom prst="rect">
            <a:avLst/>
          </a:prstGeom>
          <a:solidFill>
            <a:schemeClr val="tx1"/>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69" name="Text Placeholder 11"/>
          <p:cNvSpPr>
            <a:spLocks noGrp="1"/>
          </p:cNvSpPr>
          <p:nvPr>
            <p:ph type="body" sz="quarter" idx="30" hasCustomPrompt="1"/>
          </p:nvPr>
        </p:nvSpPr>
        <p:spPr>
          <a:xfrm>
            <a:off x="8280454" y="2550757"/>
            <a:ext cx="3288895" cy="338554"/>
          </a:xfrm>
          <a:prstGeom prst="rect">
            <a:avLst/>
          </a:prstGeom>
          <a:solidFill>
            <a:schemeClr val="accent2"/>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70" name="Content Placeholder 2"/>
          <p:cNvSpPr>
            <a:spLocks noGrp="1"/>
          </p:cNvSpPr>
          <p:nvPr>
            <p:ph sz="quarter" idx="31"/>
          </p:nvPr>
        </p:nvSpPr>
        <p:spPr>
          <a:xfrm>
            <a:off x="4472687" y="2889311"/>
            <a:ext cx="3288895" cy="293093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1" name="Content Placeholder 2"/>
          <p:cNvSpPr>
            <a:spLocks noGrp="1"/>
          </p:cNvSpPr>
          <p:nvPr>
            <p:ph sz="quarter" idx="32"/>
          </p:nvPr>
        </p:nvSpPr>
        <p:spPr>
          <a:xfrm>
            <a:off x="8293506" y="2889311"/>
            <a:ext cx="3288895" cy="293093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cSld>
  <p:clrMapOvr>
    <a:masterClrMapping/>
  </p:clrMapOvr>
  <p:transition>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BCD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7" name="Content Placeholder 2"/>
          <p:cNvSpPr>
            <a:spLocks noGrp="1"/>
          </p:cNvSpPr>
          <p:nvPr>
            <p:ph sz="quarter" idx="27"/>
          </p:nvPr>
        </p:nvSpPr>
        <p:spPr>
          <a:xfrm>
            <a:off x="829057" y="2589015"/>
            <a:ext cx="4931223" cy="1161351"/>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20" name="Rectangle 19"/>
          <p:cNvSpPr/>
          <p:nvPr userDrawn="1"/>
        </p:nvSpPr>
        <p:spPr>
          <a:xfrm>
            <a:off x="609601" y="2135712"/>
            <a:ext cx="5415721" cy="180315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21" name="Text Placeholder 11"/>
          <p:cNvSpPr>
            <a:spLocks noGrp="1"/>
          </p:cNvSpPr>
          <p:nvPr>
            <p:ph type="body" sz="quarter" idx="11" hasCustomPrompt="1"/>
          </p:nvPr>
        </p:nvSpPr>
        <p:spPr>
          <a:xfrm>
            <a:off x="829055" y="2250460"/>
            <a:ext cx="4931223" cy="338554"/>
          </a:xfrm>
          <a:prstGeom prst="rect">
            <a:avLst/>
          </a:prstGeom>
          <a:noFill/>
          <a:ln>
            <a:noFill/>
          </a:ln>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2" name="Content Placeholder 2"/>
          <p:cNvSpPr>
            <a:spLocks noGrp="1"/>
          </p:cNvSpPr>
          <p:nvPr>
            <p:ph sz="quarter" idx="28"/>
          </p:nvPr>
        </p:nvSpPr>
        <p:spPr>
          <a:xfrm>
            <a:off x="6386135" y="2589015"/>
            <a:ext cx="4931223" cy="1161351"/>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23" name="Rectangle 22"/>
          <p:cNvSpPr/>
          <p:nvPr userDrawn="1"/>
        </p:nvSpPr>
        <p:spPr>
          <a:xfrm>
            <a:off x="6166680" y="2135712"/>
            <a:ext cx="5415721" cy="180315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24" name="Text Placeholder 11"/>
          <p:cNvSpPr>
            <a:spLocks noGrp="1"/>
          </p:cNvSpPr>
          <p:nvPr>
            <p:ph type="body" sz="quarter" idx="29" hasCustomPrompt="1"/>
          </p:nvPr>
        </p:nvSpPr>
        <p:spPr>
          <a:xfrm>
            <a:off x="6386134" y="2250460"/>
            <a:ext cx="4931223" cy="338554"/>
          </a:xfrm>
          <a:prstGeom prst="rect">
            <a:avLst/>
          </a:prstGeom>
          <a:noFill/>
          <a:ln>
            <a:noFill/>
          </a:ln>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5" name="Content Placeholder 2"/>
          <p:cNvSpPr>
            <a:spLocks noGrp="1"/>
          </p:cNvSpPr>
          <p:nvPr>
            <p:ph sz="quarter" idx="30"/>
          </p:nvPr>
        </p:nvSpPr>
        <p:spPr>
          <a:xfrm>
            <a:off x="829057" y="4500288"/>
            <a:ext cx="4931223" cy="1161351"/>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26" name="Rectangle 25"/>
          <p:cNvSpPr/>
          <p:nvPr userDrawn="1"/>
        </p:nvSpPr>
        <p:spPr>
          <a:xfrm>
            <a:off x="609601" y="4046985"/>
            <a:ext cx="5415721" cy="180315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27" name="Text Placeholder 11"/>
          <p:cNvSpPr>
            <a:spLocks noGrp="1"/>
          </p:cNvSpPr>
          <p:nvPr>
            <p:ph type="body" sz="quarter" idx="31" hasCustomPrompt="1"/>
          </p:nvPr>
        </p:nvSpPr>
        <p:spPr>
          <a:xfrm>
            <a:off x="829055" y="4161733"/>
            <a:ext cx="4931223" cy="338554"/>
          </a:xfrm>
          <a:prstGeom prst="rect">
            <a:avLst/>
          </a:prstGeom>
          <a:noFill/>
          <a:ln>
            <a:noFill/>
          </a:ln>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8" name="Content Placeholder 2"/>
          <p:cNvSpPr>
            <a:spLocks noGrp="1"/>
          </p:cNvSpPr>
          <p:nvPr>
            <p:ph sz="quarter" idx="32"/>
          </p:nvPr>
        </p:nvSpPr>
        <p:spPr>
          <a:xfrm>
            <a:off x="6386135" y="4500288"/>
            <a:ext cx="4931223" cy="1161351"/>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29" name="Rectangle 28"/>
          <p:cNvSpPr/>
          <p:nvPr userDrawn="1"/>
        </p:nvSpPr>
        <p:spPr>
          <a:xfrm>
            <a:off x="6166680" y="4046985"/>
            <a:ext cx="5415721" cy="180315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30" name="Text Placeholder 11"/>
          <p:cNvSpPr>
            <a:spLocks noGrp="1"/>
          </p:cNvSpPr>
          <p:nvPr>
            <p:ph type="body" sz="quarter" idx="33" hasCustomPrompt="1"/>
          </p:nvPr>
        </p:nvSpPr>
        <p:spPr>
          <a:xfrm>
            <a:off x="6386134" y="4161733"/>
            <a:ext cx="4931223" cy="338554"/>
          </a:xfrm>
          <a:prstGeom prst="rect">
            <a:avLst/>
          </a:prstGeom>
          <a:noFill/>
          <a:ln>
            <a:noFill/>
          </a:ln>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3" name="Title 2"/>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cSld>
  <p:clrMapOvr>
    <a:masterClrMapping/>
  </p:clrMapOvr>
  <p:transition>
    <p:wipe/>
  </p:transition>
  <p:extLst mod="1">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x2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4" name="Text Placeholder 11"/>
          <p:cNvSpPr>
            <a:spLocks noGrp="1"/>
          </p:cNvSpPr>
          <p:nvPr>
            <p:ph type="body" sz="quarter" idx="11" hasCustomPrompt="1"/>
          </p:nvPr>
        </p:nvSpPr>
        <p:spPr>
          <a:xfrm>
            <a:off x="609600" y="2208736"/>
            <a:ext cx="5340096"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7" name="Content Placeholder 2"/>
          <p:cNvSpPr>
            <a:spLocks noGrp="1"/>
          </p:cNvSpPr>
          <p:nvPr>
            <p:ph sz="quarter" idx="17"/>
          </p:nvPr>
        </p:nvSpPr>
        <p:spPr>
          <a:xfrm>
            <a:off x="609600" y="2485733"/>
            <a:ext cx="5340096"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1"/>
          <p:cNvSpPr>
            <a:spLocks noGrp="1"/>
          </p:cNvSpPr>
          <p:nvPr>
            <p:ph type="body" sz="quarter" idx="30" hasCustomPrompt="1"/>
          </p:nvPr>
        </p:nvSpPr>
        <p:spPr>
          <a:xfrm>
            <a:off x="609600" y="4059212"/>
            <a:ext cx="5340096"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3" name="Content Placeholder 2"/>
          <p:cNvSpPr>
            <a:spLocks noGrp="1"/>
          </p:cNvSpPr>
          <p:nvPr>
            <p:ph sz="quarter" idx="31"/>
          </p:nvPr>
        </p:nvSpPr>
        <p:spPr>
          <a:xfrm>
            <a:off x="609600" y="4336209"/>
            <a:ext cx="5340096"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Text Placeholder 11"/>
          <p:cNvSpPr>
            <a:spLocks noGrp="1"/>
          </p:cNvSpPr>
          <p:nvPr>
            <p:ph type="body" sz="quarter" idx="32" hasCustomPrompt="1"/>
          </p:nvPr>
        </p:nvSpPr>
        <p:spPr>
          <a:xfrm>
            <a:off x="6242304" y="2208736"/>
            <a:ext cx="5340096"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9" name="Content Placeholder 2"/>
          <p:cNvSpPr>
            <a:spLocks noGrp="1"/>
          </p:cNvSpPr>
          <p:nvPr>
            <p:ph sz="quarter" idx="33"/>
          </p:nvPr>
        </p:nvSpPr>
        <p:spPr>
          <a:xfrm>
            <a:off x="6242304" y="2485733"/>
            <a:ext cx="5340096"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11"/>
          <p:cNvSpPr>
            <a:spLocks noGrp="1"/>
          </p:cNvSpPr>
          <p:nvPr>
            <p:ph type="body" sz="quarter" idx="34" hasCustomPrompt="1"/>
          </p:nvPr>
        </p:nvSpPr>
        <p:spPr>
          <a:xfrm>
            <a:off x="6242304" y="4059212"/>
            <a:ext cx="5340096"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31" name="Content Placeholder 2"/>
          <p:cNvSpPr>
            <a:spLocks noGrp="1"/>
          </p:cNvSpPr>
          <p:nvPr>
            <p:ph sz="quarter" idx="35"/>
          </p:nvPr>
        </p:nvSpPr>
        <p:spPr>
          <a:xfrm>
            <a:off x="6242304" y="4336209"/>
            <a:ext cx="5340096"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
        <p:nvSpPr>
          <p:cNvPr id="13" name="Text Placeholder 12"/>
          <p:cNvSpPr>
            <a:spLocks noGrp="1"/>
          </p:cNvSpPr>
          <p:nvPr>
            <p:ph type="body" sz="quarter" idx="16" hasCustomPrompt="1"/>
          </p:nvPr>
        </p:nvSpPr>
        <p:spPr bwMode="auto">
          <a:xfrm>
            <a:off x="297778"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dirty="0" smtClean="0"/>
              <a:t>Source placeholder; Arial 8pt. Publication Names are Italicized</a:t>
            </a:r>
          </a:p>
        </p:txBody>
      </p:sp>
    </p:spTree>
  </p:cSld>
  <p:clrMapOvr>
    <a:masterClrMapping/>
  </p:clrMapOvr>
  <p:transition>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x2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4" name="Text Placeholder 11"/>
          <p:cNvSpPr>
            <a:spLocks noGrp="1"/>
          </p:cNvSpPr>
          <p:nvPr>
            <p:ph type="body" sz="quarter" idx="11" hasCustomPrompt="1"/>
          </p:nvPr>
        </p:nvSpPr>
        <p:spPr>
          <a:xfrm>
            <a:off x="609600" y="2208736"/>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7" name="Content Placeholder 2"/>
          <p:cNvSpPr>
            <a:spLocks noGrp="1"/>
          </p:cNvSpPr>
          <p:nvPr>
            <p:ph sz="quarter" idx="17"/>
          </p:nvPr>
        </p:nvSpPr>
        <p:spPr>
          <a:xfrm>
            <a:off x="609600" y="2485733"/>
            <a:ext cx="3505200"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1"/>
          <p:cNvSpPr>
            <a:spLocks noGrp="1"/>
          </p:cNvSpPr>
          <p:nvPr>
            <p:ph type="body" sz="quarter" idx="24" hasCustomPrompt="1"/>
          </p:nvPr>
        </p:nvSpPr>
        <p:spPr>
          <a:xfrm>
            <a:off x="8077200" y="2208736"/>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9" name="Content Placeholder 2"/>
          <p:cNvSpPr>
            <a:spLocks noGrp="1"/>
          </p:cNvSpPr>
          <p:nvPr>
            <p:ph sz="quarter" idx="25"/>
          </p:nvPr>
        </p:nvSpPr>
        <p:spPr>
          <a:xfrm>
            <a:off x="8077200" y="2485733"/>
            <a:ext cx="3499104"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11"/>
          <p:cNvSpPr>
            <a:spLocks noGrp="1"/>
          </p:cNvSpPr>
          <p:nvPr>
            <p:ph type="body" sz="quarter" idx="27" hasCustomPrompt="1"/>
          </p:nvPr>
        </p:nvSpPr>
        <p:spPr>
          <a:xfrm>
            <a:off x="4351105" y="2208736"/>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1" name="Content Placeholder 2"/>
          <p:cNvSpPr>
            <a:spLocks noGrp="1"/>
          </p:cNvSpPr>
          <p:nvPr>
            <p:ph sz="quarter" idx="28"/>
          </p:nvPr>
        </p:nvSpPr>
        <p:spPr>
          <a:xfrm>
            <a:off x="4351105" y="2485733"/>
            <a:ext cx="3505200"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1"/>
          <p:cNvSpPr>
            <a:spLocks noGrp="1"/>
          </p:cNvSpPr>
          <p:nvPr>
            <p:ph type="body" sz="quarter" idx="30" hasCustomPrompt="1"/>
          </p:nvPr>
        </p:nvSpPr>
        <p:spPr>
          <a:xfrm>
            <a:off x="609600" y="4059212"/>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3" name="Content Placeholder 2"/>
          <p:cNvSpPr>
            <a:spLocks noGrp="1"/>
          </p:cNvSpPr>
          <p:nvPr>
            <p:ph sz="quarter" idx="31"/>
          </p:nvPr>
        </p:nvSpPr>
        <p:spPr>
          <a:xfrm>
            <a:off x="609600" y="4336209"/>
            <a:ext cx="3505200"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Text Placeholder 11"/>
          <p:cNvSpPr>
            <a:spLocks noGrp="1"/>
          </p:cNvSpPr>
          <p:nvPr>
            <p:ph type="body" sz="quarter" idx="32" hasCustomPrompt="1"/>
          </p:nvPr>
        </p:nvSpPr>
        <p:spPr>
          <a:xfrm>
            <a:off x="8077200" y="4059212"/>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5" name="Content Placeholder 2"/>
          <p:cNvSpPr>
            <a:spLocks noGrp="1"/>
          </p:cNvSpPr>
          <p:nvPr>
            <p:ph sz="quarter" idx="33"/>
          </p:nvPr>
        </p:nvSpPr>
        <p:spPr>
          <a:xfrm>
            <a:off x="8077200" y="4336209"/>
            <a:ext cx="3499104"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11"/>
          <p:cNvSpPr>
            <a:spLocks noGrp="1"/>
          </p:cNvSpPr>
          <p:nvPr>
            <p:ph type="body" sz="quarter" idx="34" hasCustomPrompt="1"/>
          </p:nvPr>
        </p:nvSpPr>
        <p:spPr>
          <a:xfrm>
            <a:off x="4351105" y="4059212"/>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7" name="Content Placeholder 2"/>
          <p:cNvSpPr>
            <a:spLocks noGrp="1"/>
          </p:cNvSpPr>
          <p:nvPr>
            <p:ph sz="quarter" idx="35"/>
          </p:nvPr>
        </p:nvSpPr>
        <p:spPr>
          <a:xfrm>
            <a:off x="4351105" y="4336209"/>
            <a:ext cx="3505200"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
        <p:nvSpPr>
          <p:cNvPr id="28" name="Text Placeholder 12"/>
          <p:cNvSpPr>
            <a:spLocks noGrp="1"/>
          </p:cNvSpPr>
          <p:nvPr>
            <p:ph type="body" sz="quarter" idx="16" hasCustomPrompt="1"/>
          </p:nvPr>
        </p:nvSpPr>
        <p:spPr bwMode="auto">
          <a:xfrm>
            <a:off x="297778"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dirty="0" smtClean="0"/>
              <a:t>Source placeholder; Arial 8pt. Publication Names are Italicized</a:t>
            </a:r>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attern-Nodes_Sub-Cover">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white">
          <a:xfrm>
            <a:off x="609600" y="2813548"/>
            <a:ext cx="5892800" cy="867930"/>
          </a:xfrm>
          <a:prstGeom prst="rect">
            <a:avLst/>
          </a:prstGeom>
        </p:spPr>
        <p:txBody>
          <a:bodyPr wrap="square" lIns="91440" tIns="45720" rIns="91440" bIns="45720" anchor="t" anchorCtr="0">
            <a:noAutofit/>
          </a:bodyPr>
          <a:lstStyle>
            <a:lvl1pPr>
              <a:lnSpc>
                <a:spcPct val="100000"/>
              </a:lnSpc>
              <a:spcBef>
                <a:spcPts val="0"/>
              </a:spcBef>
              <a:defRPr sz="2800" cap="none" baseline="0">
                <a:solidFill>
                  <a:schemeClr val="accent1"/>
                </a:solidFill>
              </a:defRPr>
            </a:lvl1pPr>
          </a:lstStyle>
          <a:p>
            <a:r>
              <a:rPr lang="en-US" dirty="0" smtClean="0"/>
              <a:t>Sub-Cover Option 1: Title Arial Bold 28pt</a:t>
            </a:r>
            <a:endParaRPr lang="en-US" dirty="0"/>
          </a:p>
        </p:txBody>
      </p:sp>
      <p:sp>
        <p:nvSpPr>
          <p:cNvPr id="12" name="Subtitle 2"/>
          <p:cNvSpPr>
            <a:spLocks noGrp="1"/>
          </p:cNvSpPr>
          <p:nvPr>
            <p:ph type="subTitle" idx="1" hasCustomPrompt="1"/>
          </p:nvPr>
        </p:nvSpPr>
        <p:spPr bwMode="white">
          <a:xfrm>
            <a:off x="609600" y="3890513"/>
            <a:ext cx="5892800" cy="341632"/>
          </a:xfrm>
          <a:prstGeom prst="rect">
            <a:avLst/>
          </a:prstGeom>
        </p:spPr>
        <p:txBody>
          <a:bodyPr wrap="square" lIns="91440" tIns="45720" rIns="91440" bIns="45720" anchor="t">
            <a:noAutofit/>
          </a:bodyPr>
          <a:lstStyle>
            <a:lvl1pPr marL="0" indent="0" algn="l">
              <a:lnSpc>
                <a:spcPct val="100000"/>
              </a:lnSpc>
              <a:spcBef>
                <a:spcPts val="0"/>
              </a:spcBef>
              <a:buNone/>
              <a:defRPr sz="16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here to edit subtitle</a:t>
            </a:r>
            <a:endParaRPr lang="en-US" dirty="0"/>
          </a:p>
        </p:txBody>
      </p:sp>
      <p:sp>
        <p:nvSpPr>
          <p:cNvPr id="13" name="Text Placeholder 12"/>
          <p:cNvSpPr>
            <a:spLocks noGrp="1"/>
          </p:cNvSpPr>
          <p:nvPr>
            <p:ph type="body" sz="quarter" idx="10" hasCustomPrompt="1"/>
          </p:nvPr>
        </p:nvSpPr>
        <p:spPr bwMode="white">
          <a:xfrm>
            <a:off x="609600" y="4441180"/>
            <a:ext cx="5892800" cy="359420"/>
          </a:xfrm>
          <a:prstGeom prst="rect">
            <a:avLst/>
          </a:prstGeom>
        </p:spPr>
        <p:txBody>
          <a:bodyPr wrap="square" lIns="91440" tIns="45720" rIns="91440" bIns="45720" anchor="t">
            <a:noAutofit/>
          </a:bodyPr>
          <a:lstStyle>
            <a:lvl1pPr marL="0" indent="0">
              <a:lnSpc>
                <a:spcPct val="100000"/>
              </a:lnSpc>
              <a:spcBef>
                <a:spcPts val="600"/>
              </a:spcBef>
              <a:buNone/>
              <a:defRPr sz="1600" b="1">
                <a:solidFill>
                  <a:schemeClr val="bg2"/>
                </a:solidFill>
              </a:defRPr>
            </a:lvl1pPr>
            <a:lvl2pPr marL="1588" indent="0">
              <a:lnSpc>
                <a:spcPct val="100000"/>
              </a:lnSpc>
              <a:spcBef>
                <a:spcPts val="600"/>
              </a:spcBef>
              <a:buNone/>
              <a:defRPr sz="1400" b="0">
                <a:solidFill>
                  <a:schemeClr val="bg1"/>
                </a:solidFill>
              </a:defRPr>
            </a:lvl2pPr>
            <a:lvl3pPr marL="558800" indent="0">
              <a:spcBef>
                <a:spcPts val="600"/>
              </a:spcBef>
              <a:buNone/>
              <a:defRPr sz="1400"/>
            </a:lvl3pPr>
            <a:lvl4pPr marL="914400" indent="0">
              <a:spcBef>
                <a:spcPts val="600"/>
              </a:spcBef>
              <a:buNone/>
              <a:defRPr sz="1400"/>
            </a:lvl4pPr>
            <a:lvl5pPr marL="1201737" indent="0">
              <a:spcBef>
                <a:spcPts val="600"/>
              </a:spcBef>
              <a:buNone/>
              <a:defRPr sz="1400"/>
            </a:lvl5pPr>
          </a:lstStyle>
          <a:p>
            <a:pPr lvl="0"/>
            <a:r>
              <a:rPr lang="en-US" dirty="0" err="1" smtClean="0"/>
              <a:t>Firstname</a:t>
            </a:r>
            <a:r>
              <a:rPr lang="en-US" dirty="0" smtClean="0"/>
              <a:t> </a:t>
            </a:r>
            <a:r>
              <a:rPr lang="en-US" dirty="0" err="1" smtClean="0"/>
              <a:t>Lastname</a:t>
            </a:r>
            <a:endParaRPr lang="en-US" dirty="0" smtClean="0"/>
          </a:p>
        </p:txBody>
      </p:sp>
      <p:sp>
        <p:nvSpPr>
          <p:cNvPr id="14" name="Text Placeholder 14"/>
          <p:cNvSpPr>
            <a:spLocks noGrp="1"/>
          </p:cNvSpPr>
          <p:nvPr>
            <p:ph type="body" sz="quarter" idx="11" hasCustomPrompt="1"/>
          </p:nvPr>
        </p:nvSpPr>
        <p:spPr bwMode="white">
          <a:xfrm>
            <a:off x="609600" y="5105400"/>
            <a:ext cx="5892800" cy="258532"/>
          </a:xfrm>
          <a:prstGeom prst="rect">
            <a:avLst/>
          </a:prstGeom>
        </p:spPr>
        <p:txBody>
          <a:bodyPr wrap="square" lIns="91440" tIns="45720" rIns="91440" bIns="45720" anchor="t">
            <a:noAutofit/>
          </a:bodyPr>
          <a:lstStyle>
            <a:lvl1pPr marL="0" indent="0">
              <a:lnSpc>
                <a:spcPct val="100000"/>
              </a:lnSpc>
              <a:spcBef>
                <a:spcPts val="400"/>
              </a:spcBef>
              <a:buNone/>
              <a:defRPr sz="1200">
                <a:solidFill>
                  <a:schemeClr val="bg2"/>
                </a:solidFill>
              </a:defRPr>
            </a:lvl1pPr>
            <a:lvl2pPr marL="236537" indent="0">
              <a:lnSpc>
                <a:spcPct val="90000"/>
              </a:lnSpc>
              <a:spcBef>
                <a:spcPts val="0"/>
              </a:spcBef>
              <a:buNone/>
              <a:defRPr/>
            </a:lvl2pPr>
            <a:lvl3pPr marL="558800" indent="0">
              <a:lnSpc>
                <a:spcPct val="90000"/>
              </a:lnSpc>
              <a:spcBef>
                <a:spcPts val="0"/>
              </a:spcBef>
              <a:buNone/>
              <a:defRPr/>
            </a:lvl3pPr>
            <a:lvl4pPr marL="914400" indent="0">
              <a:lnSpc>
                <a:spcPct val="90000"/>
              </a:lnSpc>
              <a:spcBef>
                <a:spcPts val="0"/>
              </a:spcBef>
              <a:buNone/>
              <a:defRPr/>
            </a:lvl4pPr>
            <a:lvl5pPr marL="1201737" indent="0">
              <a:lnSpc>
                <a:spcPct val="90000"/>
              </a:lnSpc>
              <a:spcBef>
                <a:spcPts val="0"/>
              </a:spcBef>
              <a:buNone/>
              <a:defRPr/>
            </a:lvl5pPr>
          </a:lstStyle>
          <a:p>
            <a:pPr lvl="0"/>
            <a:r>
              <a:rPr lang="en-US" dirty="0" smtClean="0"/>
              <a:t>Month DD, YYYY</a:t>
            </a:r>
          </a:p>
        </p:txBody>
      </p:sp>
      <p:sp>
        <p:nvSpPr>
          <p:cNvPr id="15" name="Text Placeholder 2"/>
          <p:cNvSpPr>
            <a:spLocks noGrp="1"/>
          </p:cNvSpPr>
          <p:nvPr>
            <p:ph type="body" sz="quarter" idx="12" hasCustomPrompt="1"/>
          </p:nvPr>
        </p:nvSpPr>
        <p:spPr bwMode="white">
          <a:xfrm>
            <a:off x="609600" y="4800600"/>
            <a:ext cx="5892800" cy="304800"/>
          </a:xfrm>
          <a:prstGeom prst="rect">
            <a:avLst/>
          </a:prstGeom>
        </p:spPr>
        <p:txBody>
          <a:bodyPr lIns="91440" tIns="45720" rIns="91440" bIns="45720" anchor="t"/>
          <a:lstStyle>
            <a:lvl1pPr marL="0" indent="0">
              <a:buNone/>
              <a:defRPr sz="1400">
                <a:solidFill>
                  <a:schemeClr val="bg2"/>
                </a:solidFill>
              </a:defRPr>
            </a:lvl1pPr>
          </a:lstStyle>
          <a:p>
            <a:pPr lvl="0"/>
            <a:r>
              <a:rPr lang="en-US" dirty="0" smtClean="0"/>
              <a:t>Business Line or Title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53424" y="6047670"/>
            <a:ext cx="1633776" cy="559850"/>
          </a:xfrm>
          <a:prstGeom prst="rect">
            <a:avLst/>
          </a:prstGeom>
        </p:spPr>
      </p:pic>
    </p:spTree>
    <p:extLst/>
  </p:cSld>
  <p:clrMapOvr>
    <a:masterClrMapping/>
  </p:clrMapOvr>
  <p:transition>
    <p:wip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sclosure">
    <p:spTree>
      <p:nvGrpSpPr>
        <p:cNvPr id="1" name=""/>
        <p:cNvGrpSpPr/>
        <p:nvPr/>
      </p:nvGrpSpPr>
      <p:grpSpPr>
        <a:xfrm>
          <a:off x="0" y="0"/>
          <a:ext cx="0" cy="0"/>
          <a:chOff x="0" y="0"/>
          <a:chExt cx="0" cy="0"/>
        </a:xfrm>
      </p:grpSpPr>
      <p:sp>
        <p:nvSpPr>
          <p:cNvPr id="14" name="Content Placeholder 2"/>
          <p:cNvSpPr>
            <a:spLocks noGrp="1"/>
          </p:cNvSpPr>
          <p:nvPr>
            <p:ph sz="quarter" idx="17" hasCustomPrompt="1"/>
          </p:nvPr>
        </p:nvSpPr>
        <p:spPr>
          <a:xfrm>
            <a:off x="304800" y="1601860"/>
            <a:ext cx="11582400" cy="4570340"/>
          </a:xfrm>
          <a:prstGeom prst="rect">
            <a:avLst/>
          </a:prstGeom>
        </p:spPr>
        <p:txBody>
          <a:bodyPr lIns="91440" tIns="45720" rIns="91440" bIns="45720" anchor="t">
            <a:noAutofit/>
          </a:bodyPr>
          <a:lstStyle>
            <a:lvl1pPr marL="0" indent="0">
              <a:buNone/>
              <a:defRPr sz="1400" baseline="0">
                <a:solidFill>
                  <a:schemeClr val="bg2"/>
                </a:solidFill>
              </a:defRPr>
            </a:lvl1pPr>
          </a:lstStyle>
          <a:p>
            <a:pPr marL="0" indent="0">
              <a:buNone/>
            </a:pPr>
            <a:r>
              <a:rPr lang="en-US" sz="1200" dirty="0" smtClean="0"/>
              <a:t>Click to edit text</a:t>
            </a:r>
            <a:endParaRPr lang="en-US" sz="1200"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Disclosure</a:t>
            </a:r>
            <a:endParaRPr lang="en-US" dirty="0"/>
          </a:p>
        </p:txBody>
      </p:sp>
    </p:spTree>
    <p:extLst/>
  </p:cSld>
  <p:clrMapOvr>
    <a:masterClrMapping/>
  </p:clrMapOvr>
  <p:transition>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End Page">
    <p:spTree>
      <p:nvGrpSpPr>
        <p:cNvPr id="1" name=""/>
        <p:cNvGrpSpPr/>
        <p:nvPr/>
      </p:nvGrpSpPr>
      <p:grpSpPr>
        <a:xfrm>
          <a:off x="0" y="0"/>
          <a:ext cx="0" cy="0"/>
          <a:chOff x="0" y="0"/>
          <a:chExt cx="0" cy="0"/>
        </a:xfrm>
      </p:grpSpPr>
      <p:pic>
        <p:nvPicPr>
          <p:cNvPr id="3" name="Picture 2" descr="bnym_invested_4cp_pos GOLD.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191000" y="3048000"/>
            <a:ext cx="3289788" cy="762000"/>
          </a:xfrm>
          <a:prstGeom prst="rect">
            <a:avLst/>
          </a:prstGeom>
        </p:spPr>
      </p:pic>
    </p:spTree>
    <p:extLst/>
  </p:cSld>
  <p:clrMapOvr>
    <a:masterClrMapping/>
  </p:clrMapOvr>
  <p:transition>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Pattern-Wave_Cover">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white">
          <a:xfrm>
            <a:off x="609600" y="2813548"/>
            <a:ext cx="5892800" cy="867930"/>
          </a:xfrm>
          <a:prstGeom prst="rect">
            <a:avLst/>
          </a:prstGeom>
        </p:spPr>
        <p:txBody>
          <a:bodyPr wrap="square" lIns="91440" tIns="45720" rIns="91440" bIns="45720" anchor="t" anchorCtr="0">
            <a:noAutofit/>
          </a:bodyPr>
          <a:lstStyle>
            <a:lvl1pPr>
              <a:lnSpc>
                <a:spcPct val="100000"/>
              </a:lnSpc>
              <a:spcBef>
                <a:spcPts val="0"/>
              </a:spcBef>
              <a:defRPr sz="2800" cap="none" baseline="0">
                <a:solidFill>
                  <a:schemeClr val="accent1"/>
                </a:solidFill>
              </a:defRPr>
            </a:lvl1pPr>
          </a:lstStyle>
          <a:p>
            <a:r>
              <a:rPr lang="en-US" dirty="0" smtClean="0"/>
              <a:t>Cover Option 2: Title Arial Bold 28pt</a:t>
            </a:r>
            <a:endParaRPr lang="en-US" dirty="0"/>
          </a:p>
        </p:txBody>
      </p:sp>
      <p:sp>
        <p:nvSpPr>
          <p:cNvPr id="12" name="Subtitle 2"/>
          <p:cNvSpPr>
            <a:spLocks noGrp="1"/>
          </p:cNvSpPr>
          <p:nvPr>
            <p:ph type="subTitle" idx="1" hasCustomPrompt="1"/>
          </p:nvPr>
        </p:nvSpPr>
        <p:spPr bwMode="white">
          <a:xfrm>
            <a:off x="609600" y="3890513"/>
            <a:ext cx="5892800" cy="341632"/>
          </a:xfrm>
          <a:prstGeom prst="rect">
            <a:avLst/>
          </a:prstGeom>
        </p:spPr>
        <p:txBody>
          <a:bodyPr wrap="square" lIns="91440" tIns="45720" rIns="91440" bIns="45720" anchor="t">
            <a:noAutofit/>
          </a:bodyPr>
          <a:lstStyle>
            <a:lvl1pPr marL="0" indent="0" algn="l">
              <a:lnSpc>
                <a:spcPct val="100000"/>
              </a:lnSpc>
              <a:spcBef>
                <a:spcPts val="0"/>
              </a:spcBef>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here to edit subtitle</a:t>
            </a:r>
            <a:endParaRPr lang="en-US" dirty="0"/>
          </a:p>
        </p:txBody>
      </p:sp>
      <p:sp>
        <p:nvSpPr>
          <p:cNvPr id="13" name="Text Placeholder 12"/>
          <p:cNvSpPr>
            <a:spLocks noGrp="1"/>
          </p:cNvSpPr>
          <p:nvPr>
            <p:ph type="body" sz="quarter" idx="10" hasCustomPrompt="1"/>
          </p:nvPr>
        </p:nvSpPr>
        <p:spPr bwMode="white">
          <a:xfrm>
            <a:off x="609600" y="4441180"/>
            <a:ext cx="5892800" cy="359420"/>
          </a:xfrm>
          <a:prstGeom prst="rect">
            <a:avLst/>
          </a:prstGeom>
        </p:spPr>
        <p:txBody>
          <a:bodyPr wrap="square" lIns="91440" tIns="45720" rIns="91440" bIns="45720" anchor="t">
            <a:noAutofit/>
          </a:bodyPr>
          <a:lstStyle>
            <a:lvl1pPr marL="0" indent="0">
              <a:lnSpc>
                <a:spcPct val="100000"/>
              </a:lnSpc>
              <a:spcBef>
                <a:spcPts val="600"/>
              </a:spcBef>
              <a:buNone/>
              <a:defRPr sz="1600" b="1">
                <a:solidFill>
                  <a:schemeClr val="bg1"/>
                </a:solidFill>
              </a:defRPr>
            </a:lvl1pPr>
            <a:lvl2pPr marL="1588" indent="0">
              <a:lnSpc>
                <a:spcPct val="100000"/>
              </a:lnSpc>
              <a:spcBef>
                <a:spcPts val="600"/>
              </a:spcBef>
              <a:buNone/>
              <a:defRPr sz="1400" b="0">
                <a:solidFill>
                  <a:schemeClr val="bg1"/>
                </a:solidFill>
              </a:defRPr>
            </a:lvl2pPr>
            <a:lvl3pPr marL="558800" indent="0">
              <a:spcBef>
                <a:spcPts val="600"/>
              </a:spcBef>
              <a:buNone/>
              <a:defRPr sz="1400"/>
            </a:lvl3pPr>
            <a:lvl4pPr marL="914400" indent="0">
              <a:spcBef>
                <a:spcPts val="600"/>
              </a:spcBef>
              <a:buNone/>
              <a:defRPr sz="1400"/>
            </a:lvl4pPr>
            <a:lvl5pPr marL="1201737" indent="0">
              <a:spcBef>
                <a:spcPts val="600"/>
              </a:spcBef>
              <a:buNone/>
              <a:defRPr sz="1400"/>
            </a:lvl5pPr>
          </a:lstStyle>
          <a:p>
            <a:pPr lvl="0"/>
            <a:r>
              <a:rPr lang="en-US" dirty="0" err="1" smtClean="0"/>
              <a:t>Firstname</a:t>
            </a:r>
            <a:r>
              <a:rPr lang="en-US" dirty="0" smtClean="0"/>
              <a:t> </a:t>
            </a:r>
            <a:r>
              <a:rPr lang="en-US" dirty="0" err="1" smtClean="0"/>
              <a:t>Lastname</a:t>
            </a:r>
            <a:endParaRPr lang="en-US" dirty="0" smtClean="0"/>
          </a:p>
        </p:txBody>
      </p:sp>
      <p:sp>
        <p:nvSpPr>
          <p:cNvPr id="14" name="Text Placeholder 14"/>
          <p:cNvSpPr>
            <a:spLocks noGrp="1"/>
          </p:cNvSpPr>
          <p:nvPr>
            <p:ph type="body" sz="quarter" idx="11" hasCustomPrompt="1"/>
          </p:nvPr>
        </p:nvSpPr>
        <p:spPr bwMode="white">
          <a:xfrm>
            <a:off x="609600" y="5105400"/>
            <a:ext cx="5892800" cy="258532"/>
          </a:xfrm>
          <a:prstGeom prst="rect">
            <a:avLst/>
          </a:prstGeom>
        </p:spPr>
        <p:txBody>
          <a:bodyPr wrap="square" lIns="91440" tIns="45720" rIns="91440" bIns="45720" anchor="t">
            <a:noAutofit/>
          </a:bodyPr>
          <a:lstStyle>
            <a:lvl1pPr marL="0" indent="0">
              <a:lnSpc>
                <a:spcPct val="100000"/>
              </a:lnSpc>
              <a:spcBef>
                <a:spcPts val="400"/>
              </a:spcBef>
              <a:buNone/>
              <a:defRPr sz="1200">
                <a:solidFill>
                  <a:schemeClr val="bg1"/>
                </a:solidFill>
              </a:defRPr>
            </a:lvl1pPr>
            <a:lvl2pPr marL="236537" indent="0">
              <a:lnSpc>
                <a:spcPct val="90000"/>
              </a:lnSpc>
              <a:spcBef>
                <a:spcPts val="0"/>
              </a:spcBef>
              <a:buNone/>
              <a:defRPr/>
            </a:lvl2pPr>
            <a:lvl3pPr marL="558800" indent="0">
              <a:lnSpc>
                <a:spcPct val="90000"/>
              </a:lnSpc>
              <a:spcBef>
                <a:spcPts val="0"/>
              </a:spcBef>
              <a:buNone/>
              <a:defRPr/>
            </a:lvl3pPr>
            <a:lvl4pPr marL="914400" indent="0">
              <a:lnSpc>
                <a:spcPct val="90000"/>
              </a:lnSpc>
              <a:spcBef>
                <a:spcPts val="0"/>
              </a:spcBef>
              <a:buNone/>
              <a:defRPr/>
            </a:lvl4pPr>
            <a:lvl5pPr marL="1201737" indent="0">
              <a:lnSpc>
                <a:spcPct val="90000"/>
              </a:lnSpc>
              <a:spcBef>
                <a:spcPts val="0"/>
              </a:spcBef>
              <a:buNone/>
              <a:defRPr/>
            </a:lvl5pPr>
          </a:lstStyle>
          <a:p>
            <a:pPr lvl="0"/>
            <a:r>
              <a:rPr lang="en-US" dirty="0" smtClean="0"/>
              <a:t>Month DD, YYYY</a:t>
            </a:r>
          </a:p>
        </p:txBody>
      </p:sp>
      <p:sp>
        <p:nvSpPr>
          <p:cNvPr id="15" name="Text Placeholder 2"/>
          <p:cNvSpPr>
            <a:spLocks noGrp="1"/>
          </p:cNvSpPr>
          <p:nvPr>
            <p:ph type="body" sz="quarter" idx="12" hasCustomPrompt="1"/>
          </p:nvPr>
        </p:nvSpPr>
        <p:spPr bwMode="white">
          <a:xfrm>
            <a:off x="609600" y="4800600"/>
            <a:ext cx="5892800" cy="304800"/>
          </a:xfrm>
          <a:prstGeom prst="rect">
            <a:avLst/>
          </a:prstGeom>
        </p:spPr>
        <p:txBody>
          <a:bodyPr lIns="91440" tIns="45720" rIns="91440" bIns="45720" anchor="t"/>
          <a:lstStyle>
            <a:lvl1pPr marL="0" indent="0">
              <a:buNone/>
              <a:defRPr sz="1400">
                <a:solidFill>
                  <a:schemeClr val="bg1"/>
                </a:solidFill>
              </a:defRPr>
            </a:lvl1pPr>
          </a:lstStyle>
          <a:p>
            <a:pPr lvl="0"/>
            <a:r>
              <a:rPr lang="en-US" dirty="0" smtClean="0"/>
              <a:t>Business Line or Title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53424" y="6047670"/>
            <a:ext cx="1633776" cy="559850"/>
          </a:xfrm>
          <a:prstGeom prst="rect">
            <a:avLst/>
          </a:prstGeom>
        </p:spPr>
      </p:pic>
    </p:spTree>
    <p:extLst/>
  </p:cSld>
  <p:clrMapOvr>
    <a:masterClrMapping/>
  </p:clrMapOvr>
  <p:transition>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Pattern-Wave_Sub-Cover">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white">
          <a:xfrm>
            <a:off x="609600" y="2813548"/>
            <a:ext cx="5892800" cy="867930"/>
          </a:xfrm>
          <a:prstGeom prst="rect">
            <a:avLst/>
          </a:prstGeom>
        </p:spPr>
        <p:txBody>
          <a:bodyPr wrap="square" lIns="91440" tIns="45720" rIns="91440" bIns="45720" anchor="t" anchorCtr="0">
            <a:noAutofit/>
          </a:bodyPr>
          <a:lstStyle>
            <a:lvl1pPr>
              <a:lnSpc>
                <a:spcPct val="100000"/>
              </a:lnSpc>
              <a:spcBef>
                <a:spcPts val="0"/>
              </a:spcBef>
              <a:defRPr sz="2800" cap="none" baseline="0">
                <a:solidFill>
                  <a:schemeClr val="accent1"/>
                </a:solidFill>
              </a:defRPr>
            </a:lvl1pPr>
          </a:lstStyle>
          <a:p>
            <a:r>
              <a:rPr lang="en-US" dirty="0" smtClean="0"/>
              <a:t>Sub-Cover Option 2: Title Arial Bold 28pt</a:t>
            </a:r>
            <a:endParaRPr lang="en-US" dirty="0"/>
          </a:p>
        </p:txBody>
      </p:sp>
      <p:sp>
        <p:nvSpPr>
          <p:cNvPr id="12" name="Subtitle 2"/>
          <p:cNvSpPr>
            <a:spLocks noGrp="1"/>
          </p:cNvSpPr>
          <p:nvPr>
            <p:ph type="subTitle" idx="1" hasCustomPrompt="1"/>
          </p:nvPr>
        </p:nvSpPr>
        <p:spPr bwMode="white">
          <a:xfrm>
            <a:off x="609600" y="3890513"/>
            <a:ext cx="5892800" cy="341632"/>
          </a:xfrm>
          <a:prstGeom prst="rect">
            <a:avLst/>
          </a:prstGeom>
        </p:spPr>
        <p:txBody>
          <a:bodyPr wrap="square" lIns="91440" tIns="45720" rIns="91440" bIns="45720" anchor="t">
            <a:noAutofit/>
          </a:bodyPr>
          <a:lstStyle>
            <a:lvl1pPr marL="0" indent="0" algn="l">
              <a:lnSpc>
                <a:spcPct val="100000"/>
              </a:lnSpc>
              <a:spcBef>
                <a:spcPts val="0"/>
              </a:spcBef>
              <a:buNone/>
              <a:defRPr sz="16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here to edit subtitle</a:t>
            </a:r>
            <a:endParaRPr lang="en-US" dirty="0"/>
          </a:p>
        </p:txBody>
      </p:sp>
      <p:sp>
        <p:nvSpPr>
          <p:cNvPr id="13" name="Text Placeholder 12"/>
          <p:cNvSpPr>
            <a:spLocks noGrp="1"/>
          </p:cNvSpPr>
          <p:nvPr>
            <p:ph type="body" sz="quarter" idx="10" hasCustomPrompt="1"/>
          </p:nvPr>
        </p:nvSpPr>
        <p:spPr bwMode="white">
          <a:xfrm>
            <a:off x="609600" y="4441180"/>
            <a:ext cx="5892800" cy="359420"/>
          </a:xfrm>
          <a:prstGeom prst="rect">
            <a:avLst/>
          </a:prstGeom>
        </p:spPr>
        <p:txBody>
          <a:bodyPr wrap="square" lIns="91440" tIns="45720" rIns="91440" bIns="45720" anchor="t">
            <a:noAutofit/>
          </a:bodyPr>
          <a:lstStyle>
            <a:lvl1pPr marL="0" indent="0">
              <a:lnSpc>
                <a:spcPct val="100000"/>
              </a:lnSpc>
              <a:spcBef>
                <a:spcPts val="600"/>
              </a:spcBef>
              <a:buNone/>
              <a:defRPr sz="1600" b="1">
                <a:solidFill>
                  <a:schemeClr val="bg2"/>
                </a:solidFill>
              </a:defRPr>
            </a:lvl1pPr>
            <a:lvl2pPr marL="1588" indent="0">
              <a:lnSpc>
                <a:spcPct val="100000"/>
              </a:lnSpc>
              <a:spcBef>
                <a:spcPts val="600"/>
              </a:spcBef>
              <a:buNone/>
              <a:defRPr sz="1400" b="0">
                <a:solidFill>
                  <a:schemeClr val="bg1"/>
                </a:solidFill>
              </a:defRPr>
            </a:lvl2pPr>
            <a:lvl3pPr marL="558800" indent="0">
              <a:spcBef>
                <a:spcPts val="600"/>
              </a:spcBef>
              <a:buNone/>
              <a:defRPr sz="1400"/>
            </a:lvl3pPr>
            <a:lvl4pPr marL="914400" indent="0">
              <a:spcBef>
                <a:spcPts val="600"/>
              </a:spcBef>
              <a:buNone/>
              <a:defRPr sz="1400"/>
            </a:lvl4pPr>
            <a:lvl5pPr marL="1201737" indent="0">
              <a:spcBef>
                <a:spcPts val="600"/>
              </a:spcBef>
              <a:buNone/>
              <a:defRPr sz="1400"/>
            </a:lvl5pPr>
          </a:lstStyle>
          <a:p>
            <a:pPr lvl="0"/>
            <a:r>
              <a:rPr lang="en-US" dirty="0" err="1" smtClean="0"/>
              <a:t>Firstname</a:t>
            </a:r>
            <a:r>
              <a:rPr lang="en-US" dirty="0" smtClean="0"/>
              <a:t> </a:t>
            </a:r>
            <a:r>
              <a:rPr lang="en-US" dirty="0" err="1" smtClean="0"/>
              <a:t>Lastname</a:t>
            </a:r>
            <a:endParaRPr lang="en-US" dirty="0" smtClean="0"/>
          </a:p>
        </p:txBody>
      </p:sp>
      <p:sp>
        <p:nvSpPr>
          <p:cNvPr id="14" name="Text Placeholder 14"/>
          <p:cNvSpPr>
            <a:spLocks noGrp="1"/>
          </p:cNvSpPr>
          <p:nvPr>
            <p:ph type="body" sz="quarter" idx="11" hasCustomPrompt="1"/>
          </p:nvPr>
        </p:nvSpPr>
        <p:spPr bwMode="white">
          <a:xfrm>
            <a:off x="609600" y="5105400"/>
            <a:ext cx="5892800" cy="258532"/>
          </a:xfrm>
          <a:prstGeom prst="rect">
            <a:avLst/>
          </a:prstGeom>
        </p:spPr>
        <p:txBody>
          <a:bodyPr wrap="square" lIns="91440" tIns="45720" rIns="91440" bIns="45720" anchor="t">
            <a:noAutofit/>
          </a:bodyPr>
          <a:lstStyle>
            <a:lvl1pPr marL="0" indent="0">
              <a:lnSpc>
                <a:spcPct val="100000"/>
              </a:lnSpc>
              <a:spcBef>
                <a:spcPts val="400"/>
              </a:spcBef>
              <a:buNone/>
              <a:defRPr sz="1200">
                <a:solidFill>
                  <a:schemeClr val="bg2"/>
                </a:solidFill>
              </a:defRPr>
            </a:lvl1pPr>
            <a:lvl2pPr marL="236537" indent="0">
              <a:lnSpc>
                <a:spcPct val="90000"/>
              </a:lnSpc>
              <a:spcBef>
                <a:spcPts val="0"/>
              </a:spcBef>
              <a:buNone/>
              <a:defRPr/>
            </a:lvl2pPr>
            <a:lvl3pPr marL="558800" indent="0">
              <a:lnSpc>
                <a:spcPct val="90000"/>
              </a:lnSpc>
              <a:spcBef>
                <a:spcPts val="0"/>
              </a:spcBef>
              <a:buNone/>
              <a:defRPr/>
            </a:lvl3pPr>
            <a:lvl4pPr marL="914400" indent="0">
              <a:lnSpc>
                <a:spcPct val="90000"/>
              </a:lnSpc>
              <a:spcBef>
                <a:spcPts val="0"/>
              </a:spcBef>
              <a:buNone/>
              <a:defRPr/>
            </a:lvl4pPr>
            <a:lvl5pPr marL="1201737" indent="0">
              <a:lnSpc>
                <a:spcPct val="90000"/>
              </a:lnSpc>
              <a:spcBef>
                <a:spcPts val="0"/>
              </a:spcBef>
              <a:buNone/>
              <a:defRPr/>
            </a:lvl5pPr>
          </a:lstStyle>
          <a:p>
            <a:pPr lvl="0"/>
            <a:r>
              <a:rPr lang="en-US" dirty="0" smtClean="0"/>
              <a:t>Month DD, YYYY</a:t>
            </a:r>
          </a:p>
        </p:txBody>
      </p:sp>
      <p:sp>
        <p:nvSpPr>
          <p:cNvPr id="15" name="Text Placeholder 2"/>
          <p:cNvSpPr>
            <a:spLocks noGrp="1"/>
          </p:cNvSpPr>
          <p:nvPr>
            <p:ph type="body" sz="quarter" idx="12" hasCustomPrompt="1"/>
          </p:nvPr>
        </p:nvSpPr>
        <p:spPr bwMode="white">
          <a:xfrm>
            <a:off x="609600" y="4800600"/>
            <a:ext cx="5892800" cy="304800"/>
          </a:xfrm>
          <a:prstGeom prst="rect">
            <a:avLst/>
          </a:prstGeom>
        </p:spPr>
        <p:txBody>
          <a:bodyPr lIns="91440" tIns="45720" rIns="91440" bIns="45720" anchor="t"/>
          <a:lstStyle>
            <a:lvl1pPr marL="0" indent="0">
              <a:buNone/>
              <a:defRPr sz="1400">
                <a:solidFill>
                  <a:schemeClr val="bg2"/>
                </a:solidFill>
              </a:defRPr>
            </a:lvl1pPr>
          </a:lstStyle>
          <a:p>
            <a:pPr lvl="0"/>
            <a:r>
              <a:rPr lang="en-US" dirty="0" smtClean="0"/>
              <a:t>Business Line or Title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53424" y="6047670"/>
            <a:ext cx="1633776" cy="559850"/>
          </a:xfrm>
          <a:prstGeom prst="rect">
            <a:avLst/>
          </a:prstGeom>
        </p:spPr>
      </p:pic>
    </p:spTree>
    <p:extLst/>
  </p:cSld>
  <p:clrMapOvr>
    <a:masterClrMapping/>
  </p:clrMapOvr>
  <p:transition>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Pattern-Nodes_Co-Branded Cover">
    <p:bg bwMode="gray">
      <p:bgPr>
        <a:solidFill>
          <a:schemeClr val="bg1"/>
        </a:solidFill>
        <a:effectLst/>
      </p:bgPr>
    </p:bg>
    <p:spTree>
      <p:nvGrpSpPr>
        <p:cNvPr id="1" name=""/>
        <p:cNvGrpSpPr/>
        <p:nvPr/>
      </p:nvGrpSpPr>
      <p:grpSpPr>
        <a:xfrm>
          <a:off x="0" y="0"/>
          <a:ext cx="0" cy="0"/>
          <a:chOff x="0" y="0"/>
          <a:chExt cx="0" cy="0"/>
        </a:xfrm>
      </p:grpSpPr>
      <p:sp>
        <p:nvSpPr>
          <p:cNvPr id="13" name="Rectangle 12"/>
          <p:cNvSpPr/>
          <p:nvPr userDrawn="1"/>
        </p:nvSpPr>
        <p:spPr>
          <a:xfrm>
            <a:off x="0" y="649224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b="1" dirty="0">
              <a:latin typeface="+mj-lt"/>
            </a:endParaRPr>
          </a:p>
        </p:txBody>
      </p:sp>
      <p:sp>
        <p:nvSpPr>
          <p:cNvPr id="9" name="Title 1"/>
          <p:cNvSpPr>
            <a:spLocks noGrp="1"/>
          </p:cNvSpPr>
          <p:nvPr>
            <p:ph type="ctrTitle" hasCustomPrompt="1"/>
          </p:nvPr>
        </p:nvSpPr>
        <p:spPr>
          <a:xfrm>
            <a:off x="304802" y="2133600"/>
            <a:ext cx="11582399" cy="867930"/>
          </a:xfrm>
          <a:prstGeom prst="rect">
            <a:avLst/>
          </a:prstGeom>
        </p:spPr>
        <p:txBody>
          <a:bodyPr lIns="91440" tIns="45720" rIns="91440" bIns="45720" anchor="t"/>
          <a:lstStyle>
            <a:lvl1pPr>
              <a:defRPr baseline="0">
                <a:solidFill>
                  <a:schemeClr val="bg2"/>
                </a:solidFill>
              </a:defRPr>
            </a:lvl1pPr>
          </a:lstStyle>
          <a:p>
            <a:r>
              <a:rPr lang="en-US" dirty="0" smtClean="0"/>
              <a:t>Speaker Panel</a:t>
            </a:r>
            <a:endParaRPr lang="en-US" dirty="0"/>
          </a:p>
        </p:txBody>
      </p:sp>
      <p:sp>
        <p:nvSpPr>
          <p:cNvPr id="10" name="Subtitle 2"/>
          <p:cNvSpPr>
            <a:spLocks noGrp="1"/>
          </p:cNvSpPr>
          <p:nvPr>
            <p:ph type="subTitle" idx="1" hasCustomPrompt="1"/>
          </p:nvPr>
        </p:nvSpPr>
        <p:spPr>
          <a:xfrm>
            <a:off x="304802" y="3210565"/>
            <a:ext cx="11582399" cy="341632"/>
          </a:xfrm>
          <a:prstGeom prst="rect">
            <a:avLst/>
          </a:prstGeom>
        </p:spPr>
        <p:txBody>
          <a:bodyPr lIns="91440" tIns="45720" rIns="91440" bIns="45720" anchor="t"/>
          <a:lstStyle>
            <a:lvl1pPr marL="0" indent="0">
              <a:buNone/>
              <a:defRPr>
                <a:solidFill>
                  <a:schemeClr val="bg2"/>
                </a:solidFill>
              </a:defRPr>
            </a:lvl1pPr>
          </a:lstStyle>
          <a:p>
            <a:r>
              <a:rPr lang="en-US" dirty="0" smtClean="0"/>
              <a:t>Click here to edit subtitle</a:t>
            </a:r>
            <a:endParaRPr lang="en-US" dirty="0"/>
          </a:p>
        </p:txBody>
      </p:sp>
      <p:sp>
        <p:nvSpPr>
          <p:cNvPr id="11" name="Text Placeholder 3"/>
          <p:cNvSpPr>
            <a:spLocks noGrp="1"/>
          </p:cNvSpPr>
          <p:nvPr>
            <p:ph type="body" sz="quarter" idx="13" hasCustomPrompt="1"/>
          </p:nvPr>
        </p:nvSpPr>
        <p:spPr>
          <a:xfrm>
            <a:off x="304800" y="3759954"/>
            <a:ext cx="2805952" cy="228600"/>
          </a:xfrm>
          <a:prstGeom prst="rect">
            <a:avLst/>
          </a:prstGeom>
        </p:spPr>
        <p:txBody>
          <a:bodyPr lIns="91440" tIns="45720" rIns="91440" bIns="45720" anchor="t"/>
          <a:lstStyle>
            <a:lvl1pPr marL="0" indent="0">
              <a:buNone/>
              <a:defRPr sz="1000">
                <a:solidFill>
                  <a:schemeClr val="accent1"/>
                </a:solidFill>
              </a:defRPr>
            </a:lvl1pPr>
          </a:lstStyle>
          <a:p>
            <a:pPr lvl="0"/>
            <a:r>
              <a:rPr lang="en-US" dirty="0" smtClean="0"/>
              <a:t>MODERATOR</a:t>
            </a:r>
            <a:endParaRPr lang="en-US" dirty="0"/>
          </a:p>
        </p:txBody>
      </p:sp>
      <p:sp>
        <p:nvSpPr>
          <p:cNvPr id="12" name="Text Placeholder 6"/>
          <p:cNvSpPr>
            <a:spLocks noGrp="1"/>
          </p:cNvSpPr>
          <p:nvPr>
            <p:ph type="body" sz="quarter" idx="14" hasCustomPrompt="1"/>
          </p:nvPr>
        </p:nvSpPr>
        <p:spPr>
          <a:xfrm>
            <a:off x="304800" y="3988554"/>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14" name="Text Placeholder 8"/>
          <p:cNvSpPr>
            <a:spLocks noGrp="1"/>
          </p:cNvSpPr>
          <p:nvPr>
            <p:ph type="body" sz="quarter" idx="15" hasCustomPrompt="1"/>
          </p:nvPr>
        </p:nvSpPr>
        <p:spPr>
          <a:xfrm>
            <a:off x="304800" y="4249718"/>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15" name="Text Placeholder 13"/>
          <p:cNvSpPr>
            <a:spLocks noGrp="1"/>
          </p:cNvSpPr>
          <p:nvPr>
            <p:ph type="body" sz="quarter" idx="16" hasCustomPrompt="1"/>
          </p:nvPr>
        </p:nvSpPr>
        <p:spPr>
          <a:xfrm>
            <a:off x="304800" y="4478318"/>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19" name="Text Placeholder 6"/>
          <p:cNvSpPr>
            <a:spLocks noGrp="1"/>
          </p:cNvSpPr>
          <p:nvPr>
            <p:ph type="body" sz="quarter" idx="17" hasCustomPrompt="1"/>
          </p:nvPr>
        </p:nvSpPr>
        <p:spPr>
          <a:xfrm>
            <a:off x="3230283" y="3989053"/>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20" name="Text Placeholder 8"/>
          <p:cNvSpPr>
            <a:spLocks noGrp="1"/>
          </p:cNvSpPr>
          <p:nvPr>
            <p:ph type="body" sz="quarter" idx="18" hasCustomPrompt="1"/>
          </p:nvPr>
        </p:nvSpPr>
        <p:spPr>
          <a:xfrm>
            <a:off x="3230283" y="4250217"/>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24" name="Text Placeholder 13"/>
          <p:cNvSpPr>
            <a:spLocks noGrp="1"/>
          </p:cNvSpPr>
          <p:nvPr>
            <p:ph type="body" sz="quarter" idx="19" hasCustomPrompt="1"/>
          </p:nvPr>
        </p:nvSpPr>
        <p:spPr>
          <a:xfrm>
            <a:off x="3230283" y="4478817"/>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25" name="Text Placeholder 6"/>
          <p:cNvSpPr>
            <a:spLocks noGrp="1"/>
          </p:cNvSpPr>
          <p:nvPr>
            <p:ph type="body" sz="quarter" idx="20" hasCustomPrompt="1"/>
          </p:nvPr>
        </p:nvSpPr>
        <p:spPr>
          <a:xfrm>
            <a:off x="6155765" y="3988554"/>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26" name="Text Placeholder 8"/>
          <p:cNvSpPr>
            <a:spLocks noGrp="1"/>
          </p:cNvSpPr>
          <p:nvPr>
            <p:ph type="body" sz="quarter" idx="21" hasCustomPrompt="1"/>
          </p:nvPr>
        </p:nvSpPr>
        <p:spPr>
          <a:xfrm>
            <a:off x="6155765" y="4249718"/>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27" name="Text Placeholder 13"/>
          <p:cNvSpPr>
            <a:spLocks noGrp="1"/>
          </p:cNvSpPr>
          <p:nvPr>
            <p:ph type="body" sz="quarter" idx="22" hasCustomPrompt="1"/>
          </p:nvPr>
        </p:nvSpPr>
        <p:spPr>
          <a:xfrm>
            <a:off x="6155765" y="4478318"/>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28" name="Text Placeholder 6"/>
          <p:cNvSpPr>
            <a:spLocks noGrp="1"/>
          </p:cNvSpPr>
          <p:nvPr>
            <p:ph type="body" sz="quarter" idx="23" hasCustomPrompt="1"/>
          </p:nvPr>
        </p:nvSpPr>
        <p:spPr>
          <a:xfrm>
            <a:off x="9081248" y="3989053"/>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29" name="Text Placeholder 8"/>
          <p:cNvSpPr>
            <a:spLocks noGrp="1"/>
          </p:cNvSpPr>
          <p:nvPr>
            <p:ph type="body" sz="quarter" idx="24" hasCustomPrompt="1"/>
          </p:nvPr>
        </p:nvSpPr>
        <p:spPr>
          <a:xfrm>
            <a:off x="9081248" y="4250217"/>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30" name="Text Placeholder 13"/>
          <p:cNvSpPr>
            <a:spLocks noGrp="1"/>
          </p:cNvSpPr>
          <p:nvPr>
            <p:ph type="body" sz="quarter" idx="25" hasCustomPrompt="1"/>
          </p:nvPr>
        </p:nvSpPr>
        <p:spPr>
          <a:xfrm>
            <a:off x="9081248" y="4478817"/>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22" name="TextBox 21"/>
          <p:cNvSpPr txBox="1"/>
          <p:nvPr userDrawn="1"/>
        </p:nvSpPr>
        <p:spPr bwMode="auto">
          <a:xfrm>
            <a:off x="301831" y="6506526"/>
            <a:ext cx="548783" cy="347472"/>
          </a:xfrm>
          <a:prstGeom prst="rect">
            <a:avLst/>
          </a:prstGeom>
          <a:ln/>
        </p:spPr>
        <p:txBody>
          <a:bodyPr wrap="none" lIns="91440" tIns="45720" rIns="91440" bIns="45720" anchor="ctr" anchorCtr="0"/>
          <a:lstStyle>
            <a:defPPr>
              <a:defRPr lang="en-US"/>
            </a:defPPr>
            <a:lvl1pPr eaLnBrk="0" fontAlgn="base" hangingPunct="0">
              <a:spcBef>
                <a:spcPct val="0"/>
              </a:spcBef>
              <a:spcAft>
                <a:spcPct val="0"/>
              </a:spcAft>
              <a:defRPr sz="1000" b="0">
                <a:solidFill>
                  <a:schemeClr val="bg1">
                    <a:lumMod val="50000"/>
                  </a:schemeClr>
                </a:solidFill>
              </a:defRPr>
            </a:lvl1pPr>
          </a:lstStyle>
          <a:p>
            <a:pPr lvl="0">
              <a:lnSpc>
                <a:spcPct val="95000"/>
              </a:lnSpc>
              <a:spcBef>
                <a:spcPts val="0"/>
              </a:spcBef>
              <a:spcAft>
                <a:spcPts val="0"/>
              </a:spcAft>
            </a:pPr>
            <a:fld id="{CB216155-A8A6-4E9B-8861-79A7D7CE7B9D}" type="slidenum">
              <a:rPr lang="en-US" sz="1000" b="1" i="0" smtClean="0">
                <a:solidFill>
                  <a:schemeClr val="bg1"/>
                </a:solidFill>
              </a:rPr>
              <a:pPr lvl="0">
                <a:lnSpc>
                  <a:spcPct val="95000"/>
                </a:lnSpc>
                <a:spcBef>
                  <a:spcPts val="0"/>
                </a:spcBef>
                <a:spcAft>
                  <a:spcPts val="0"/>
                </a:spcAft>
              </a:pPr>
              <a:t>‹#›</a:t>
            </a:fld>
            <a:endParaRPr lang="en-US" sz="1000" b="1" i="0" dirty="0">
              <a:solidFill>
                <a:schemeClr val="bg1"/>
              </a:solidFill>
            </a:endParaRPr>
          </a:p>
        </p:txBody>
      </p:sp>
      <p:sp>
        <p:nvSpPr>
          <p:cNvPr id="23" name="Rectangle 50"/>
          <p:cNvSpPr>
            <a:spLocks noChangeArrowheads="1"/>
          </p:cNvSpPr>
          <p:nvPr userDrawn="1"/>
        </p:nvSpPr>
        <p:spPr bwMode="auto">
          <a:xfrm>
            <a:off x="911425" y="6572540"/>
            <a:ext cx="8478375" cy="215444"/>
          </a:xfrm>
          <a:prstGeom prst="rect">
            <a:avLst/>
          </a:prstGeom>
          <a:noFill/>
          <a:ln w="12700" algn="ctr">
            <a:noFill/>
            <a:miter lim="800000"/>
            <a:headEnd/>
            <a:tailEnd/>
          </a:ln>
          <a:effectLst/>
        </p:spPr>
        <p:txBody>
          <a:bodyPr wrap="square" anchor="ctr">
            <a:spAutoFit/>
          </a:bodyPr>
          <a:lstStyle/>
          <a:p>
            <a:pPr eaLnBrk="0" hangingPunct="0">
              <a:lnSpc>
                <a:spcPct val="95000"/>
              </a:lnSpc>
              <a:defRPr/>
            </a:pPr>
            <a:r>
              <a:rPr lang="en-GB" sz="800" i="1" dirty="0" smtClean="0">
                <a:solidFill>
                  <a:srgbClr val="FFFFFF"/>
                </a:solidFill>
                <a:latin typeface="+mj-lt"/>
              </a:rPr>
              <a:t>Information Classification: Confidential</a:t>
            </a:r>
            <a:endParaRPr lang="en-GB" sz="800" i="1" dirty="0">
              <a:solidFill>
                <a:srgbClr val="FFFFFF"/>
              </a:solidFill>
              <a:latin typeface="+mj-lt"/>
            </a:endParaRPr>
          </a:p>
        </p:txBody>
      </p:sp>
      <p:pic>
        <p:nvPicPr>
          <p:cNvPr id="31" name="Picture 3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01444" y="6588346"/>
            <a:ext cx="1385757" cy="173548"/>
          </a:xfrm>
          <a:prstGeom prst="rect">
            <a:avLst/>
          </a:prstGeom>
        </p:spPr>
      </p:pic>
    </p:spTree>
    <p:extLst/>
  </p:cSld>
  <p:clrMapOvr>
    <a:masterClrMapping/>
  </p:clrMapOvr>
  <p:transition>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Pattern-Nodes_Co-Branded Cover">
    <p:bg bwMode="gray">
      <p:bgPr>
        <a:solidFill>
          <a:schemeClr val="bg1"/>
        </a:solidFill>
        <a:effectLst/>
      </p:bgPr>
    </p:bg>
    <p:spTree>
      <p:nvGrpSpPr>
        <p:cNvPr id="1" name=""/>
        <p:cNvGrpSpPr/>
        <p:nvPr/>
      </p:nvGrpSpPr>
      <p:grpSpPr>
        <a:xfrm>
          <a:off x="0" y="0"/>
          <a:ext cx="0" cy="0"/>
          <a:chOff x="0" y="0"/>
          <a:chExt cx="0" cy="0"/>
        </a:xfrm>
      </p:grpSpPr>
      <p:sp>
        <p:nvSpPr>
          <p:cNvPr id="13" name="Rectangle 12"/>
          <p:cNvSpPr/>
          <p:nvPr userDrawn="1"/>
        </p:nvSpPr>
        <p:spPr>
          <a:xfrm>
            <a:off x="0" y="649224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b="1" dirty="0">
              <a:latin typeface="+mj-lt"/>
            </a:endParaRPr>
          </a:p>
        </p:txBody>
      </p:sp>
      <p:sp>
        <p:nvSpPr>
          <p:cNvPr id="21" name="Text Placeholder 23"/>
          <p:cNvSpPr>
            <a:spLocks noGrp="1"/>
          </p:cNvSpPr>
          <p:nvPr>
            <p:ph type="body" sz="quarter" idx="11" hasCustomPrompt="1"/>
          </p:nvPr>
        </p:nvSpPr>
        <p:spPr>
          <a:xfrm>
            <a:off x="304800" y="1581912"/>
            <a:ext cx="11582400" cy="4475988"/>
          </a:xfrm>
          <a:prstGeom prst="rect">
            <a:avLst/>
          </a:prstGeom>
        </p:spPr>
        <p:txBody>
          <a:bodyPr lIns="91440" tIns="45720" rIns="91440" bIns="45720" anchor="t">
            <a:noAutofit/>
          </a:bodyPr>
          <a:lstStyle>
            <a:lvl1pPr marL="0" indent="0">
              <a:spcBef>
                <a:spcPts val="1200"/>
              </a:spcBef>
              <a:buFont typeface="Arial" pitchFamily="34" charset="0"/>
              <a:buNone/>
              <a:defRPr/>
            </a:lvl1pPr>
          </a:lstStyle>
          <a:p>
            <a:pPr marL="0" indent="0">
              <a:spcBef>
                <a:spcPts val="1200"/>
              </a:spcBef>
              <a:buFont typeface="Arial" pitchFamily="34" charset="0"/>
              <a:buNone/>
            </a:pPr>
            <a:r>
              <a:rPr lang="en-US" sz="1400" dirty="0" err="1" smtClean="0">
                <a:solidFill>
                  <a:srgbClr val="000000"/>
                </a:solidFill>
              </a:rPr>
              <a:t>Vestibulum</a:t>
            </a:r>
            <a:r>
              <a:rPr lang="en-US" sz="1400" dirty="0" smtClean="0">
                <a:solidFill>
                  <a:srgbClr val="000000"/>
                </a:solidFill>
              </a:rPr>
              <a:t> id ligula porta </a:t>
            </a:r>
            <a:r>
              <a:rPr lang="en-US" sz="1400" dirty="0" err="1" smtClean="0">
                <a:solidFill>
                  <a:srgbClr val="000000"/>
                </a:solidFill>
              </a:rPr>
              <a:t>felis</a:t>
            </a:r>
            <a:r>
              <a:rPr lang="en-US" sz="1400" dirty="0" smtClean="0">
                <a:solidFill>
                  <a:srgbClr val="000000"/>
                </a:solidFill>
              </a:rPr>
              <a:t> </a:t>
            </a:r>
            <a:r>
              <a:rPr lang="en-US" sz="1400" dirty="0" err="1" smtClean="0">
                <a:solidFill>
                  <a:srgbClr val="000000"/>
                </a:solidFill>
              </a:rPr>
              <a:t>euismod</a:t>
            </a:r>
            <a:r>
              <a:rPr lang="en-US" sz="1400" dirty="0" smtClean="0">
                <a:solidFill>
                  <a:srgbClr val="000000"/>
                </a:solidFill>
              </a:rPr>
              <a:t> semper. </a:t>
            </a:r>
            <a:r>
              <a:rPr lang="en-US" sz="1400" dirty="0" err="1" smtClean="0">
                <a:solidFill>
                  <a:srgbClr val="000000"/>
                </a:solidFill>
              </a:rPr>
              <a:t>Vivamus</a:t>
            </a:r>
            <a:r>
              <a:rPr lang="en-US" sz="1400" dirty="0" smtClean="0">
                <a:solidFill>
                  <a:srgbClr val="000000"/>
                </a:solidFill>
              </a:rPr>
              <a:t> </a:t>
            </a:r>
            <a:r>
              <a:rPr lang="en-US" sz="1400" dirty="0" err="1" smtClean="0">
                <a:solidFill>
                  <a:srgbClr val="000000"/>
                </a:solidFill>
              </a:rPr>
              <a:t>sagittis</a:t>
            </a:r>
            <a:r>
              <a:rPr lang="en-US" sz="1400" dirty="0" smtClean="0">
                <a:solidFill>
                  <a:srgbClr val="000000"/>
                </a:solidFill>
              </a:rPr>
              <a:t> lacus </a:t>
            </a:r>
            <a:r>
              <a:rPr lang="en-US" sz="1400" dirty="0" err="1" smtClean="0">
                <a:solidFill>
                  <a:srgbClr val="000000"/>
                </a:solidFill>
              </a:rPr>
              <a:t>vel</a:t>
            </a:r>
            <a:r>
              <a:rPr lang="en-US" sz="1400" dirty="0" smtClean="0">
                <a:solidFill>
                  <a:srgbClr val="000000"/>
                </a:solidFill>
              </a:rPr>
              <a:t> </a:t>
            </a:r>
            <a:r>
              <a:rPr lang="en-US" sz="1400" dirty="0" err="1" smtClean="0">
                <a:solidFill>
                  <a:srgbClr val="000000"/>
                </a:solidFill>
              </a:rPr>
              <a:t>augue</a:t>
            </a:r>
            <a:r>
              <a:rPr lang="en-US" sz="1400" dirty="0" smtClean="0">
                <a:solidFill>
                  <a:srgbClr val="000000"/>
                </a:solidFill>
              </a:rPr>
              <a:t> </a:t>
            </a:r>
            <a:r>
              <a:rPr lang="en-US" sz="1400" dirty="0" err="1" smtClean="0">
                <a:solidFill>
                  <a:srgbClr val="000000"/>
                </a:solidFill>
              </a:rPr>
              <a:t>laoreet</a:t>
            </a:r>
            <a:r>
              <a:rPr lang="en-US" sz="1400" dirty="0" smtClean="0">
                <a:solidFill>
                  <a:srgbClr val="000000"/>
                </a:solidFill>
              </a:rPr>
              <a:t> </a:t>
            </a:r>
            <a:r>
              <a:rPr lang="en-US" sz="1400" dirty="0" err="1" smtClean="0">
                <a:solidFill>
                  <a:srgbClr val="000000"/>
                </a:solidFill>
              </a:rPr>
              <a:t>rutrum</a:t>
            </a:r>
            <a:r>
              <a:rPr lang="en-US" sz="1400" dirty="0" smtClean="0">
                <a:solidFill>
                  <a:srgbClr val="000000"/>
                </a:solidFill>
              </a:rPr>
              <a:t> </a:t>
            </a:r>
            <a:r>
              <a:rPr lang="en-US" sz="1400" dirty="0" err="1" smtClean="0">
                <a:solidFill>
                  <a:srgbClr val="000000"/>
                </a:solidFill>
              </a:rPr>
              <a:t>faucibus</a:t>
            </a:r>
            <a:r>
              <a:rPr lang="en-US" sz="1400" dirty="0" smtClean="0">
                <a:solidFill>
                  <a:srgbClr val="000000"/>
                </a:solidFill>
              </a:rPr>
              <a:t> dolor </a:t>
            </a:r>
            <a:r>
              <a:rPr lang="en-US" sz="1400" dirty="0" err="1" smtClean="0">
                <a:solidFill>
                  <a:srgbClr val="000000"/>
                </a:solidFill>
              </a:rPr>
              <a:t>auctor</a:t>
            </a:r>
            <a:r>
              <a:rPr lang="en-US" sz="1400" dirty="0" smtClean="0">
                <a:solidFill>
                  <a:srgbClr val="000000"/>
                </a:solidFill>
              </a:rPr>
              <a:t>. Lorem ipsum dolor sit </a:t>
            </a:r>
            <a:r>
              <a:rPr lang="en-US" sz="1400" dirty="0" err="1" smtClean="0">
                <a:solidFill>
                  <a:srgbClr val="000000"/>
                </a:solidFill>
              </a:rPr>
              <a:t>amet</a:t>
            </a:r>
            <a:r>
              <a:rPr lang="en-US" sz="1400" dirty="0" smtClean="0">
                <a:solidFill>
                  <a:srgbClr val="000000"/>
                </a:solidFill>
              </a:rPr>
              <a:t>, </a:t>
            </a:r>
            <a:r>
              <a:rPr lang="en-US" sz="1400" dirty="0" err="1" smtClean="0">
                <a:solidFill>
                  <a:srgbClr val="000000"/>
                </a:solidFill>
              </a:rPr>
              <a:t>consectetur</a:t>
            </a:r>
            <a:r>
              <a:rPr lang="en-US" sz="1400" dirty="0" smtClean="0">
                <a:solidFill>
                  <a:srgbClr val="000000"/>
                </a:solidFill>
              </a:rPr>
              <a:t> </a:t>
            </a:r>
            <a:r>
              <a:rPr lang="en-US" sz="1400" dirty="0" err="1" smtClean="0">
                <a:solidFill>
                  <a:srgbClr val="000000"/>
                </a:solidFill>
              </a:rPr>
              <a:t>adipiscing</a:t>
            </a:r>
            <a:r>
              <a:rPr lang="en-US" sz="1400" dirty="0" smtClean="0">
                <a:solidFill>
                  <a:srgbClr val="000000"/>
                </a:solidFill>
              </a:rPr>
              <a:t> </a:t>
            </a:r>
            <a:r>
              <a:rPr lang="en-US" sz="1400" dirty="0" err="1" smtClean="0">
                <a:solidFill>
                  <a:srgbClr val="000000"/>
                </a:solidFill>
              </a:rPr>
              <a:t>elit</a:t>
            </a:r>
            <a:r>
              <a:rPr lang="en-US" sz="1400" dirty="0" smtClean="0">
                <a:solidFill>
                  <a:srgbClr val="000000"/>
                </a:solidFill>
              </a:rPr>
              <a:t>. </a:t>
            </a:r>
            <a:r>
              <a:rPr lang="en-US" sz="1400" dirty="0" err="1" smtClean="0">
                <a:solidFill>
                  <a:srgbClr val="000000"/>
                </a:solidFill>
              </a:rPr>
              <a:t>Nullam</a:t>
            </a:r>
            <a:r>
              <a:rPr lang="en-US" sz="1400" dirty="0" smtClean="0">
                <a:solidFill>
                  <a:srgbClr val="000000"/>
                </a:solidFill>
              </a:rPr>
              <a:t> </a:t>
            </a:r>
            <a:r>
              <a:rPr lang="en-US" sz="1400" dirty="0" err="1" smtClean="0">
                <a:solidFill>
                  <a:srgbClr val="000000"/>
                </a:solidFill>
              </a:rPr>
              <a:t>quis</a:t>
            </a:r>
            <a:r>
              <a:rPr lang="en-US" sz="1400" dirty="0" smtClean="0">
                <a:solidFill>
                  <a:srgbClr val="000000"/>
                </a:solidFill>
              </a:rPr>
              <a:t> </a:t>
            </a:r>
            <a:r>
              <a:rPr lang="en-US" sz="1400" dirty="0" err="1" smtClean="0">
                <a:solidFill>
                  <a:srgbClr val="000000"/>
                </a:solidFill>
              </a:rPr>
              <a:t>risus</a:t>
            </a:r>
            <a:r>
              <a:rPr lang="en-US" sz="1400" dirty="0" smtClean="0">
                <a:solidFill>
                  <a:srgbClr val="000000"/>
                </a:solidFill>
              </a:rPr>
              <a:t> </a:t>
            </a:r>
            <a:r>
              <a:rPr lang="en-US" sz="1400" dirty="0" err="1" smtClean="0">
                <a:solidFill>
                  <a:srgbClr val="000000"/>
                </a:solidFill>
              </a:rPr>
              <a:t>eget</a:t>
            </a:r>
            <a:r>
              <a:rPr lang="en-US" sz="1400" dirty="0" smtClean="0">
                <a:solidFill>
                  <a:srgbClr val="000000"/>
                </a:solidFill>
              </a:rPr>
              <a:t> </a:t>
            </a:r>
            <a:r>
              <a:rPr lang="en-US" sz="1400" dirty="0" err="1" smtClean="0">
                <a:solidFill>
                  <a:srgbClr val="000000"/>
                </a:solidFill>
              </a:rPr>
              <a:t>urna</a:t>
            </a:r>
            <a:r>
              <a:rPr lang="en-US" sz="1400" dirty="0" smtClean="0">
                <a:solidFill>
                  <a:srgbClr val="000000"/>
                </a:solidFill>
              </a:rPr>
              <a:t> </a:t>
            </a:r>
            <a:r>
              <a:rPr lang="en-US" sz="1400" dirty="0" err="1" smtClean="0">
                <a:solidFill>
                  <a:srgbClr val="000000"/>
                </a:solidFill>
              </a:rPr>
              <a:t>mollis</a:t>
            </a:r>
            <a:r>
              <a:rPr lang="en-US" sz="1400" dirty="0" smtClean="0">
                <a:solidFill>
                  <a:srgbClr val="000000"/>
                </a:solidFill>
              </a:rPr>
              <a:t> </a:t>
            </a:r>
            <a:r>
              <a:rPr lang="en-US" sz="1400" dirty="0" err="1" smtClean="0">
                <a:solidFill>
                  <a:srgbClr val="000000"/>
                </a:solidFill>
              </a:rPr>
              <a:t>ornare</a:t>
            </a:r>
            <a:r>
              <a:rPr lang="en-US" sz="1400" dirty="0" smtClean="0">
                <a:solidFill>
                  <a:srgbClr val="000000"/>
                </a:solidFill>
              </a:rPr>
              <a:t> </a:t>
            </a:r>
            <a:r>
              <a:rPr lang="en-US" sz="1400" dirty="0" err="1" smtClean="0">
                <a:solidFill>
                  <a:srgbClr val="000000"/>
                </a:solidFill>
              </a:rPr>
              <a:t>vel</a:t>
            </a:r>
            <a:r>
              <a:rPr lang="en-US" sz="1400" dirty="0" smtClean="0">
                <a:solidFill>
                  <a:srgbClr val="000000"/>
                </a:solidFill>
              </a:rPr>
              <a:t> </a:t>
            </a:r>
            <a:r>
              <a:rPr lang="en-US" sz="1400" dirty="0" err="1" smtClean="0">
                <a:solidFill>
                  <a:srgbClr val="000000"/>
                </a:solidFill>
              </a:rPr>
              <a:t>eu</a:t>
            </a:r>
            <a:r>
              <a:rPr lang="en-US" sz="1400" dirty="0" smtClean="0">
                <a:solidFill>
                  <a:srgbClr val="000000"/>
                </a:solidFill>
              </a:rPr>
              <a:t> </a:t>
            </a:r>
            <a:r>
              <a:rPr lang="en-US" sz="1400" dirty="0" err="1" smtClean="0">
                <a:solidFill>
                  <a:srgbClr val="000000"/>
                </a:solidFill>
              </a:rPr>
              <a:t>leo</a:t>
            </a:r>
            <a:r>
              <a:rPr lang="en-US" sz="1400" dirty="0" smtClean="0">
                <a:solidFill>
                  <a:srgbClr val="000000"/>
                </a:solidFill>
              </a:rPr>
              <a:t>. </a:t>
            </a:r>
            <a:r>
              <a:rPr lang="en-US" sz="1400" dirty="0" err="1" smtClean="0">
                <a:solidFill>
                  <a:srgbClr val="000000"/>
                </a:solidFill>
              </a:rPr>
              <a:t>Donec</a:t>
            </a:r>
            <a:r>
              <a:rPr lang="en-US" sz="1400" dirty="0" smtClean="0">
                <a:solidFill>
                  <a:srgbClr val="000000"/>
                </a:solidFill>
              </a:rPr>
              <a:t> id </a:t>
            </a:r>
            <a:r>
              <a:rPr lang="en-US" sz="1400" dirty="0" err="1" smtClean="0">
                <a:solidFill>
                  <a:srgbClr val="000000"/>
                </a:solidFill>
              </a:rPr>
              <a:t>elit</a:t>
            </a:r>
            <a:r>
              <a:rPr lang="en-US" sz="1400" dirty="0" smtClean="0">
                <a:solidFill>
                  <a:srgbClr val="000000"/>
                </a:solidFill>
              </a:rPr>
              <a:t> non mi porta gravida at </a:t>
            </a:r>
            <a:r>
              <a:rPr lang="en-US" sz="1400" dirty="0" err="1" smtClean="0">
                <a:solidFill>
                  <a:srgbClr val="000000"/>
                </a:solidFill>
              </a:rPr>
              <a:t>eget</a:t>
            </a:r>
            <a:r>
              <a:rPr lang="en-US" sz="1400" dirty="0" smtClean="0">
                <a:solidFill>
                  <a:srgbClr val="000000"/>
                </a:solidFill>
              </a:rPr>
              <a:t> </a:t>
            </a:r>
            <a:r>
              <a:rPr lang="en-US" sz="1400" dirty="0" err="1" smtClean="0">
                <a:solidFill>
                  <a:srgbClr val="000000"/>
                </a:solidFill>
              </a:rPr>
              <a:t>metus</a:t>
            </a:r>
            <a:r>
              <a:rPr lang="en-US" sz="1400" dirty="0" smtClean="0">
                <a:solidFill>
                  <a:srgbClr val="000000"/>
                </a:solidFill>
              </a:rPr>
              <a:t>. </a:t>
            </a:r>
            <a:r>
              <a:rPr lang="en-US" sz="1400" dirty="0" err="1" smtClean="0">
                <a:solidFill>
                  <a:srgbClr val="000000"/>
                </a:solidFill>
              </a:rPr>
              <a:t>Aenean</a:t>
            </a:r>
            <a:r>
              <a:rPr lang="en-US" sz="1400" dirty="0" smtClean="0">
                <a:solidFill>
                  <a:srgbClr val="000000"/>
                </a:solidFill>
              </a:rPr>
              <a:t> </a:t>
            </a:r>
            <a:r>
              <a:rPr lang="en-US" sz="1400" dirty="0" err="1" smtClean="0">
                <a:solidFill>
                  <a:srgbClr val="000000"/>
                </a:solidFill>
              </a:rPr>
              <a:t>lacinia</a:t>
            </a:r>
            <a:r>
              <a:rPr lang="en-US" sz="1400" dirty="0" smtClean="0">
                <a:solidFill>
                  <a:srgbClr val="000000"/>
                </a:solidFill>
              </a:rPr>
              <a:t> </a:t>
            </a:r>
            <a:r>
              <a:rPr lang="en-US" sz="1400" dirty="0" err="1" smtClean="0">
                <a:solidFill>
                  <a:srgbClr val="000000"/>
                </a:solidFill>
              </a:rPr>
              <a:t>bibendum</a:t>
            </a:r>
            <a:r>
              <a:rPr lang="en-US" sz="1400" dirty="0" smtClean="0">
                <a:solidFill>
                  <a:srgbClr val="000000"/>
                </a:solidFill>
              </a:rPr>
              <a:t> </a:t>
            </a:r>
            <a:r>
              <a:rPr lang="en-US" sz="1400" dirty="0" err="1" smtClean="0">
                <a:solidFill>
                  <a:srgbClr val="000000"/>
                </a:solidFill>
              </a:rPr>
              <a:t>nulla</a:t>
            </a:r>
            <a:r>
              <a:rPr lang="en-US" sz="1400" dirty="0" smtClean="0">
                <a:solidFill>
                  <a:srgbClr val="000000"/>
                </a:solidFill>
              </a:rPr>
              <a:t> </a:t>
            </a:r>
            <a:r>
              <a:rPr lang="en-US" sz="1400" dirty="0" err="1" smtClean="0">
                <a:solidFill>
                  <a:srgbClr val="000000"/>
                </a:solidFill>
              </a:rPr>
              <a:t>sed</a:t>
            </a:r>
            <a:r>
              <a:rPr lang="en-US" sz="1400" dirty="0" smtClean="0">
                <a:solidFill>
                  <a:srgbClr val="000000"/>
                </a:solidFill>
              </a:rPr>
              <a:t> </a:t>
            </a:r>
            <a:r>
              <a:rPr lang="en-US" sz="1400" dirty="0" err="1" smtClean="0">
                <a:solidFill>
                  <a:srgbClr val="000000"/>
                </a:solidFill>
              </a:rPr>
              <a:t>consectetur</a:t>
            </a:r>
            <a:r>
              <a:rPr lang="en-US" sz="1400" dirty="0" smtClean="0">
                <a:solidFill>
                  <a:srgbClr val="000000"/>
                </a:solidFill>
              </a:rPr>
              <a:t>.</a:t>
            </a:r>
            <a:endParaRPr lang="en-US" sz="1400" dirty="0">
              <a:solidFill>
                <a:srgbClr val="000000"/>
              </a:solidFill>
            </a:endParaRPr>
          </a:p>
        </p:txBody>
      </p:sp>
      <p:sp>
        <p:nvSpPr>
          <p:cNvPr id="22" name="Title 1"/>
          <p:cNvSpPr>
            <a:spLocks noGrp="1"/>
          </p:cNvSpPr>
          <p:nvPr>
            <p:ph type="title" hasCustomPrompt="1"/>
          </p:nvPr>
        </p:nvSpPr>
        <p:spPr>
          <a:xfrm>
            <a:off x="304800" y="457200"/>
            <a:ext cx="11582400" cy="834328"/>
          </a:xfrm>
        </p:spPr>
        <p:txBody>
          <a:bodyPr anchor="t"/>
          <a:lstStyle/>
          <a:p>
            <a:r>
              <a:rPr lang="en-US" smtClean="0"/>
              <a:t>Divider or Agenda –</a:t>
            </a:r>
            <a:br>
              <a:rPr lang="en-US" smtClean="0"/>
            </a:br>
            <a:r>
              <a:rPr lang="en-US" smtClean="0"/>
              <a:t>Header Initial Caps Arial Bold 24pt</a:t>
            </a:r>
            <a:endParaRPr lang="en-US" dirty="0"/>
          </a:p>
        </p:txBody>
      </p:sp>
      <p:sp>
        <p:nvSpPr>
          <p:cNvPr id="7" name="TextBox 6"/>
          <p:cNvSpPr txBox="1"/>
          <p:nvPr userDrawn="1"/>
        </p:nvSpPr>
        <p:spPr bwMode="auto">
          <a:xfrm>
            <a:off x="301831" y="6506526"/>
            <a:ext cx="548783" cy="347472"/>
          </a:xfrm>
          <a:prstGeom prst="rect">
            <a:avLst/>
          </a:prstGeom>
          <a:ln/>
        </p:spPr>
        <p:txBody>
          <a:bodyPr wrap="none" lIns="91440" tIns="45720" rIns="91440" bIns="45720" anchor="ctr" anchorCtr="0"/>
          <a:lstStyle>
            <a:defPPr>
              <a:defRPr lang="en-US"/>
            </a:defPPr>
            <a:lvl1pPr eaLnBrk="0" fontAlgn="base" hangingPunct="0">
              <a:spcBef>
                <a:spcPct val="0"/>
              </a:spcBef>
              <a:spcAft>
                <a:spcPct val="0"/>
              </a:spcAft>
              <a:defRPr sz="1000" b="0">
                <a:solidFill>
                  <a:schemeClr val="bg1">
                    <a:lumMod val="50000"/>
                  </a:schemeClr>
                </a:solidFill>
              </a:defRPr>
            </a:lvl1pPr>
          </a:lstStyle>
          <a:p>
            <a:pPr lvl="0">
              <a:lnSpc>
                <a:spcPct val="95000"/>
              </a:lnSpc>
              <a:spcBef>
                <a:spcPts val="0"/>
              </a:spcBef>
              <a:spcAft>
                <a:spcPts val="0"/>
              </a:spcAft>
            </a:pPr>
            <a:fld id="{CB216155-A8A6-4E9B-8861-79A7D7CE7B9D}" type="slidenum">
              <a:rPr lang="en-US" sz="1000" b="1" i="0" smtClean="0">
                <a:solidFill>
                  <a:schemeClr val="bg1"/>
                </a:solidFill>
              </a:rPr>
              <a:pPr lvl="0">
                <a:lnSpc>
                  <a:spcPct val="95000"/>
                </a:lnSpc>
                <a:spcBef>
                  <a:spcPts val="0"/>
                </a:spcBef>
                <a:spcAft>
                  <a:spcPts val="0"/>
                </a:spcAft>
              </a:pPr>
              <a:t>‹#›</a:t>
            </a:fld>
            <a:endParaRPr lang="en-US" sz="1000" b="1" i="0" dirty="0">
              <a:solidFill>
                <a:schemeClr val="bg1"/>
              </a:solidFill>
            </a:endParaRPr>
          </a:p>
        </p:txBody>
      </p:sp>
      <p:sp>
        <p:nvSpPr>
          <p:cNvPr id="8" name="Rectangle 50"/>
          <p:cNvSpPr>
            <a:spLocks noChangeArrowheads="1"/>
          </p:cNvSpPr>
          <p:nvPr userDrawn="1"/>
        </p:nvSpPr>
        <p:spPr bwMode="auto">
          <a:xfrm>
            <a:off x="911425" y="6572540"/>
            <a:ext cx="8478375" cy="215444"/>
          </a:xfrm>
          <a:prstGeom prst="rect">
            <a:avLst/>
          </a:prstGeom>
          <a:noFill/>
          <a:ln w="12700" algn="ctr">
            <a:noFill/>
            <a:miter lim="800000"/>
            <a:headEnd/>
            <a:tailEnd/>
          </a:ln>
          <a:effectLst/>
        </p:spPr>
        <p:txBody>
          <a:bodyPr wrap="square" anchor="ctr">
            <a:spAutoFit/>
          </a:bodyPr>
          <a:lstStyle/>
          <a:p>
            <a:pPr eaLnBrk="0" hangingPunct="0">
              <a:lnSpc>
                <a:spcPct val="95000"/>
              </a:lnSpc>
              <a:defRPr/>
            </a:pPr>
            <a:r>
              <a:rPr lang="en-GB" sz="800" i="1" dirty="0" smtClean="0">
                <a:solidFill>
                  <a:srgbClr val="FFFFFF"/>
                </a:solidFill>
                <a:latin typeface="+mj-lt"/>
              </a:rPr>
              <a:t>Information Classification: Confidential</a:t>
            </a:r>
            <a:endParaRPr lang="en-GB" sz="800" i="1" dirty="0">
              <a:solidFill>
                <a:srgbClr val="FFFFFF"/>
              </a:solidFill>
              <a:latin typeface="+mj-lt"/>
            </a:endParaRP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01444" y="6588346"/>
            <a:ext cx="1385757" cy="173548"/>
          </a:xfrm>
          <a:prstGeom prst="rect">
            <a:avLst/>
          </a:prstGeom>
        </p:spPr>
      </p:pic>
    </p:spTree>
    <p:extLst/>
  </p:cSld>
  <p:clrMapOvr>
    <a:masterClrMapping/>
  </p:clrMapOvr>
  <p:transition>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Divider Title, Subtitl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cxnSp>
        <p:nvCxnSpPr>
          <p:cNvPr id="290" name="Straight Connector 289"/>
          <p:cNvCxnSpPr/>
          <p:nvPr/>
        </p:nvCxnSpPr>
        <p:spPr>
          <a:xfrm>
            <a:off x="9851562" y="1879471"/>
            <a:ext cx="0" cy="5939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92" name="Rectangle 291"/>
          <p:cNvSpPr/>
          <p:nvPr/>
        </p:nvSpPr>
        <p:spPr>
          <a:xfrm>
            <a:off x="8920480" y="1026827"/>
            <a:ext cx="1853184" cy="852644"/>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2" name="Title 1"/>
          <p:cNvSpPr>
            <a:spLocks noGrp="1"/>
          </p:cNvSpPr>
          <p:nvPr>
            <p:ph type="title" hasCustomPrompt="1"/>
          </p:nvPr>
        </p:nvSpPr>
        <p:spPr/>
        <p:txBody>
          <a:bodyPr anchor="t"/>
          <a:lstStyle/>
          <a:p>
            <a:pPr lvl="0"/>
            <a:r>
              <a:rPr lang="en-US" dirty="0" smtClean="0"/>
              <a:t>Title – Use Title Case Arial 24pt Bold</a:t>
            </a:r>
            <a:endParaRPr lang="en-US" dirty="0"/>
          </a:p>
        </p:txBody>
      </p:sp>
      <p:sp>
        <p:nvSpPr>
          <p:cNvPr id="7" name="Text Placeholder 11"/>
          <p:cNvSpPr>
            <a:spLocks noGrp="1"/>
          </p:cNvSpPr>
          <p:nvPr>
            <p:ph type="body" sz="quarter" idx="11" hasCustomPrompt="1"/>
          </p:nvPr>
        </p:nvSpPr>
        <p:spPr>
          <a:xfrm>
            <a:off x="301832" y="1200090"/>
            <a:ext cx="115853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 – Use Title Case Arial 20pt</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102344" y="1185442"/>
            <a:ext cx="1489456" cy="510396"/>
          </a:xfrm>
          <a:prstGeom prst="rect">
            <a:avLst/>
          </a:prstGeom>
        </p:spPr>
      </p:pic>
    </p:spTree>
    <p:extLst/>
  </p:cSld>
  <p:clrMapOvr>
    <a:masterClrMapping/>
  </p:clrMapOvr>
  <p:transition>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Content, Source">
    <p:spTree>
      <p:nvGrpSpPr>
        <p:cNvPr id="1" name=""/>
        <p:cNvGrpSpPr/>
        <p:nvPr/>
      </p:nvGrpSpPr>
      <p:grpSpPr>
        <a:xfrm>
          <a:off x="0" y="0"/>
          <a:ext cx="0" cy="0"/>
          <a:chOff x="0" y="0"/>
          <a:chExt cx="0" cy="0"/>
        </a:xfrm>
      </p:grpSpPr>
      <p:sp>
        <p:nvSpPr>
          <p:cNvPr id="13" name="Text Placeholder 11"/>
          <p:cNvSpPr>
            <a:spLocks noGrp="1"/>
          </p:cNvSpPr>
          <p:nvPr>
            <p:ph type="body" sz="quarter" idx="11"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 – Use Title Case Arial 20pt</a:t>
            </a:r>
          </a:p>
        </p:txBody>
      </p:sp>
      <p:sp>
        <p:nvSpPr>
          <p:cNvPr id="5" name="Text Placeholder 12"/>
          <p:cNvSpPr>
            <a:spLocks noGrp="1"/>
          </p:cNvSpPr>
          <p:nvPr>
            <p:ph type="body" sz="quarter" idx="16" hasCustomPrompt="1"/>
          </p:nvPr>
        </p:nvSpPr>
        <p:spPr bwMode="auto">
          <a:xfrm>
            <a:off x="297778"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smtClean="0"/>
              <a:t>Source </a:t>
            </a:r>
            <a:r>
              <a:rPr lang="en-US" dirty="0" smtClean="0"/>
              <a:t>placeholder; Arial 8pt. Publication Names are Italicized</a:t>
            </a:r>
          </a:p>
        </p:txBody>
      </p:sp>
      <p:sp>
        <p:nvSpPr>
          <p:cNvPr id="9" name="Content Placeholder 2"/>
          <p:cNvSpPr>
            <a:spLocks noGrp="1"/>
          </p:cNvSpPr>
          <p:nvPr>
            <p:ph sz="quarter" idx="17"/>
          </p:nvPr>
        </p:nvSpPr>
        <p:spPr>
          <a:xfrm>
            <a:off x="304800" y="1828800"/>
            <a:ext cx="11582400" cy="4343400"/>
          </a:xfrm>
          <a:prstGeom prst="rect">
            <a:avLst/>
          </a:prstGeo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p:cNvSpPr>
          <p:nvPr>
            <p:ph type="title" hasCustomPrompt="1"/>
          </p:nvPr>
        </p:nvSpPr>
        <p:spPr>
          <a:xfrm>
            <a:off x="297778" y="457201"/>
            <a:ext cx="11589423" cy="461665"/>
          </a:xfrm>
        </p:spPr>
        <p:txBody>
          <a:bodyPr anchor="t">
            <a:noAutofit/>
          </a:bodyPr>
          <a:lstStyle>
            <a:lvl1pPr>
              <a:defRPr>
                <a:solidFill>
                  <a:schemeClr val="bg2"/>
                </a:solidFill>
              </a:defRPr>
            </a:lvl1pPr>
          </a:lstStyle>
          <a:p>
            <a:pPr lvl="0"/>
            <a:r>
              <a:rPr lang="en-US" dirty="0" smtClean="0"/>
              <a:t>Title – Use Title Case Arial 24pt Bold</a:t>
            </a:r>
            <a:endParaRPr lang="en-US" dirty="0"/>
          </a:p>
        </p:txBody>
      </p:sp>
    </p:spTree>
    <p:extLst>
      <p:ext uri="{BB962C8B-B14F-4D97-AF65-F5344CB8AC3E}">
        <p14:creationId xmlns:p14="http://schemas.microsoft.com/office/powerpoint/2010/main" val="1282359388"/>
      </p:ext>
    </p:extLst>
  </p:cSld>
  <p:clrMapOvr>
    <a:masterClrMapping/>
  </p:clrMapOvr>
  <p:transition>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0" y="649224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b="1" dirty="0">
              <a:latin typeface="+mj-lt"/>
            </a:endParaRPr>
          </a:p>
        </p:txBody>
      </p:sp>
      <p:sp>
        <p:nvSpPr>
          <p:cNvPr id="10" name="TextBox 9"/>
          <p:cNvSpPr txBox="1"/>
          <p:nvPr userDrawn="1"/>
        </p:nvSpPr>
        <p:spPr bwMode="auto">
          <a:xfrm>
            <a:off x="301831" y="6506526"/>
            <a:ext cx="548783" cy="347472"/>
          </a:xfrm>
          <a:prstGeom prst="rect">
            <a:avLst/>
          </a:prstGeom>
          <a:ln/>
        </p:spPr>
        <p:txBody>
          <a:bodyPr wrap="none" lIns="91440" tIns="45720" rIns="91440" bIns="45720" anchor="ctr" anchorCtr="0"/>
          <a:lstStyle>
            <a:defPPr>
              <a:defRPr lang="en-US"/>
            </a:defPPr>
            <a:lvl1pPr eaLnBrk="0" fontAlgn="base" hangingPunct="0">
              <a:spcBef>
                <a:spcPct val="0"/>
              </a:spcBef>
              <a:spcAft>
                <a:spcPct val="0"/>
              </a:spcAft>
              <a:defRPr sz="1000" b="0">
                <a:solidFill>
                  <a:schemeClr val="bg1">
                    <a:lumMod val="50000"/>
                  </a:schemeClr>
                </a:solidFill>
              </a:defRPr>
            </a:lvl1pPr>
          </a:lstStyle>
          <a:p>
            <a:pPr lvl="0">
              <a:lnSpc>
                <a:spcPct val="95000"/>
              </a:lnSpc>
              <a:spcBef>
                <a:spcPts val="0"/>
              </a:spcBef>
              <a:spcAft>
                <a:spcPts val="0"/>
              </a:spcAft>
            </a:pPr>
            <a:fld id="{CB216155-A8A6-4E9B-8861-79A7D7CE7B9D}" type="slidenum">
              <a:rPr lang="en-US" sz="1000" b="1" i="0" smtClean="0">
                <a:solidFill>
                  <a:schemeClr val="bg1"/>
                </a:solidFill>
              </a:rPr>
              <a:pPr lvl="0">
                <a:lnSpc>
                  <a:spcPct val="95000"/>
                </a:lnSpc>
                <a:spcBef>
                  <a:spcPts val="0"/>
                </a:spcBef>
                <a:spcAft>
                  <a:spcPts val="0"/>
                </a:spcAft>
              </a:pPr>
              <a:t>‹#›</a:t>
            </a:fld>
            <a:endParaRPr lang="en-US" sz="1000" b="1" i="0" dirty="0">
              <a:solidFill>
                <a:schemeClr val="bg1"/>
              </a:solidFill>
            </a:endParaRPr>
          </a:p>
        </p:txBody>
      </p:sp>
      <p:sp>
        <p:nvSpPr>
          <p:cNvPr id="2" name="Title Placeholder 1"/>
          <p:cNvSpPr>
            <a:spLocks noGrp="1"/>
          </p:cNvSpPr>
          <p:nvPr>
            <p:ph type="title"/>
          </p:nvPr>
        </p:nvSpPr>
        <p:spPr>
          <a:xfrm>
            <a:off x="301832" y="457201"/>
            <a:ext cx="11585369" cy="461665"/>
          </a:xfrm>
          <a:prstGeom prst="rect">
            <a:avLst/>
          </a:prstGeom>
        </p:spPr>
        <p:txBody>
          <a:bodyPr vert="horz" lIns="91440" tIns="45720" rIns="91440" bIns="45720" rtlCol="0" anchor="t" anchorCtr="0">
            <a:noAutofit/>
          </a:bodyPr>
          <a:lstStyle/>
          <a:p>
            <a:pPr lvl="0"/>
            <a:r>
              <a:rPr lang="en-US" dirty="0" smtClean="0"/>
              <a:t>Title – Use Title Case Arial 24pt Bold</a:t>
            </a:r>
            <a:endParaRPr lang="en-US" dirty="0"/>
          </a:p>
        </p:txBody>
      </p:sp>
      <p:sp>
        <p:nvSpPr>
          <p:cNvPr id="13" name="Rectangle 50"/>
          <p:cNvSpPr>
            <a:spLocks noChangeArrowheads="1"/>
          </p:cNvSpPr>
          <p:nvPr userDrawn="1"/>
        </p:nvSpPr>
        <p:spPr bwMode="auto">
          <a:xfrm>
            <a:off x="911425" y="6572540"/>
            <a:ext cx="8478375" cy="215444"/>
          </a:xfrm>
          <a:prstGeom prst="rect">
            <a:avLst/>
          </a:prstGeom>
          <a:noFill/>
          <a:ln w="12700" algn="ctr">
            <a:noFill/>
            <a:miter lim="800000"/>
            <a:headEnd/>
            <a:tailEnd/>
          </a:ln>
          <a:effectLst/>
        </p:spPr>
        <p:txBody>
          <a:bodyPr wrap="square" anchor="ctr">
            <a:spAutoFit/>
          </a:bodyPr>
          <a:lstStyle/>
          <a:p>
            <a:pPr eaLnBrk="0" hangingPunct="0">
              <a:lnSpc>
                <a:spcPct val="95000"/>
              </a:lnSpc>
              <a:defRPr/>
            </a:pPr>
            <a:r>
              <a:rPr lang="en-GB" sz="800" i="1" dirty="0" smtClean="0">
                <a:solidFill>
                  <a:srgbClr val="FFFFFF"/>
                </a:solidFill>
                <a:latin typeface="+mj-lt"/>
              </a:rPr>
              <a:t>Information Classification: Confidential</a:t>
            </a:r>
            <a:endParaRPr lang="en-GB" sz="800" i="1" dirty="0">
              <a:solidFill>
                <a:srgbClr val="FFFFFF"/>
              </a:solidFill>
              <a:latin typeface="+mj-lt"/>
            </a:endParaRPr>
          </a:p>
        </p:txBody>
      </p:sp>
      <p:pic>
        <p:nvPicPr>
          <p:cNvPr id="8" name="Picture 7"/>
          <p:cNvPicPr>
            <a:picLocks noChangeAspect="1"/>
          </p:cNvPicPr>
          <p:nvPr userDrawn="1"/>
        </p:nvPicPr>
        <p:blipFill>
          <a:blip r:embed="rId33" cstate="screen">
            <a:extLst>
              <a:ext uri="{28A0092B-C50C-407E-A947-70E740481C1C}">
                <a14:useLocalDpi xmlns:a14="http://schemas.microsoft.com/office/drawing/2010/main"/>
              </a:ext>
            </a:extLst>
          </a:blip>
          <a:stretch>
            <a:fillRect/>
          </a:stretch>
        </p:blipFill>
        <p:spPr>
          <a:xfrm>
            <a:off x="10501444" y="6588346"/>
            <a:ext cx="1385757" cy="173548"/>
          </a:xfrm>
          <a:prstGeom prst="rect">
            <a:avLst/>
          </a:prstGeom>
        </p:spPr>
      </p:pic>
      <p:sp>
        <p:nvSpPr>
          <p:cNvPr id="4" name="Text Placeholder 3"/>
          <p:cNvSpPr>
            <a:spLocks noGrp="1"/>
          </p:cNvSpPr>
          <p:nvPr>
            <p:ph type="body" idx="1"/>
          </p:nvPr>
        </p:nvSpPr>
        <p:spPr>
          <a:xfrm>
            <a:off x="304799" y="1600200"/>
            <a:ext cx="11582401" cy="457200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78123943"/>
      </p:ext>
    </p:extLst>
  </p:cSld>
  <p:clrMap bg1="lt1" tx1="dk1" bg2="lt2" tx2="dk2" accent1="accent1" accent2="accent2" accent3="accent3" accent4="accent4" accent5="accent5" accent6="accent6" hlink="hlink" folHlink="folHlink"/>
  <p:sldLayoutIdLst>
    <p:sldLayoutId id="2147483942" r:id="rId1"/>
    <p:sldLayoutId id="2147484041" r:id="rId2"/>
    <p:sldLayoutId id="2147484042" r:id="rId3"/>
    <p:sldLayoutId id="2147484043" r:id="rId4"/>
    <p:sldLayoutId id="2147484044" r:id="rId5"/>
    <p:sldLayoutId id="2147484047" r:id="rId6"/>
    <p:sldLayoutId id="2147484048" r:id="rId7"/>
    <p:sldLayoutId id="2147484058" r:id="rId8"/>
    <p:sldLayoutId id="2147483943" r:id="rId9"/>
    <p:sldLayoutId id="2147483944" r:id="rId10"/>
    <p:sldLayoutId id="2147484019" r:id="rId11"/>
    <p:sldLayoutId id="2147483954" r:id="rId12"/>
    <p:sldLayoutId id="2147483967" r:id="rId13"/>
    <p:sldLayoutId id="2147483946" r:id="rId14"/>
    <p:sldLayoutId id="2147484022" r:id="rId15"/>
    <p:sldLayoutId id="2147483975" r:id="rId16"/>
    <p:sldLayoutId id="2147483963" r:id="rId17"/>
    <p:sldLayoutId id="2147483969" r:id="rId18"/>
    <p:sldLayoutId id="2147483970" r:id="rId19"/>
    <p:sldLayoutId id="2147483971" r:id="rId20"/>
    <p:sldLayoutId id="2147483945" r:id="rId21"/>
    <p:sldLayoutId id="2147483962" r:id="rId22"/>
    <p:sldLayoutId id="2147483951" r:id="rId23"/>
    <p:sldLayoutId id="2147484034" r:id="rId24"/>
    <p:sldLayoutId id="2147483950" r:id="rId25"/>
    <p:sldLayoutId id="2147484021" r:id="rId26"/>
    <p:sldLayoutId id="2147483965" r:id="rId27"/>
    <p:sldLayoutId id="2147483948" r:id="rId28"/>
    <p:sldLayoutId id="2147483947" r:id="rId29"/>
    <p:sldLayoutId id="2147483775" r:id="rId30"/>
    <p:sldLayoutId id="2147483776" r:id="rId31"/>
  </p:sldLayoutIdLst>
  <p:transition>
    <p:wipe/>
  </p:transition>
  <p:timing>
    <p:tnLst>
      <p:par>
        <p:cTn id="1" dur="indefinite" restart="never" nodeType="tmRoot"/>
      </p:par>
    </p:tnLst>
  </p:timing>
  <p:txStyles>
    <p:titleStyle>
      <a:lvl1pPr algn="l" defTabSz="914400" rtl="0" eaLnBrk="1" latinLnBrk="0" hangingPunct="1">
        <a:lnSpc>
          <a:spcPct val="100000"/>
        </a:lnSpc>
        <a:spcBef>
          <a:spcPct val="0"/>
        </a:spcBef>
        <a:buNone/>
        <a:defRPr sz="2400" b="1" kern="1200">
          <a:solidFill>
            <a:srgbClr val="000000"/>
          </a:solidFill>
          <a:latin typeface="+mj-lt"/>
          <a:ea typeface="+mj-ea"/>
          <a:cs typeface="+mj-cs"/>
        </a:defRPr>
      </a:lvl1pPr>
    </p:titleStyle>
    <p:bodyStyle>
      <a:lvl1pPr marL="169863" indent="-169863" algn="l" defTabSz="914400" rtl="0" eaLnBrk="1" latinLnBrk="0" hangingPunct="1">
        <a:lnSpc>
          <a:spcPct val="100000"/>
        </a:lnSpc>
        <a:spcBef>
          <a:spcPts val="600"/>
        </a:spcBef>
        <a:buFont typeface="Arial" panose="020B0604020202020204" pitchFamily="34" charset="0"/>
        <a:buChar char="•"/>
        <a:defRPr lang="en-US" sz="1400" kern="1200" dirty="0" smtClean="0">
          <a:solidFill>
            <a:schemeClr val="bg2"/>
          </a:solidFill>
          <a:latin typeface="+mn-lt"/>
          <a:ea typeface="+mn-ea"/>
          <a:cs typeface="+mn-cs"/>
        </a:defRPr>
      </a:lvl1pPr>
      <a:lvl2pPr marL="344488" indent="-174625" algn="l" defTabSz="914400" rtl="0" eaLnBrk="1" latinLnBrk="0" hangingPunct="1">
        <a:lnSpc>
          <a:spcPct val="100000"/>
        </a:lnSpc>
        <a:spcBef>
          <a:spcPts val="600"/>
        </a:spcBef>
        <a:buClr>
          <a:schemeClr val="tx1"/>
        </a:buClr>
        <a:buFont typeface="Arial" panose="020B0604020202020204" pitchFamily="34" charset="0"/>
        <a:buChar char="–"/>
        <a:defRPr lang="en-US" sz="1400" kern="1200" dirty="0" smtClean="0">
          <a:solidFill>
            <a:schemeClr val="bg2"/>
          </a:solidFill>
          <a:latin typeface="+mn-lt"/>
          <a:ea typeface="+mn-ea"/>
          <a:cs typeface="+mn-cs"/>
        </a:defRPr>
      </a:lvl2pPr>
      <a:lvl3pPr marL="514350" indent="-169863" algn="l" defTabSz="914400" rtl="0" eaLnBrk="1" latinLnBrk="0" hangingPunct="1">
        <a:lnSpc>
          <a:spcPct val="100000"/>
        </a:lnSpc>
        <a:spcBef>
          <a:spcPts val="600"/>
        </a:spcBef>
        <a:buFont typeface="Arial" panose="020B0604020202020204" pitchFamily="34" charset="0"/>
        <a:buChar char="&gt;"/>
        <a:defRPr lang="en-US" sz="1400" kern="1200" dirty="0" smtClean="0">
          <a:solidFill>
            <a:schemeClr val="bg2"/>
          </a:solidFill>
          <a:latin typeface="+mn-lt"/>
          <a:ea typeface="+mn-ea"/>
          <a:cs typeface="+mn-cs"/>
        </a:defRPr>
      </a:lvl3pPr>
      <a:lvl4pPr marL="688975" indent="-174625" algn="l" defTabSz="914400" rtl="0" eaLnBrk="1" latinLnBrk="0" hangingPunct="1">
        <a:lnSpc>
          <a:spcPct val="100000"/>
        </a:lnSpc>
        <a:spcBef>
          <a:spcPts val="600"/>
        </a:spcBef>
        <a:buFont typeface="Wingdings" panose="05000000000000000000" pitchFamily="2" charset="2"/>
        <a:buChar char="§"/>
        <a:defRPr lang="en-US" sz="1400" kern="1200" dirty="0" smtClean="0">
          <a:solidFill>
            <a:schemeClr val="bg2"/>
          </a:solidFill>
          <a:latin typeface="+mn-lt"/>
          <a:ea typeface="+mn-ea"/>
          <a:cs typeface="+mn-cs"/>
        </a:defRPr>
      </a:lvl4pPr>
      <a:lvl5pPr marL="914400" indent="-225425" algn="l" defTabSz="914400" rtl="0" eaLnBrk="1" latinLnBrk="0" hangingPunct="1">
        <a:lnSpc>
          <a:spcPct val="100000"/>
        </a:lnSpc>
        <a:spcBef>
          <a:spcPts val="600"/>
        </a:spcBef>
        <a:buFont typeface="Arial" panose="020B0604020202020204" pitchFamily="34" charset="0"/>
        <a:buChar char="•"/>
        <a:defRPr lang="en-US" sz="1400" kern="1200" dirty="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384" userDrawn="1">
          <p15:clr>
            <a:srgbClr val="F26B43"/>
          </p15:clr>
        </p15:guide>
        <p15:guide id="2" pos="7328" userDrawn="1">
          <p15:clr>
            <a:srgbClr val="F26B43"/>
          </p15:clr>
        </p15:guide>
        <p15:guide id="3" orient="horz" pos="288" userDrawn="1">
          <p15:clr>
            <a:srgbClr val="F26B43"/>
          </p15:clr>
        </p15:guide>
        <p15:guide id="4" pos="192" userDrawn="1">
          <p15:clr>
            <a:srgbClr val="F26B43"/>
          </p15:clr>
        </p15:guide>
        <p15:guide id="5" pos="7488" userDrawn="1">
          <p15:clr>
            <a:srgbClr val="F26B43"/>
          </p15:clr>
        </p15:guide>
        <p15:guide id="6" orient="horz" pos="381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docs.angularjs.org/tutorial/step_11" TargetMode="External"/><Relationship Id="rId2" Type="http://schemas.openxmlformats.org/officeDocument/2006/relationships/hyperlink" Target="http://spring.io/guides/gs/rest-service/" TargetMode="External"/><Relationship Id="rId1" Type="http://schemas.openxmlformats.org/officeDocument/2006/relationships/slideLayout" Target="../slideLayouts/slideLayout7.xml"/><Relationship Id="rId6" Type="http://schemas.openxmlformats.org/officeDocument/2006/relationships/hyperlink" Target="https://datatables.net/" TargetMode="External"/><Relationship Id="rId5" Type="http://schemas.openxmlformats.org/officeDocument/2006/relationships/hyperlink" Target="https://www.highcharts.com/demo" TargetMode="External"/><Relationship Id="rId4" Type="http://schemas.openxmlformats.org/officeDocument/2006/relationships/hyperlink" Target="https://github.com/junit-team/junit4/blob/master/doc/ReleaseNotes4.11.md"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REAL TIME MAINTENANCE DASHBOARD</a:t>
            </a:r>
            <a:endParaRPr lang="en-US" dirty="0"/>
          </a:p>
        </p:txBody>
      </p:sp>
      <p:sp>
        <p:nvSpPr>
          <p:cNvPr id="5" name="Subtitle 4"/>
          <p:cNvSpPr>
            <a:spLocks noGrp="1"/>
          </p:cNvSpPr>
          <p:nvPr>
            <p:ph type="subTitle" idx="1"/>
          </p:nvPr>
        </p:nvSpPr>
        <p:spPr/>
        <p:txBody>
          <a:bodyPr/>
          <a:lstStyle/>
          <a:p>
            <a:r>
              <a:rPr lang="en-US" dirty="0" smtClean="0"/>
              <a:t>By Samyuktha Murugan(117014082)</a:t>
            </a:r>
            <a:endParaRPr lang="en-US" dirty="0"/>
          </a:p>
        </p:txBody>
      </p:sp>
      <p:sp>
        <p:nvSpPr>
          <p:cNvPr id="6" name="Text Placeholder 5"/>
          <p:cNvSpPr>
            <a:spLocks noGrp="1"/>
          </p:cNvSpPr>
          <p:nvPr>
            <p:ph type="body" sz="quarter" idx="10"/>
          </p:nvPr>
        </p:nvSpPr>
        <p:spPr/>
        <p:txBody>
          <a:bodyPr/>
          <a:lstStyle/>
          <a:p>
            <a:r>
              <a:rPr lang="en-US" dirty="0" smtClean="0"/>
              <a:t>Under the guidance of </a:t>
            </a:r>
            <a:endParaRPr lang="en-US" dirty="0"/>
          </a:p>
        </p:txBody>
      </p:sp>
      <p:sp>
        <p:nvSpPr>
          <p:cNvPr id="7" name="Text Placeholder 6"/>
          <p:cNvSpPr>
            <a:spLocks noGrp="1"/>
          </p:cNvSpPr>
          <p:nvPr>
            <p:ph type="body" sz="quarter" idx="11"/>
          </p:nvPr>
        </p:nvSpPr>
        <p:spPr/>
        <p:txBody>
          <a:bodyPr/>
          <a:lstStyle/>
          <a:p>
            <a:r>
              <a:rPr lang="en-US" dirty="0" err="1" smtClean="0"/>
              <a:t>i|Nautix</a:t>
            </a:r>
            <a:r>
              <a:rPr lang="en-US" dirty="0" smtClean="0"/>
              <a:t> Technologies Ltd.</a:t>
            </a:r>
            <a:endParaRPr lang="en-US" dirty="0"/>
          </a:p>
        </p:txBody>
      </p:sp>
      <p:sp>
        <p:nvSpPr>
          <p:cNvPr id="8" name="Text Placeholder 7"/>
          <p:cNvSpPr>
            <a:spLocks noGrp="1"/>
          </p:cNvSpPr>
          <p:nvPr>
            <p:ph type="body" sz="quarter" idx="12"/>
          </p:nvPr>
        </p:nvSpPr>
        <p:spPr/>
        <p:txBody>
          <a:bodyPr/>
          <a:lstStyle/>
          <a:p>
            <a:r>
              <a:rPr lang="en-US" dirty="0" smtClean="0"/>
              <a:t>Sivakumar Mayamuthu Nadar</a:t>
            </a:r>
            <a:endParaRPr lang="en-US" dirty="0"/>
          </a:p>
        </p:txBody>
      </p:sp>
    </p:spTree>
    <p:extLst>
      <p:ext uri="{BB962C8B-B14F-4D97-AF65-F5344CB8AC3E}">
        <p14:creationId xmlns:p14="http://schemas.microsoft.com/office/powerpoint/2010/main" val="965098851"/>
      </p:ext>
    </p:extLst>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b="1" dirty="0"/>
              <a:t>Model - </a:t>
            </a:r>
            <a:r>
              <a:rPr lang="en-US" dirty="0"/>
              <a:t>encapsulates the application data and in general they will consist of POJO.</a:t>
            </a:r>
          </a:p>
          <a:p>
            <a:r>
              <a:rPr lang="en-US" b="1" dirty="0"/>
              <a:t>View - </a:t>
            </a:r>
            <a:r>
              <a:rPr lang="en-US" dirty="0"/>
              <a:t>responsible for rendering the model data and in general it generates HTML output that the client's browser can interpret.</a:t>
            </a:r>
          </a:p>
          <a:p>
            <a:r>
              <a:rPr lang="en-US" b="1" dirty="0"/>
              <a:t>Controller - </a:t>
            </a:r>
            <a:r>
              <a:rPr lang="en-US" dirty="0"/>
              <a:t>responsible for processing user requests and building appropriate model and passes it to the view for rendering</a:t>
            </a:r>
            <a:r>
              <a:rPr lang="en-US" dirty="0" smtClean="0"/>
              <a:t>.</a:t>
            </a:r>
          </a:p>
          <a:p>
            <a:endParaRPr lang="en-US" dirty="0"/>
          </a:p>
        </p:txBody>
      </p:sp>
      <p:sp>
        <p:nvSpPr>
          <p:cNvPr id="2" name="Title 1"/>
          <p:cNvSpPr>
            <a:spLocks noGrp="1"/>
          </p:cNvSpPr>
          <p:nvPr>
            <p:ph type="title"/>
          </p:nvPr>
        </p:nvSpPr>
        <p:spPr/>
        <p:txBody>
          <a:bodyPr/>
          <a:lstStyle/>
          <a:p>
            <a:r>
              <a:rPr lang="en-US" dirty="0" smtClean="0"/>
              <a:t>Spring Architecture</a:t>
            </a:r>
            <a:endParaRPr lang="en-US" dirty="0"/>
          </a:p>
        </p:txBody>
      </p:sp>
      <p:pic>
        <p:nvPicPr>
          <p:cNvPr id="18" name="Picture 2" descr="https://i2.wp.com/java9s.com/wp-content/uploads/2011/05/Spring-3-MVC-Basic-Flo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667000"/>
            <a:ext cx="8195049" cy="324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494965"/>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Dependency Injection</a:t>
            </a:r>
          </a:p>
          <a:p>
            <a:r>
              <a:rPr lang="en-US" dirty="0" smtClean="0"/>
              <a:t>-Getters and setters Injection.</a:t>
            </a:r>
          </a:p>
          <a:p>
            <a:r>
              <a:rPr lang="en-US" dirty="0" smtClean="0"/>
              <a:t>-Constructor Injection</a:t>
            </a:r>
          </a:p>
          <a:p>
            <a:r>
              <a:rPr lang="en-US" dirty="0" err="1" smtClean="0"/>
              <a:t>Autowiring</a:t>
            </a:r>
            <a:endParaRPr lang="en-US" dirty="0" smtClean="0"/>
          </a:p>
          <a:p>
            <a:pPr marL="285750" indent="-285750">
              <a:buFont typeface="Arial" panose="020B0604020202020204" pitchFamily="34" charset="0"/>
              <a:buChar char="•"/>
            </a:pPr>
            <a:r>
              <a:rPr lang="en-US" altLang="en-US" dirty="0"/>
              <a:t>It </a:t>
            </a:r>
            <a:r>
              <a:rPr lang="en-GB" altLang="en-US" dirty="0"/>
              <a:t>is possible to automatically let spring resolve collaborators (other beans) for your bean by inspecting the contents of the </a:t>
            </a:r>
            <a:r>
              <a:rPr lang="en-GB" altLang="en-US" dirty="0" err="1"/>
              <a:t>beanfactory</a:t>
            </a:r>
            <a:r>
              <a:rPr lang="en-GB" altLang="en-US" dirty="0"/>
              <a:t>.</a:t>
            </a:r>
          </a:p>
          <a:p>
            <a:pPr marL="285750" indent="-285750">
              <a:buFont typeface="Arial" panose="020B0604020202020204" pitchFamily="34" charset="0"/>
              <a:buChar char="•"/>
            </a:pPr>
            <a:endParaRPr lang="en-US" dirty="0" smtClean="0"/>
          </a:p>
          <a:p>
            <a:endParaRPr lang="en-US" dirty="0"/>
          </a:p>
        </p:txBody>
      </p:sp>
      <p:sp>
        <p:nvSpPr>
          <p:cNvPr id="2" name="Title 1"/>
          <p:cNvSpPr>
            <a:spLocks noGrp="1"/>
          </p:cNvSpPr>
          <p:nvPr>
            <p:ph type="title"/>
          </p:nvPr>
        </p:nvSpPr>
        <p:spPr/>
        <p:txBody>
          <a:bodyPr/>
          <a:lstStyle/>
          <a:p>
            <a:r>
              <a:rPr lang="en-US" dirty="0" smtClean="0"/>
              <a:t>Bean Factory</a:t>
            </a:r>
            <a:endParaRPr lang="en-US" dirty="0"/>
          </a:p>
        </p:txBody>
      </p:sp>
    </p:spTree>
    <p:extLst>
      <p:ext uri="{BB962C8B-B14F-4D97-AF65-F5344CB8AC3E}">
        <p14:creationId xmlns:p14="http://schemas.microsoft.com/office/powerpoint/2010/main" val="425485063"/>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357188" y="300038"/>
            <a:ext cx="8501062" cy="660400"/>
          </a:xfrm>
          <a:prstGeom prst="rect">
            <a:avLst/>
          </a:prstGeom>
        </p:spPr>
        <p:txBody>
          <a:bodyPr/>
          <a:lstStyle>
            <a:lvl1pPr algn="l" defTabSz="914400" rtl="0" eaLnBrk="1" latinLnBrk="0" hangingPunct="1">
              <a:lnSpc>
                <a:spcPct val="100000"/>
              </a:lnSpc>
              <a:spcBef>
                <a:spcPct val="0"/>
              </a:spcBef>
              <a:buNone/>
              <a:defRPr sz="2400" b="1" kern="1200">
                <a:solidFill>
                  <a:srgbClr val="000000"/>
                </a:solidFill>
                <a:latin typeface="+mj-lt"/>
                <a:ea typeface="+mj-ea"/>
                <a:cs typeface="+mj-cs"/>
              </a:defRPr>
            </a:lvl1pPr>
          </a:lstStyle>
          <a:p>
            <a:r>
              <a:rPr lang="en-US" altLang="en-US" smtClean="0"/>
              <a:t>Setter/constructor injection</a:t>
            </a:r>
            <a:endParaRPr lang="en-GB" altLang="en-US" dirty="0"/>
          </a:p>
        </p:txBody>
      </p:sp>
      <p:sp>
        <p:nvSpPr>
          <p:cNvPr id="11" name="Rectangle 3"/>
          <p:cNvSpPr txBox="1">
            <a:spLocks noChangeArrowheads="1"/>
          </p:cNvSpPr>
          <p:nvPr/>
        </p:nvSpPr>
        <p:spPr>
          <a:xfrm>
            <a:off x="280415" y="1286256"/>
            <a:ext cx="8601647" cy="4839907"/>
          </a:xfrm>
          <a:prstGeom prst="rect">
            <a:avLst/>
          </a:prstGeom>
        </p:spPr>
        <p:txBody>
          <a:bodyPr/>
          <a:lstStyle>
            <a:lvl1pPr marL="169863" indent="-169863" algn="l" defTabSz="914400" rtl="0" eaLnBrk="1" latinLnBrk="0" hangingPunct="1">
              <a:lnSpc>
                <a:spcPct val="100000"/>
              </a:lnSpc>
              <a:spcBef>
                <a:spcPts val="600"/>
              </a:spcBef>
              <a:buFont typeface="Arial" panose="020B0604020202020204" pitchFamily="34" charset="0"/>
              <a:buChar char="•"/>
              <a:defRPr lang="en-US" sz="1400" kern="1200" dirty="0" smtClean="0">
                <a:solidFill>
                  <a:schemeClr val="bg2"/>
                </a:solidFill>
                <a:latin typeface="+mn-lt"/>
                <a:ea typeface="+mn-ea"/>
                <a:cs typeface="+mn-cs"/>
              </a:defRPr>
            </a:lvl1pPr>
            <a:lvl2pPr marL="344488" indent="-174625" algn="l" defTabSz="914400" rtl="0" eaLnBrk="1" latinLnBrk="0" hangingPunct="1">
              <a:lnSpc>
                <a:spcPct val="100000"/>
              </a:lnSpc>
              <a:spcBef>
                <a:spcPts val="600"/>
              </a:spcBef>
              <a:buClr>
                <a:schemeClr val="tx1"/>
              </a:buClr>
              <a:buFont typeface="Arial" panose="020B0604020202020204" pitchFamily="34" charset="0"/>
              <a:buChar char="–"/>
              <a:defRPr lang="en-US" sz="1400" kern="1200" dirty="0" smtClean="0">
                <a:solidFill>
                  <a:schemeClr val="bg2"/>
                </a:solidFill>
                <a:latin typeface="+mn-lt"/>
                <a:ea typeface="+mn-ea"/>
                <a:cs typeface="+mn-cs"/>
              </a:defRPr>
            </a:lvl2pPr>
            <a:lvl3pPr marL="514350" indent="-169863" algn="l" defTabSz="914400" rtl="0" eaLnBrk="1" latinLnBrk="0" hangingPunct="1">
              <a:lnSpc>
                <a:spcPct val="100000"/>
              </a:lnSpc>
              <a:spcBef>
                <a:spcPts val="600"/>
              </a:spcBef>
              <a:buFont typeface="Arial" panose="020B0604020202020204" pitchFamily="34" charset="0"/>
              <a:buChar char="&gt;"/>
              <a:defRPr lang="en-US" sz="1400" kern="1200" dirty="0" smtClean="0">
                <a:solidFill>
                  <a:schemeClr val="bg2"/>
                </a:solidFill>
                <a:latin typeface="+mn-lt"/>
                <a:ea typeface="+mn-ea"/>
                <a:cs typeface="+mn-cs"/>
              </a:defRPr>
            </a:lvl3pPr>
            <a:lvl4pPr marL="688975" indent="-174625" algn="l" defTabSz="914400" rtl="0" eaLnBrk="1" latinLnBrk="0" hangingPunct="1">
              <a:lnSpc>
                <a:spcPct val="100000"/>
              </a:lnSpc>
              <a:spcBef>
                <a:spcPts val="600"/>
              </a:spcBef>
              <a:buFont typeface="Wingdings" panose="05000000000000000000" pitchFamily="2" charset="2"/>
              <a:buChar char="§"/>
              <a:defRPr lang="en-US" sz="1400" kern="1200" dirty="0" smtClean="0">
                <a:solidFill>
                  <a:schemeClr val="bg2"/>
                </a:solidFill>
                <a:latin typeface="+mn-lt"/>
                <a:ea typeface="+mn-ea"/>
                <a:cs typeface="+mn-cs"/>
              </a:defRPr>
            </a:lvl4pPr>
            <a:lvl5pPr marL="914400" indent="-225425" algn="l" defTabSz="914400" rtl="0" eaLnBrk="1" latinLnBrk="0" hangingPunct="1">
              <a:lnSpc>
                <a:spcPct val="100000"/>
              </a:lnSpc>
              <a:spcBef>
                <a:spcPts val="600"/>
              </a:spcBef>
              <a:buFont typeface="Arial" panose="020B0604020202020204" pitchFamily="34" charset="0"/>
              <a:buChar char="•"/>
              <a:defRPr lang="en-US" sz="1400" kern="1200" dirty="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Char char="•"/>
            </a:pPr>
            <a:r>
              <a:rPr lang="en-US" altLang="en-US" sz="2800" smtClean="0"/>
              <a:t>Dependency injection exists in two major variants:</a:t>
            </a:r>
            <a:endParaRPr lang="en-US" altLang="en-US" sz="2800"/>
          </a:p>
        </p:txBody>
      </p:sp>
      <p:sp>
        <p:nvSpPr>
          <p:cNvPr id="12" name="Text Box 4"/>
          <p:cNvSpPr txBox="1">
            <a:spLocks noChangeArrowheads="1"/>
          </p:cNvSpPr>
          <p:nvPr/>
        </p:nvSpPr>
        <p:spPr bwMode="auto">
          <a:xfrm>
            <a:off x="1358153" y="2053198"/>
            <a:ext cx="6642100" cy="17478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200" b="1" dirty="0" smtClean="0">
                <a:latin typeface="Courier New" pitchFamily="49" charset="0"/>
              </a:rPr>
              <a:t>&lt;Bean id="</a:t>
            </a:r>
            <a:r>
              <a:rPr lang="en-GB" altLang="en-US" sz="1200" b="1" dirty="0" err="1" smtClean="0">
                <a:latin typeface="Courier New" pitchFamily="49" charset="0"/>
              </a:rPr>
              <a:t>examplebean</a:t>
            </a:r>
            <a:r>
              <a:rPr lang="en-GB" altLang="en-US" sz="1200" b="1" dirty="0" smtClean="0">
                <a:latin typeface="Courier New" pitchFamily="49" charset="0"/>
              </a:rPr>
              <a:t>" class="</a:t>
            </a:r>
            <a:r>
              <a:rPr lang="en-GB" altLang="en-US" sz="1200" b="1" dirty="0" err="1" smtClean="0">
                <a:latin typeface="Courier New" pitchFamily="49" charset="0"/>
              </a:rPr>
              <a:t>examples.Examplebean</a:t>
            </a:r>
            <a:r>
              <a:rPr lang="en-GB" altLang="en-US" sz="1200" b="1" dirty="0" smtClean="0">
                <a:latin typeface="Courier New" pitchFamily="49" charset="0"/>
              </a:rPr>
              <a:t>"&gt;</a:t>
            </a:r>
          </a:p>
          <a:p>
            <a:r>
              <a:rPr lang="en-GB" altLang="en-US" sz="1200" b="1" dirty="0" smtClean="0">
                <a:latin typeface="Courier New" pitchFamily="49" charset="0"/>
              </a:rPr>
              <a:t>  </a:t>
            </a:r>
            <a:r>
              <a:rPr lang="en-GB" altLang="en-US" sz="1200" dirty="0" smtClean="0">
                <a:latin typeface="Courier New" pitchFamily="49" charset="0"/>
              </a:rPr>
              <a:t>&lt;!-- Setter injection using the nested &lt;ref/&gt; element --&gt;</a:t>
            </a:r>
          </a:p>
          <a:p>
            <a:r>
              <a:rPr lang="en-GB" altLang="en-US" sz="1200" b="1" dirty="0" smtClean="0">
                <a:latin typeface="Courier New" pitchFamily="49" charset="0"/>
              </a:rPr>
              <a:t>  &lt;property name="</a:t>
            </a:r>
            <a:r>
              <a:rPr lang="en-GB" altLang="en-US" sz="1200" b="1" dirty="0" err="1" smtClean="0">
                <a:latin typeface="Courier New" pitchFamily="49" charset="0"/>
              </a:rPr>
              <a:t>beanone</a:t>
            </a:r>
            <a:r>
              <a:rPr lang="en-GB" altLang="en-US" sz="1200" b="1" dirty="0" smtClean="0">
                <a:latin typeface="Courier New" pitchFamily="49" charset="0"/>
              </a:rPr>
              <a:t>"&gt;&lt;ref bean="</a:t>
            </a:r>
            <a:r>
              <a:rPr lang="en-GB" altLang="en-US" sz="1200" b="1" dirty="0" err="1" smtClean="0">
                <a:latin typeface="Courier New" pitchFamily="49" charset="0"/>
              </a:rPr>
              <a:t>anotherexamplebean</a:t>
            </a:r>
            <a:r>
              <a:rPr lang="en-GB" altLang="en-US" sz="1200" b="1" dirty="0" smtClean="0">
                <a:latin typeface="Courier New" pitchFamily="49" charset="0"/>
              </a:rPr>
              <a:t>"/&gt;&lt;/property&gt;</a:t>
            </a:r>
          </a:p>
          <a:p>
            <a:r>
              <a:rPr lang="en-GB" altLang="en-US" sz="1200" b="1" dirty="0" smtClean="0">
                <a:latin typeface="Courier New" pitchFamily="49" charset="0"/>
              </a:rPr>
              <a:t>  </a:t>
            </a:r>
            <a:r>
              <a:rPr lang="en-GB" altLang="en-US" sz="1200" dirty="0" smtClean="0">
                <a:latin typeface="Courier New" pitchFamily="49" charset="0"/>
              </a:rPr>
              <a:t>&lt;!-- Setter injection using the neater 'ref' attribute --&gt;</a:t>
            </a:r>
          </a:p>
          <a:p>
            <a:r>
              <a:rPr lang="en-GB" altLang="en-US" sz="1200" b="1" dirty="0" smtClean="0">
                <a:latin typeface="Courier New" pitchFamily="49" charset="0"/>
              </a:rPr>
              <a:t>  &lt;property name="</a:t>
            </a:r>
            <a:r>
              <a:rPr lang="en-GB" altLang="en-US" sz="1200" b="1" dirty="0" err="1" smtClean="0">
                <a:latin typeface="Courier New" pitchFamily="49" charset="0"/>
              </a:rPr>
              <a:t>beantwo</a:t>
            </a:r>
            <a:r>
              <a:rPr lang="en-GB" altLang="en-US" sz="1200" b="1" dirty="0" smtClean="0">
                <a:latin typeface="Courier New" pitchFamily="49" charset="0"/>
              </a:rPr>
              <a:t>" ref="</a:t>
            </a:r>
            <a:r>
              <a:rPr lang="en-GB" altLang="en-US" sz="1200" b="1" dirty="0" err="1" smtClean="0">
                <a:latin typeface="Courier New" pitchFamily="49" charset="0"/>
              </a:rPr>
              <a:t>yetanotherbean</a:t>
            </a:r>
            <a:r>
              <a:rPr lang="en-GB" altLang="en-US" sz="1200" b="1" dirty="0" smtClean="0">
                <a:latin typeface="Courier New" pitchFamily="49" charset="0"/>
              </a:rPr>
              <a:t>"/&gt;</a:t>
            </a:r>
          </a:p>
          <a:p>
            <a:r>
              <a:rPr lang="en-GB" altLang="en-US" sz="1200" b="1" dirty="0" smtClean="0">
                <a:latin typeface="Courier New" pitchFamily="49" charset="0"/>
              </a:rPr>
              <a:t>  &lt;property name="</a:t>
            </a:r>
            <a:r>
              <a:rPr lang="en-GB" altLang="en-US" sz="1200" b="1" dirty="0" err="1" smtClean="0">
                <a:latin typeface="Courier New" pitchFamily="49" charset="0"/>
              </a:rPr>
              <a:t>integerproperty</a:t>
            </a:r>
            <a:r>
              <a:rPr lang="en-GB" altLang="en-US" sz="1200" b="1" dirty="0" smtClean="0">
                <a:latin typeface="Courier New" pitchFamily="49" charset="0"/>
              </a:rPr>
              <a:t>" value="1"/&gt;</a:t>
            </a:r>
          </a:p>
          <a:p>
            <a:r>
              <a:rPr lang="en-GB" altLang="en-US" sz="1200" b="1" dirty="0" smtClean="0">
                <a:latin typeface="Courier New" pitchFamily="49" charset="0"/>
              </a:rPr>
              <a:t>&lt;/bean&gt;</a:t>
            </a:r>
          </a:p>
          <a:p>
            <a:r>
              <a:rPr lang="en-GB" altLang="en-US" sz="1200" b="1" dirty="0" smtClean="0">
                <a:latin typeface="Courier New" pitchFamily="49" charset="0"/>
              </a:rPr>
              <a:t>&lt;Bean id="</a:t>
            </a:r>
            <a:r>
              <a:rPr lang="en-GB" altLang="en-US" sz="1200" b="1" dirty="0" err="1" smtClean="0">
                <a:latin typeface="Courier New" pitchFamily="49" charset="0"/>
              </a:rPr>
              <a:t>anotherexamplebean</a:t>
            </a:r>
            <a:r>
              <a:rPr lang="en-GB" altLang="en-US" sz="1200" b="1" dirty="0" smtClean="0">
                <a:latin typeface="Courier New" pitchFamily="49" charset="0"/>
              </a:rPr>
              <a:t>" class="</a:t>
            </a:r>
            <a:r>
              <a:rPr lang="en-GB" altLang="en-US" sz="1200" b="1" dirty="0" err="1" smtClean="0">
                <a:latin typeface="Courier New" pitchFamily="49" charset="0"/>
              </a:rPr>
              <a:t>examples.Anotherbean</a:t>
            </a:r>
            <a:r>
              <a:rPr lang="en-GB" altLang="en-US" sz="1200" b="1" dirty="0" smtClean="0">
                <a:latin typeface="Courier New" pitchFamily="49" charset="0"/>
              </a:rPr>
              <a:t>"/&gt;</a:t>
            </a:r>
          </a:p>
          <a:p>
            <a:r>
              <a:rPr lang="en-GB" altLang="en-US" sz="1200" b="1" dirty="0" smtClean="0">
                <a:latin typeface="Courier New" pitchFamily="49" charset="0"/>
              </a:rPr>
              <a:t>&lt;bean id="</a:t>
            </a:r>
            <a:r>
              <a:rPr lang="en-GB" altLang="en-US" sz="1200" b="1" dirty="0" err="1" smtClean="0">
                <a:latin typeface="Courier New" pitchFamily="49" charset="0"/>
              </a:rPr>
              <a:t>yetanotherbean</a:t>
            </a:r>
            <a:r>
              <a:rPr lang="en-GB" altLang="en-US" sz="1200" b="1" dirty="0" smtClean="0">
                <a:latin typeface="Courier New" pitchFamily="49" charset="0"/>
              </a:rPr>
              <a:t>" class="</a:t>
            </a:r>
            <a:r>
              <a:rPr lang="en-GB" altLang="en-US" sz="1200" b="1" dirty="0" err="1" smtClean="0">
                <a:latin typeface="Courier New" pitchFamily="49" charset="0"/>
              </a:rPr>
              <a:t>examples.Yetanotherbean</a:t>
            </a:r>
            <a:r>
              <a:rPr lang="en-GB" altLang="en-US" sz="1200" b="1" dirty="0" smtClean="0">
                <a:latin typeface="Courier New" pitchFamily="49" charset="0"/>
              </a:rPr>
              <a:t>"/&gt;</a:t>
            </a:r>
            <a:endParaRPr lang="en-GB" altLang="en-US" sz="1200" b="1" dirty="0">
              <a:latin typeface="Courier New" pitchFamily="49" charset="0"/>
            </a:endParaRPr>
          </a:p>
        </p:txBody>
      </p:sp>
      <p:sp>
        <p:nvSpPr>
          <p:cNvPr id="13" name="Text Box 5"/>
          <p:cNvSpPr txBox="1">
            <a:spLocks noChangeArrowheads="1"/>
          </p:cNvSpPr>
          <p:nvPr/>
        </p:nvSpPr>
        <p:spPr bwMode="auto">
          <a:xfrm>
            <a:off x="1634723" y="4137913"/>
            <a:ext cx="6734175" cy="17478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200" b="1" dirty="0" smtClean="0">
                <a:latin typeface="Courier New" pitchFamily="49" charset="0"/>
              </a:rPr>
              <a:t>&lt;Bean id="</a:t>
            </a:r>
            <a:r>
              <a:rPr lang="en-GB" altLang="en-US" sz="1200" b="1" dirty="0" err="1" smtClean="0">
                <a:latin typeface="Courier New" pitchFamily="49" charset="0"/>
              </a:rPr>
              <a:t>examplebean</a:t>
            </a:r>
            <a:r>
              <a:rPr lang="en-GB" altLang="en-US" sz="1200" b="1" dirty="0" smtClean="0">
                <a:latin typeface="Courier New" pitchFamily="49" charset="0"/>
              </a:rPr>
              <a:t>" class="</a:t>
            </a:r>
            <a:r>
              <a:rPr lang="en-GB" altLang="en-US" sz="1200" b="1" dirty="0" err="1" smtClean="0">
                <a:latin typeface="Courier New" pitchFamily="49" charset="0"/>
              </a:rPr>
              <a:t>examples.Examplebean</a:t>
            </a:r>
            <a:r>
              <a:rPr lang="en-GB" altLang="en-US" sz="1200" b="1" dirty="0" smtClean="0">
                <a:latin typeface="Courier New" pitchFamily="49" charset="0"/>
              </a:rPr>
              <a:t>"&gt;</a:t>
            </a:r>
          </a:p>
          <a:p>
            <a:r>
              <a:rPr lang="en-GB" altLang="en-US" sz="1200" b="1" dirty="0" smtClean="0">
                <a:latin typeface="Courier New" pitchFamily="49" charset="0"/>
              </a:rPr>
              <a:t>  </a:t>
            </a:r>
            <a:r>
              <a:rPr lang="en-GB" altLang="en-US" sz="1200" dirty="0" smtClean="0">
                <a:latin typeface="Courier New" pitchFamily="49" charset="0"/>
              </a:rPr>
              <a:t>&lt;!-- Constructor injection using the nested &lt;ref/&gt; element --&gt;</a:t>
            </a:r>
          </a:p>
          <a:p>
            <a:r>
              <a:rPr lang="en-GB" altLang="en-US" sz="1200" b="1" dirty="0" smtClean="0">
                <a:latin typeface="Courier New" pitchFamily="49" charset="0"/>
              </a:rPr>
              <a:t>  &lt;constructor-</a:t>
            </a:r>
            <a:r>
              <a:rPr lang="en-GB" altLang="en-US" sz="1200" b="1" dirty="0" err="1" smtClean="0">
                <a:latin typeface="Courier New" pitchFamily="49" charset="0"/>
              </a:rPr>
              <a:t>arg</a:t>
            </a:r>
            <a:r>
              <a:rPr lang="en-GB" altLang="en-US" sz="1200" b="1" dirty="0" smtClean="0">
                <a:latin typeface="Courier New" pitchFamily="49" charset="0"/>
              </a:rPr>
              <a:t>&gt;&lt;ref bean="</a:t>
            </a:r>
            <a:r>
              <a:rPr lang="en-GB" altLang="en-US" sz="1200" b="1" dirty="0" err="1" smtClean="0">
                <a:latin typeface="Courier New" pitchFamily="49" charset="0"/>
              </a:rPr>
              <a:t>anotherexamplebean</a:t>
            </a:r>
            <a:r>
              <a:rPr lang="en-GB" altLang="en-US" sz="1200" b="1" dirty="0" smtClean="0">
                <a:latin typeface="Courier New" pitchFamily="49" charset="0"/>
              </a:rPr>
              <a:t>"/&gt;&lt;/constructor-</a:t>
            </a:r>
            <a:r>
              <a:rPr lang="en-GB" altLang="en-US" sz="1200" b="1" dirty="0" err="1" smtClean="0">
                <a:latin typeface="Courier New" pitchFamily="49" charset="0"/>
              </a:rPr>
              <a:t>arg</a:t>
            </a:r>
            <a:r>
              <a:rPr lang="en-GB" altLang="en-US" sz="1200" b="1" dirty="0" smtClean="0">
                <a:latin typeface="Courier New" pitchFamily="49" charset="0"/>
              </a:rPr>
              <a:t>&gt;  </a:t>
            </a:r>
          </a:p>
          <a:p>
            <a:r>
              <a:rPr lang="en-GB" altLang="en-US" sz="1200" dirty="0" smtClean="0">
                <a:latin typeface="Courier New" pitchFamily="49" charset="0"/>
              </a:rPr>
              <a:t>  &lt;!-- constructor injection using the neater 'ref' attribute --&gt;</a:t>
            </a:r>
          </a:p>
          <a:p>
            <a:r>
              <a:rPr lang="en-GB" altLang="en-US" sz="1200" b="1" dirty="0" smtClean="0">
                <a:latin typeface="Courier New" pitchFamily="49" charset="0"/>
              </a:rPr>
              <a:t>  &lt;constructor-</a:t>
            </a:r>
            <a:r>
              <a:rPr lang="en-GB" altLang="en-US" sz="1200" b="1" dirty="0" err="1" smtClean="0">
                <a:latin typeface="Courier New" pitchFamily="49" charset="0"/>
              </a:rPr>
              <a:t>arg</a:t>
            </a:r>
            <a:r>
              <a:rPr lang="en-GB" altLang="en-US" sz="1200" b="1" dirty="0" smtClean="0">
                <a:latin typeface="Courier New" pitchFamily="49" charset="0"/>
              </a:rPr>
              <a:t> ref="</a:t>
            </a:r>
            <a:r>
              <a:rPr lang="en-GB" altLang="en-US" sz="1200" b="1" dirty="0" err="1" smtClean="0">
                <a:latin typeface="Courier New" pitchFamily="49" charset="0"/>
              </a:rPr>
              <a:t>yetanotherbean</a:t>
            </a:r>
            <a:r>
              <a:rPr lang="en-GB" altLang="en-US" sz="1200" b="1" dirty="0" smtClean="0">
                <a:latin typeface="Courier New" pitchFamily="49" charset="0"/>
              </a:rPr>
              <a:t>"/&gt;  </a:t>
            </a:r>
          </a:p>
          <a:p>
            <a:r>
              <a:rPr lang="en-GB" altLang="en-US" sz="1200" b="1" dirty="0" smtClean="0">
                <a:latin typeface="Courier New" pitchFamily="49" charset="0"/>
              </a:rPr>
              <a:t>  &lt;constructor-</a:t>
            </a:r>
            <a:r>
              <a:rPr lang="en-GB" altLang="en-US" sz="1200" b="1" dirty="0" err="1" smtClean="0">
                <a:latin typeface="Courier New" pitchFamily="49" charset="0"/>
              </a:rPr>
              <a:t>arg</a:t>
            </a:r>
            <a:r>
              <a:rPr lang="en-GB" altLang="en-US" sz="1200" b="1" dirty="0" smtClean="0">
                <a:latin typeface="Courier New" pitchFamily="49" charset="0"/>
              </a:rPr>
              <a:t> type="</a:t>
            </a:r>
            <a:r>
              <a:rPr lang="en-GB" altLang="en-US" sz="1200" b="1" dirty="0" err="1" smtClean="0">
                <a:latin typeface="Courier New" pitchFamily="49" charset="0"/>
              </a:rPr>
              <a:t>int</a:t>
            </a:r>
            <a:r>
              <a:rPr lang="en-GB" altLang="en-US" sz="1200" b="1" dirty="0" smtClean="0">
                <a:latin typeface="Courier New" pitchFamily="49" charset="0"/>
              </a:rPr>
              <a:t>" value="1"/&gt;</a:t>
            </a:r>
          </a:p>
          <a:p>
            <a:r>
              <a:rPr lang="en-GB" altLang="en-US" sz="1200" b="1" dirty="0" smtClean="0">
                <a:latin typeface="Courier New" pitchFamily="49" charset="0"/>
              </a:rPr>
              <a:t>&lt;/bean&gt;</a:t>
            </a:r>
          </a:p>
          <a:p>
            <a:r>
              <a:rPr lang="en-GB" altLang="en-US" sz="1200" b="1" dirty="0" smtClean="0">
                <a:latin typeface="Courier New" pitchFamily="49" charset="0"/>
              </a:rPr>
              <a:t>&lt;Bean id="</a:t>
            </a:r>
            <a:r>
              <a:rPr lang="en-GB" altLang="en-US" sz="1200" b="1" dirty="0" err="1" smtClean="0">
                <a:latin typeface="Courier New" pitchFamily="49" charset="0"/>
              </a:rPr>
              <a:t>anotherexamplebean</a:t>
            </a:r>
            <a:r>
              <a:rPr lang="en-GB" altLang="en-US" sz="1200" b="1" dirty="0" smtClean="0">
                <a:latin typeface="Courier New" pitchFamily="49" charset="0"/>
              </a:rPr>
              <a:t>" class="</a:t>
            </a:r>
            <a:r>
              <a:rPr lang="en-GB" altLang="en-US" sz="1200" b="1" dirty="0" err="1" smtClean="0">
                <a:latin typeface="Courier New" pitchFamily="49" charset="0"/>
              </a:rPr>
              <a:t>examples.Anotherbean</a:t>
            </a:r>
            <a:r>
              <a:rPr lang="en-GB" altLang="en-US" sz="1200" b="1" dirty="0" smtClean="0">
                <a:latin typeface="Courier New" pitchFamily="49" charset="0"/>
              </a:rPr>
              <a:t>"/&gt;</a:t>
            </a:r>
          </a:p>
          <a:p>
            <a:r>
              <a:rPr lang="en-GB" altLang="en-US" sz="1200" b="1" dirty="0" smtClean="0">
                <a:latin typeface="Courier New" pitchFamily="49" charset="0"/>
              </a:rPr>
              <a:t>&lt;bean id="</a:t>
            </a:r>
            <a:r>
              <a:rPr lang="en-GB" altLang="en-US" sz="1200" b="1" dirty="0" err="1" smtClean="0">
                <a:latin typeface="Courier New" pitchFamily="49" charset="0"/>
              </a:rPr>
              <a:t>yetanotherbean</a:t>
            </a:r>
            <a:r>
              <a:rPr lang="en-GB" altLang="en-US" sz="1200" b="1" dirty="0" smtClean="0">
                <a:latin typeface="Courier New" pitchFamily="49" charset="0"/>
              </a:rPr>
              <a:t>" class="</a:t>
            </a:r>
            <a:r>
              <a:rPr lang="en-GB" altLang="en-US" sz="1200" b="1" dirty="0" err="1" smtClean="0">
                <a:latin typeface="Courier New" pitchFamily="49" charset="0"/>
              </a:rPr>
              <a:t>examples.Yetanotherbean</a:t>
            </a:r>
            <a:r>
              <a:rPr lang="en-GB" altLang="en-US" sz="1200" b="1" dirty="0" smtClean="0">
                <a:latin typeface="Courier New" pitchFamily="49" charset="0"/>
              </a:rPr>
              <a:t>"/&gt;</a:t>
            </a:r>
            <a:endParaRPr lang="en-GB" altLang="en-US" sz="1200" b="1" dirty="0">
              <a:latin typeface="Courier New" pitchFamily="49" charset="0"/>
            </a:endParaRPr>
          </a:p>
        </p:txBody>
      </p:sp>
    </p:spTree>
    <p:extLst>
      <p:ext uri="{BB962C8B-B14F-4D97-AF65-F5344CB8AC3E}">
        <p14:creationId xmlns:p14="http://schemas.microsoft.com/office/powerpoint/2010/main" val="6909331"/>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1"/>
          </p:nvPr>
        </p:nvSpPr>
        <p:spPr/>
        <p:txBody>
          <a:bodyPr/>
          <a:lstStyle/>
          <a:p>
            <a:pPr marL="285750" indent="-285750">
              <a:buClr>
                <a:schemeClr val="accent3">
                  <a:lumMod val="50000"/>
                </a:schemeClr>
              </a:buClr>
              <a:buFont typeface="Wingdings" panose="05000000000000000000" pitchFamily="2" charset="2"/>
              <a:buChar char="Ø"/>
            </a:pPr>
            <a:r>
              <a:rPr lang="en-US" dirty="0" smtClean="0"/>
              <a:t>Used to maintain the project structure especially when the project grows </a:t>
            </a:r>
            <a:r>
              <a:rPr lang="en-US" dirty="0" err="1" smtClean="0"/>
              <a:t>exponentialy</a:t>
            </a:r>
            <a:r>
              <a:rPr lang="en-US" dirty="0" smtClean="0"/>
              <a:t>.</a:t>
            </a:r>
          </a:p>
          <a:p>
            <a:pPr marL="285750" indent="-285750">
              <a:buClr>
                <a:schemeClr val="accent3">
                  <a:lumMod val="50000"/>
                </a:schemeClr>
              </a:buClr>
              <a:buFont typeface="Wingdings" panose="05000000000000000000" pitchFamily="2" charset="2"/>
              <a:buChar char="Ø"/>
            </a:pPr>
            <a:r>
              <a:rPr lang="en-US" dirty="0"/>
              <a:t>A </a:t>
            </a:r>
            <a:r>
              <a:rPr lang="en-US" b="1" dirty="0"/>
              <a:t>maven repository</a:t>
            </a:r>
            <a:r>
              <a:rPr lang="en-US" dirty="0"/>
              <a:t> is a directory of packaged JAR file with pom.xml file. Maven searches for dependencies in the repositories. There are 3 types of maven repository:</a:t>
            </a:r>
          </a:p>
          <a:p>
            <a:pPr marL="800100" lvl="2" indent="-285750">
              <a:buFont typeface="Arial" panose="020B0604020202020204" pitchFamily="34" charset="0"/>
              <a:buChar char="•"/>
            </a:pPr>
            <a:r>
              <a:rPr lang="en-US" dirty="0"/>
              <a:t>Local Repository</a:t>
            </a:r>
          </a:p>
          <a:p>
            <a:pPr marL="800100" lvl="2" indent="-285750">
              <a:buFont typeface="Arial" panose="020B0604020202020204" pitchFamily="34" charset="0"/>
              <a:buChar char="•"/>
            </a:pPr>
            <a:r>
              <a:rPr lang="en-US" dirty="0"/>
              <a:t>Central Repository</a:t>
            </a:r>
          </a:p>
          <a:p>
            <a:pPr marL="800100" lvl="2" indent="-285750">
              <a:buFont typeface="Arial" panose="020B0604020202020204" pitchFamily="34" charset="0"/>
              <a:buChar char="•"/>
            </a:pPr>
            <a:r>
              <a:rPr lang="en-US" dirty="0"/>
              <a:t>Remote Repository</a:t>
            </a:r>
          </a:p>
          <a:p>
            <a:pPr marL="285750" indent="-285750">
              <a:buClr>
                <a:schemeClr val="accent3">
                  <a:lumMod val="50000"/>
                </a:schemeClr>
              </a:buClr>
              <a:buFont typeface="Wingdings" panose="05000000000000000000" pitchFamily="2" charset="2"/>
              <a:buChar char="Ø"/>
            </a:pPr>
            <a:r>
              <a:rPr lang="en-US" dirty="0"/>
              <a:t>Maven searches for the dependencies in the following order:</a:t>
            </a:r>
          </a:p>
          <a:p>
            <a:r>
              <a:rPr lang="en-US" b="1" dirty="0"/>
              <a:t>Local repository</a:t>
            </a:r>
            <a:r>
              <a:rPr lang="en-US" dirty="0"/>
              <a:t> then </a:t>
            </a:r>
            <a:r>
              <a:rPr lang="en-US" b="1" dirty="0"/>
              <a:t>Central repository</a:t>
            </a:r>
            <a:r>
              <a:rPr lang="en-US" dirty="0"/>
              <a:t> then </a:t>
            </a:r>
            <a:r>
              <a:rPr lang="en-US" b="1" dirty="0"/>
              <a:t>Remote repository</a:t>
            </a:r>
            <a:r>
              <a:rPr lang="en-US" dirty="0" smtClean="0"/>
              <a:t>.</a:t>
            </a:r>
          </a:p>
          <a:p>
            <a:r>
              <a:rPr lang="en-US" b="1" dirty="0"/>
              <a:t>Project Object Model</a:t>
            </a:r>
            <a:r>
              <a:rPr lang="en-US" dirty="0"/>
              <a:t>. The pom.xml file contains information of project and configuration information for the maven to build the project such as dependencies, build directory, source directory, test source directory, plugin, goals etc.</a:t>
            </a:r>
          </a:p>
          <a:p>
            <a:r>
              <a:rPr lang="en-US" dirty="0"/>
              <a:t>Maven reads the pom.xml file, then executes the goal.</a:t>
            </a:r>
          </a:p>
          <a:p>
            <a:pPr marL="285750" indent="-285750">
              <a:buClr>
                <a:schemeClr val="accent3">
                  <a:lumMod val="50000"/>
                </a:schemeClr>
              </a:buClr>
              <a:buFont typeface="Wingdings" panose="05000000000000000000" pitchFamily="2" charset="2"/>
              <a:buChar char="Ø"/>
            </a:pPr>
            <a:endParaRPr lang="en-US" dirty="0"/>
          </a:p>
          <a:p>
            <a:pPr marL="285750" indent="-285750">
              <a:buClr>
                <a:schemeClr val="accent3">
                  <a:lumMod val="50000"/>
                </a:schemeClr>
              </a:buClr>
              <a:buFont typeface="Wingdings" panose="05000000000000000000" pitchFamily="2" charset="2"/>
              <a:buChar char="Ø"/>
            </a:pPr>
            <a:endParaRPr lang="en-US" dirty="0"/>
          </a:p>
        </p:txBody>
      </p:sp>
      <p:sp>
        <p:nvSpPr>
          <p:cNvPr id="13" name="Title 12"/>
          <p:cNvSpPr>
            <a:spLocks noGrp="1"/>
          </p:cNvSpPr>
          <p:nvPr>
            <p:ph type="title"/>
          </p:nvPr>
        </p:nvSpPr>
        <p:spPr/>
        <p:txBody>
          <a:bodyPr/>
          <a:lstStyle/>
          <a:p>
            <a:r>
              <a:rPr lang="en-US" dirty="0" smtClean="0"/>
              <a:t>Maven</a:t>
            </a:r>
            <a:endParaRPr lang="en-US" dirty="0"/>
          </a:p>
        </p:txBody>
      </p:sp>
    </p:spTree>
    <p:extLst>
      <p:ext uri="{BB962C8B-B14F-4D97-AF65-F5344CB8AC3E}">
        <p14:creationId xmlns:p14="http://schemas.microsoft.com/office/powerpoint/2010/main" val="593579794"/>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High Charts</a:t>
            </a:r>
            <a:endParaRPr lang="en-US" dirty="0"/>
          </a:p>
        </p:txBody>
      </p:sp>
      <p:sp>
        <p:nvSpPr>
          <p:cNvPr id="15" name="Text Placeholder 14"/>
          <p:cNvSpPr>
            <a:spLocks noGrp="1"/>
          </p:cNvSpPr>
          <p:nvPr>
            <p:ph type="body" sz="quarter" idx="11"/>
          </p:nvPr>
        </p:nvSpPr>
        <p:spPr/>
        <p:txBody>
          <a:bodyPr/>
          <a:lstStyle/>
          <a:p>
            <a:pPr marL="285750" indent="-285750">
              <a:buClr>
                <a:schemeClr val="accent3">
                  <a:lumMod val="50000"/>
                </a:schemeClr>
              </a:buClr>
              <a:buFont typeface="Wingdings" panose="05000000000000000000" pitchFamily="2" charset="2"/>
              <a:buChar char="Ø"/>
            </a:pPr>
            <a:r>
              <a:rPr lang="en-US" dirty="0"/>
              <a:t>Charts are displayed on the GUI which uses real time data. </a:t>
            </a:r>
            <a:endParaRPr lang="en-US" dirty="0" smtClean="0"/>
          </a:p>
          <a:p>
            <a:pPr marL="285750" indent="-285750">
              <a:buClr>
                <a:schemeClr val="accent3">
                  <a:lumMod val="50000"/>
                </a:schemeClr>
              </a:buClr>
              <a:buFont typeface="Wingdings" panose="05000000000000000000" pitchFamily="2" charset="2"/>
              <a:buChar char="Ø"/>
            </a:pPr>
            <a:r>
              <a:rPr lang="en-US" dirty="0" smtClean="0"/>
              <a:t>They </a:t>
            </a:r>
            <a:r>
              <a:rPr lang="en-US" dirty="0"/>
              <a:t>are developed using high charts as they provide </a:t>
            </a:r>
            <a:endParaRPr lang="en-US" dirty="0" smtClean="0"/>
          </a:p>
          <a:p>
            <a:pPr marL="285750" indent="-285750">
              <a:buClr>
                <a:schemeClr val="accent3">
                  <a:lumMod val="50000"/>
                </a:schemeClr>
              </a:buClr>
              <a:buFont typeface="Wingdings" panose="05000000000000000000" pitchFamily="2" charset="2"/>
              <a:buChar char="Ø"/>
            </a:pPr>
            <a:r>
              <a:rPr lang="en-US" dirty="0" smtClean="0"/>
              <a:t>efficient </a:t>
            </a:r>
            <a:r>
              <a:rPr lang="en-US" dirty="0"/>
              <a:t>charting capability and enhance the application. </a:t>
            </a:r>
            <a:endParaRPr lang="en-US" dirty="0" smtClean="0"/>
          </a:p>
          <a:p>
            <a:pPr marL="285750" indent="-285750">
              <a:buClr>
                <a:schemeClr val="accent3">
                  <a:lumMod val="50000"/>
                </a:schemeClr>
              </a:buClr>
              <a:buFont typeface="Wingdings" panose="05000000000000000000" pitchFamily="2" charset="2"/>
              <a:buChar char="Ø"/>
            </a:pPr>
            <a:r>
              <a:rPr lang="en-US" dirty="0" smtClean="0"/>
              <a:t>High </a:t>
            </a:r>
            <a:r>
              <a:rPr lang="en-US" dirty="0"/>
              <a:t>charts are charting libraries by JavaScript. </a:t>
            </a:r>
            <a:endParaRPr lang="en-US" dirty="0" smtClean="0"/>
          </a:p>
          <a:p>
            <a:pPr marL="285750" indent="-285750">
              <a:buClr>
                <a:schemeClr val="accent3">
                  <a:lumMod val="50000"/>
                </a:schemeClr>
              </a:buClr>
              <a:buFont typeface="Wingdings" panose="05000000000000000000" pitchFamily="2" charset="2"/>
              <a:buChar char="Ø"/>
            </a:pPr>
            <a:r>
              <a:rPr lang="en-US" dirty="0" smtClean="0"/>
              <a:t>Issues </a:t>
            </a:r>
            <a:r>
              <a:rPr lang="en-US" dirty="0"/>
              <a:t>that are recorded in the servers are put on the dashboard with the help of </a:t>
            </a:r>
            <a:r>
              <a:rPr lang="en-US" dirty="0" err="1"/>
              <a:t>highcharts</a:t>
            </a:r>
            <a:r>
              <a:rPr lang="en-US" dirty="0" smtClean="0"/>
              <a:t>.</a:t>
            </a:r>
          </a:p>
          <a:p>
            <a:pPr marL="285750" indent="-285750">
              <a:buClr>
                <a:schemeClr val="accent3">
                  <a:lumMod val="50000"/>
                </a:schemeClr>
              </a:buClr>
              <a:buFont typeface="Wingdings" panose="05000000000000000000" pitchFamily="2" charset="2"/>
              <a:buChar char="Ø"/>
            </a:pPr>
            <a:r>
              <a:rPr lang="en-US" dirty="0" smtClean="0"/>
              <a:t>These </a:t>
            </a:r>
            <a:r>
              <a:rPr lang="en-US" dirty="0"/>
              <a:t>charts are highly compatible with all the browsers and provide multi touch support</a:t>
            </a:r>
            <a:r>
              <a:rPr lang="en-US" dirty="0" smtClean="0"/>
              <a:t>.</a:t>
            </a:r>
          </a:p>
          <a:p>
            <a:pPr marL="285750" indent="-285750">
              <a:buClr>
                <a:schemeClr val="accent3">
                  <a:lumMod val="50000"/>
                </a:schemeClr>
              </a:buClr>
              <a:buFont typeface="Wingdings" panose="05000000000000000000" pitchFamily="2" charset="2"/>
              <a:buChar char="Ø"/>
            </a:pPr>
            <a:r>
              <a:rPr lang="en-US" dirty="0" smtClean="0"/>
              <a:t> </a:t>
            </a:r>
            <a:r>
              <a:rPr lang="en-US" dirty="0" err="1"/>
              <a:t>Highcharts</a:t>
            </a:r>
            <a:r>
              <a:rPr lang="en-US" dirty="0"/>
              <a:t> require jQuery dependencies. These charts take </a:t>
            </a:r>
            <a:r>
              <a:rPr lang="en-US" dirty="0" err="1"/>
              <a:t>json</a:t>
            </a:r>
            <a:r>
              <a:rPr lang="en-US" dirty="0"/>
              <a:t> documents as input</a:t>
            </a:r>
          </a:p>
        </p:txBody>
      </p:sp>
    </p:spTree>
    <p:extLst>
      <p:ext uri="{BB962C8B-B14F-4D97-AF65-F5344CB8AC3E}">
        <p14:creationId xmlns:p14="http://schemas.microsoft.com/office/powerpoint/2010/main" val="1234057443"/>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11"/>
          </p:nvPr>
        </p:nvSpPr>
        <p:spPr/>
        <p:txBody>
          <a:bodyPr/>
          <a:lstStyle/>
          <a:p>
            <a:pPr marL="285750" indent="-285750">
              <a:buClr>
                <a:schemeClr val="accent3">
                  <a:lumMod val="50000"/>
                </a:schemeClr>
              </a:buClr>
              <a:buFont typeface="Wingdings" panose="05000000000000000000" pitchFamily="2" charset="2"/>
              <a:buChar char="Ø"/>
            </a:pPr>
            <a:r>
              <a:rPr lang="en-US" dirty="0"/>
              <a:t>AngularJS is a JavaScript framework</a:t>
            </a:r>
            <a:r>
              <a:rPr lang="en-US" dirty="0" smtClean="0"/>
              <a:t>.</a:t>
            </a:r>
          </a:p>
          <a:p>
            <a:pPr marL="285750" indent="-285750">
              <a:buClr>
                <a:schemeClr val="accent3">
                  <a:lumMod val="50000"/>
                </a:schemeClr>
              </a:buClr>
              <a:buFont typeface="Wingdings" panose="05000000000000000000" pitchFamily="2" charset="2"/>
              <a:buChar char="Ø"/>
            </a:pPr>
            <a:r>
              <a:rPr lang="en-US" dirty="0" smtClean="0"/>
              <a:t> </a:t>
            </a:r>
            <a:r>
              <a:rPr lang="en-US" dirty="0"/>
              <a:t>It is a library written in JavaScript</a:t>
            </a:r>
            <a:r>
              <a:rPr lang="en-US" dirty="0" smtClean="0"/>
              <a:t>.</a:t>
            </a:r>
          </a:p>
          <a:p>
            <a:pPr marL="285750" indent="-285750">
              <a:buClr>
                <a:schemeClr val="accent3">
                  <a:lumMod val="50000"/>
                </a:schemeClr>
              </a:buClr>
              <a:buFont typeface="Wingdings" panose="05000000000000000000" pitchFamily="2" charset="2"/>
              <a:buChar char="Ø"/>
            </a:pPr>
            <a:r>
              <a:rPr lang="en-US" dirty="0"/>
              <a:t>AngularJS extends HTML with </a:t>
            </a:r>
            <a:r>
              <a:rPr lang="en-US" b="1" dirty="0"/>
              <a:t>ng-directives</a:t>
            </a:r>
            <a:r>
              <a:rPr lang="en-US" dirty="0"/>
              <a:t>.</a:t>
            </a:r>
          </a:p>
          <a:p>
            <a:pPr marL="800100" lvl="2" indent="-285750">
              <a:buFont typeface="Arial" panose="020B0604020202020204" pitchFamily="34" charset="0"/>
              <a:buChar char="•"/>
            </a:pPr>
            <a:r>
              <a:rPr lang="en-US" dirty="0"/>
              <a:t>The </a:t>
            </a:r>
            <a:r>
              <a:rPr lang="en-US" b="1" dirty="0"/>
              <a:t>ng-app</a:t>
            </a:r>
            <a:r>
              <a:rPr lang="en-US" dirty="0"/>
              <a:t> directive defines an AngularJS application.</a:t>
            </a:r>
          </a:p>
          <a:p>
            <a:pPr marL="857250" lvl="2" indent="-342900">
              <a:buFont typeface="Arial" panose="020B0604020202020204" pitchFamily="34" charset="0"/>
              <a:buChar char="•"/>
            </a:pPr>
            <a:r>
              <a:rPr lang="en-US" dirty="0"/>
              <a:t>The </a:t>
            </a:r>
            <a:r>
              <a:rPr lang="en-US" b="1" dirty="0"/>
              <a:t>ng-model</a:t>
            </a:r>
            <a:r>
              <a:rPr lang="en-US" dirty="0"/>
              <a:t> directive binds the value of HTML controls (input, select, </a:t>
            </a:r>
            <a:r>
              <a:rPr lang="en-US" dirty="0" err="1"/>
              <a:t>textarea</a:t>
            </a:r>
            <a:r>
              <a:rPr lang="en-US" dirty="0"/>
              <a:t>) to application data.</a:t>
            </a:r>
          </a:p>
          <a:p>
            <a:pPr marL="800100" lvl="2" indent="-285750">
              <a:buFont typeface="Arial" panose="020B0604020202020204" pitchFamily="34" charset="0"/>
              <a:buChar char="•"/>
            </a:pPr>
            <a:r>
              <a:rPr lang="en-US" dirty="0"/>
              <a:t>The </a:t>
            </a:r>
            <a:r>
              <a:rPr lang="en-US" b="1" dirty="0"/>
              <a:t>ng-bind</a:t>
            </a:r>
            <a:r>
              <a:rPr lang="en-US" dirty="0"/>
              <a:t> directive binds application data to the HTML view</a:t>
            </a:r>
            <a:r>
              <a:rPr lang="en-US" dirty="0" smtClean="0"/>
              <a:t>.</a:t>
            </a:r>
          </a:p>
          <a:p>
            <a:pPr marL="285750" indent="-285750">
              <a:buClr>
                <a:schemeClr val="accent3">
                  <a:lumMod val="50000"/>
                </a:schemeClr>
              </a:buClr>
              <a:buFont typeface="Wingdings" panose="05000000000000000000" pitchFamily="2" charset="2"/>
              <a:buChar char="Ø"/>
            </a:pPr>
            <a:r>
              <a:rPr lang="en-US" dirty="0" smtClean="0"/>
              <a:t>Data Tables- </a:t>
            </a:r>
            <a:r>
              <a:rPr lang="en-US" dirty="0"/>
              <a:t>plug-in for the </a:t>
            </a:r>
            <a:r>
              <a:rPr lang="en-US" dirty="0" err="1" smtClean="0"/>
              <a:t>Javascript</a:t>
            </a:r>
            <a:r>
              <a:rPr lang="en-US" dirty="0" smtClean="0"/>
              <a:t> library.</a:t>
            </a:r>
          </a:p>
          <a:p>
            <a:pPr marL="630238" lvl="1" indent="-285750">
              <a:buClr>
                <a:schemeClr val="accent3">
                  <a:lumMod val="50000"/>
                </a:schemeClr>
              </a:buClr>
              <a:buFont typeface="Wingdings" panose="05000000000000000000" pitchFamily="2" charset="2"/>
              <a:buChar char="Ø"/>
            </a:pPr>
            <a:r>
              <a:rPr lang="en-US" dirty="0" smtClean="0"/>
              <a:t>Pagination</a:t>
            </a:r>
          </a:p>
          <a:p>
            <a:pPr marL="630238" lvl="1" indent="-285750">
              <a:buClr>
                <a:schemeClr val="accent3">
                  <a:lumMod val="50000"/>
                </a:schemeClr>
              </a:buClr>
              <a:buFont typeface="Wingdings" panose="05000000000000000000" pitchFamily="2" charset="2"/>
              <a:buChar char="Ø"/>
            </a:pPr>
            <a:r>
              <a:rPr lang="en-US" dirty="0" smtClean="0"/>
              <a:t>instant </a:t>
            </a:r>
            <a:r>
              <a:rPr lang="en-US" dirty="0"/>
              <a:t>search </a:t>
            </a:r>
          </a:p>
          <a:p>
            <a:pPr marL="630238" lvl="1" indent="-285750">
              <a:buClr>
                <a:schemeClr val="accent3">
                  <a:lumMod val="50000"/>
                </a:schemeClr>
              </a:buClr>
              <a:buFont typeface="Wingdings" panose="05000000000000000000" pitchFamily="2" charset="2"/>
              <a:buChar char="Ø"/>
            </a:pPr>
            <a:r>
              <a:rPr lang="en-US" dirty="0" smtClean="0"/>
              <a:t> </a:t>
            </a:r>
            <a:r>
              <a:rPr lang="en-US" dirty="0"/>
              <a:t>multi-column ordering</a:t>
            </a:r>
          </a:p>
          <a:p>
            <a:pPr marL="285750" indent="-285750">
              <a:buClr>
                <a:schemeClr val="accent3">
                  <a:lumMod val="50000"/>
                </a:schemeClr>
              </a:buClr>
              <a:buFont typeface="Wingdings" panose="05000000000000000000" pitchFamily="2" charset="2"/>
              <a:buChar char="Ø"/>
            </a:pPr>
            <a:endParaRPr lang="en-US" dirty="0"/>
          </a:p>
          <a:p>
            <a:pPr marL="285750" indent="-285750">
              <a:buClr>
                <a:schemeClr val="accent3">
                  <a:lumMod val="50000"/>
                </a:schemeClr>
              </a:buClr>
              <a:buFont typeface="Wingdings" panose="05000000000000000000" pitchFamily="2" charset="2"/>
              <a:buChar char="Ø"/>
            </a:pPr>
            <a:endParaRPr lang="en-US" dirty="0"/>
          </a:p>
        </p:txBody>
      </p:sp>
      <p:sp>
        <p:nvSpPr>
          <p:cNvPr id="17" name="Title 16"/>
          <p:cNvSpPr>
            <a:spLocks noGrp="1"/>
          </p:cNvSpPr>
          <p:nvPr>
            <p:ph type="title"/>
          </p:nvPr>
        </p:nvSpPr>
        <p:spPr/>
        <p:txBody>
          <a:bodyPr/>
          <a:lstStyle/>
          <a:p>
            <a:r>
              <a:rPr lang="en-US" dirty="0" smtClean="0"/>
              <a:t>Angular JS</a:t>
            </a:r>
            <a:endParaRPr lang="en-US" dirty="0"/>
          </a:p>
        </p:txBody>
      </p:sp>
    </p:spTree>
    <p:extLst>
      <p:ext uri="{BB962C8B-B14F-4D97-AF65-F5344CB8AC3E}">
        <p14:creationId xmlns:p14="http://schemas.microsoft.com/office/powerpoint/2010/main" val="1377474722"/>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p:cNvSpPr>
            <a:spLocks noGrp="1"/>
          </p:cNvSpPr>
          <p:nvPr>
            <p:ph type="body" sz="quarter" idx="11"/>
          </p:nvPr>
        </p:nvSpPr>
        <p:spPr/>
        <p:txBody>
          <a:bodyPr/>
          <a:lstStyle/>
          <a:p>
            <a:pPr marL="285750" indent="-285750">
              <a:buClr>
                <a:schemeClr val="accent3">
                  <a:lumMod val="50000"/>
                </a:schemeClr>
              </a:buClr>
              <a:buFont typeface="Wingdings" panose="05000000000000000000" pitchFamily="2" charset="2"/>
              <a:buChar char="Ø"/>
            </a:pPr>
            <a:r>
              <a:rPr lang="en-US" dirty="0" err="1" smtClean="0"/>
              <a:t>jUnit</a:t>
            </a:r>
            <a:r>
              <a:rPr lang="en-US" dirty="0"/>
              <a:t>, a unit testing framework has been helpful in test-driven development</a:t>
            </a:r>
            <a:r>
              <a:rPr lang="en-US" dirty="0" smtClean="0"/>
              <a:t>.</a:t>
            </a:r>
          </a:p>
          <a:p>
            <a:pPr marL="285750" indent="-285750">
              <a:buClr>
                <a:schemeClr val="accent3">
                  <a:lumMod val="50000"/>
                </a:schemeClr>
              </a:buClr>
              <a:buFont typeface="Wingdings" panose="05000000000000000000" pitchFamily="2" charset="2"/>
              <a:buChar char="Ø"/>
            </a:pPr>
            <a:r>
              <a:rPr lang="en-US" dirty="0" smtClean="0"/>
              <a:t> </a:t>
            </a:r>
            <a:r>
              <a:rPr lang="en-US" dirty="0" err="1"/>
              <a:t>jUnits</a:t>
            </a:r>
            <a:r>
              <a:rPr lang="en-US" dirty="0"/>
              <a:t> has annotations that facilitate invocation of test methods</a:t>
            </a:r>
            <a:r>
              <a:rPr lang="en-US" dirty="0" smtClean="0"/>
              <a:t>.</a:t>
            </a:r>
          </a:p>
          <a:p>
            <a:pPr marL="285750" indent="-285750">
              <a:buClr>
                <a:schemeClr val="accent3">
                  <a:lumMod val="50000"/>
                </a:schemeClr>
              </a:buClr>
              <a:buFont typeface="Wingdings" panose="05000000000000000000" pitchFamily="2" charset="2"/>
              <a:buChar char="Ø"/>
            </a:pPr>
            <a:r>
              <a:rPr lang="en-US" dirty="0"/>
              <a:t>Test cases are put into a test suite and they are tested sequentially</a:t>
            </a:r>
            <a:r>
              <a:rPr lang="en-US" dirty="0" smtClean="0"/>
              <a:t>.</a:t>
            </a:r>
          </a:p>
          <a:p>
            <a:pPr marL="285750" indent="-285750">
              <a:buClr>
                <a:schemeClr val="accent3">
                  <a:lumMod val="50000"/>
                </a:schemeClr>
              </a:buClr>
              <a:buFont typeface="Wingdings" panose="05000000000000000000" pitchFamily="2" charset="2"/>
              <a:buChar char="Ø"/>
            </a:pPr>
            <a:r>
              <a:rPr lang="en-US" dirty="0"/>
              <a:t>A formal written unit test case is characterized by a known input and an expected output</a:t>
            </a:r>
            <a:r>
              <a:rPr lang="en-US" dirty="0" smtClean="0"/>
              <a:t>,</a:t>
            </a:r>
          </a:p>
          <a:p>
            <a:pPr marL="285750" indent="-285750">
              <a:buClr>
                <a:schemeClr val="accent3">
                  <a:lumMod val="50000"/>
                </a:schemeClr>
              </a:buClr>
              <a:buFont typeface="Wingdings" panose="05000000000000000000" pitchFamily="2" charset="2"/>
              <a:buChar char="Ø"/>
            </a:pPr>
            <a:r>
              <a:rPr lang="en-US" dirty="0" smtClean="0"/>
              <a:t> </a:t>
            </a:r>
            <a:r>
              <a:rPr lang="en-US" dirty="0"/>
              <a:t>which is worked out before the test is executed</a:t>
            </a:r>
            <a:r>
              <a:rPr lang="en-US" dirty="0" smtClean="0"/>
              <a:t>.</a:t>
            </a:r>
          </a:p>
          <a:p>
            <a:pPr marL="285750" indent="-285750">
              <a:buClr>
                <a:schemeClr val="accent3">
                  <a:lumMod val="50000"/>
                </a:schemeClr>
              </a:buClr>
              <a:buFont typeface="Wingdings" panose="05000000000000000000" pitchFamily="2" charset="2"/>
              <a:buChar char="Ø"/>
            </a:pPr>
            <a:r>
              <a:rPr lang="en-US" dirty="0" smtClean="0"/>
              <a:t> </a:t>
            </a:r>
            <a:r>
              <a:rPr lang="en-US" dirty="0"/>
              <a:t>The known input should test a precondition and the expected output should test a post-condition.</a:t>
            </a:r>
          </a:p>
          <a:p>
            <a:pPr marL="285750" indent="-285750">
              <a:buClr>
                <a:schemeClr val="accent3">
                  <a:lumMod val="50000"/>
                </a:schemeClr>
              </a:buClr>
              <a:buFont typeface="Wingdings" panose="05000000000000000000" pitchFamily="2" charset="2"/>
              <a:buChar char="Ø"/>
            </a:pPr>
            <a:endParaRPr lang="en-US" dirty="0" smtClean="0"/>
          </a:p>
        </p:txBody>
      </p:sp>
      <p:sp>
        <p:nvSpPr>
          <p:cNvPr id="19" name="Title 18"/>
          <p:cNvSpPr>
            <a:spLocks noGrp="1"/>
          </p:cNvSpPr>
          <p:nvPr>
            <p:ph type="title"/>
          </p:nvPr>
        </p:nvSpPr>
        <p:spPr/>
        <p:txBody>
          <a:bodyPr/>
          <a:lstStyle/>
          <a:p>
            <a:r>
              <a:rPr lang="en-US" dirty="0" smtClean="0"/>
              <a:t>Junit</a:t>
            </a:r>
            <a:endParaRPr lang="en-US" dirty="0"/>
          </a:p>
        </p:txBody>
      </p:sp>
    </p:spTree>
    <p:extLst>
      <p:ext uri="{BB962C8B-B14F-4D97-AF65-F5344CB8AC3E}">
        <p14:creationId xmlns:p14="http://schemas.microsoft.com/office/powerpoint/2010/main" val="1343937994"/>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11"/>
          </p:nvPr>
        </p:nvSpPr>
        <p:spPr/>
        <p:txBody>
          <a:bodyPr/>
          <a:lstStyle/>
          <a:p>
            <a:r>
              <a:rPr lang="en-US" dirty="0" smtClean="0"/>
              <a:t>Welcome page</a:t>
            </a:r>
            <a:endParaRPr lang="en-US" dirty="0"/>
          </a:p>
        </p:txBody>
      </p:sp>
      <p:sp>
        <p:nvSpPr>
          <p:cNvPr id="19" name="Text Placeholder 18"/>
          <p:cNvSpPr>
            <a:spLocks noGrp="1"/>
          </p:cNvSpPr>
          <p:nvPr>
            <p:ph type="body" sz="quarter" idx="16"/>
          </p:nvPr>
        </p:nvSpPr>
        <p:spPr/>
        <p:txBody>
          <a:bodyPr/>
          <a:lstStyle/>
          <a:p>
            <a:endParaRPr lang="en-US"/>
          </a:p>
        </p:txBody>
      </p:sp>
      <p:pic>
        <p:nvPicPr>
          <p:cNvPr id="21" name="Content Placeholder 20"/>
          <p:cNvPicPr>
            <a:picLocks noGrp="1" noChangeAspect="1"/>
          </p:cNvPicPr>
          <p:nvPr>
            <p:ph sz="quarter" idx="17"/>
          </p:nvPr>
        </p:nvPicPr>
        <p:blipFill>
          <a:blip r:embed="rId3">
            <a:extLst>
              <a:ext uri="{28A0092B-C50C-407E-A947-70E740481C1C}">
                <a14:useLocalDpi xmlns:a14="http://schemas.microsoft.com/office/drawing/2010/main" val="0"/>
              </a:ext>
            </a:extLst>
          </a:blip>
          <a:stretch>
            <a:fillRect/>
          </a:stretch>
        </p:blipFill>
        <p:spPr>
          <a:xfrm>
            <a:off x="609600" y="1632065"/>
            <a:ext cx="8029910" cy="4343400"/>
          </a:xfrm>
        </p:spPr>
      </p:pic>
      <p:sp>
        <p:nvSpPr>
          <p:cNvPr id="17" name="Title 16"/>
          <p:cNvSpPr>
            <a:spLocks noGrp="1"/>
          </p:cNvSpPr>
          <p:nvPr>
            <p:ph type="title"/>
          </p:nvPr>
        </p:nvSpPr>
        <p:spPr/>
        <p:txBody>
          <a:bodyPr/>
          <a:lstStyle/>
          <a:p>
            <a:r>
              <a:rPr lang="en-US" dirty="0" smtClean="0"/>
              <a:t>Output Snapshots</a:t>
            </a:r>
            <a:endParaRPr lang="en-US" dirty="0"/>
          </a:p>
        </p:txBody>
      </p:sp>
    </p:spTree>
    <p:extLst>
      <p:ext uri="{BB962C8B-B14F-4D97-AF65-F5344CB8AC3E}">
        <p14:creationId xmlns:p14="http://schemas.microsoft.com/office/powerpoint/2010/main" val="332866012"/>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6"/>
          </p:nvPr>
        </p:nvSpPr>
        <p:spPr/>
        <p:txBody>
          <a:bodyPr/>
          <a:lstStyle/>
          <a:p>
            <a:endParaRPr lang="en-US"/>
          </a:p>
        </p:txBody>
      </p:sp>
      <p:pic>
        <p:nvPicPr>
          <p:cNvPr id="6" name="Content Placeholder 5"/>
          <p:cNvPicPr>
            <a:picLocks noGrp="1" noChangeAspect="1"/>
          </p:cNvPicPr>
          <p:nvPr>
            <p:ph sz="quarter" idx="17"/>
          </p:nvPr>
        </p:nvPicPr>
        <p:blipFill>
          <a:blip r:embed="rId3">
            <a:extLst>
              <a:ext uri="{28A0092B-C50C-407E-A947-70E740481C1C}">
                <a14:useLocalDpi xmlns:a14="http://schemas.microsoft.com/office/drawing/2010/main" val="0"/>
              </a:ext>
            </a:extLst>
          </a:blip>
          <a:stretch>
            <a:fillRect/>
          </a:stretch>
        </p:blipFill>
        <p:spPr>
          <a:xfrm>
            <a:off x="312843" y="1828800"/>
            <a:ext cx="11566314" cy="4343400"/>
          </a:xfrm>
        </p:spPr>
      </p:pic>
      <p:sp>
        <p:nvSpPr>
          <p:cNvPr id="2" name="Title 1"/>
          <p:cNvSpPr>
            <a:spLocks noGrp="1"/>
          </p:cNvSpPr>
          <p:nvPr>
            <p:ph type="title"/>
          </p:nvPr>
        </p:nvSpPr>
        <p:spPr/>
        <p:txBody>
          <a:bodyPr/>
          <a:lstStyle/>
          <a:p>
            <a:r>
              <a:rPr lang="en-US" dirty="0" smtClean="0"/>
              <a:t>Predictive Analysis</a:t>
            </a:r>
            <a:endParaRPr lang="en-US" dirty="0"/>
          </a:p>
        </p:txBody>
      </p:sp>
    </p:spTree>
    <p:extLst>
      <p:ext uri="{BB962C8B-B14F-4D97-AF65-F5344CB8AC3E}">
        <p14:creationId xmlns:p14="http://schemas.microsoft.com/office/powerpoint/2010/main" val="1772090302"/>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7"/>
          </p:nvPr>
        </p:nvPicPr>
        <p:blipFill>
          <a:blip r:embed="rId3">
            <a:extLst>
              <a:ext uri="{28A0092B-C50C-407E-A947-70E740481C1C}">
                <a14:useLocalDpi xmlns:a14="http://schemas.microsoft.com/office/drawing/2010/main" val="0"/>
              </a:ext>
            </a:extLst>
          </a:blip>
          <a:stretch>
            <a:fillRect/>
          </a:stretch>
        </p:blipFill>
        <p:spPr>
          <a:xfrm>
            <a:off x="304800" y="1712274"/>
            <a:ext cx="11582400" cy="4349440"/>
          </a:xfrm>
        </p:spPr>
      </p:pic>
      <p:sp>
        <p:nvSpPr>
          <p:cNvPr id="2" name="Title 1"/>
          <p:cNvSpPr>
            <a:spLocks noGrp="1"/>
          </p:cNvSpPr>
          <p:nvPr>
            <p:ph type="title"/>
          </p:nvPr>
        </p:nvSpPr>
        <p:spPr/>
        <p:txBody>
          <a:bodyPr/>
          <a:lstStyle/>
          <a:p>
            <a:r>
              <a:rPr lang="en-US" dirty="0" smtClean="0"/>
              <a:t>Data Table</a:t>
            </a:r>
            <a:endParaRPr lang="en-US" dirty="0"/>
          </a:p>
        </p:txBody>
      </p:sp>
      <p:sp>
        <p:nvSpPr>
          <p:cNvPr id="3" name="Text Placeholder 2"/>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291504685"/>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11"/>
          </p:nvPr>
        </p:nvSpPr>
        <p:spPr/>
        <p:txBody>
          <a:bodyPr/>
          <a:lstStyle/>
          <a:p>
            <a:pPr marL="285750" indent="-285750">
              <a:buClr>
                <a:schemeClr val="accent3">
                  <a:lumMod val="50000"/>
                </a:schemeClr>
              </a:buClr>
              <a:buFont typeface="Wingdings" panose="05000000000000000000" pitchFamily="2" charset="2"/>
              <a:buChar char="Ø"/>
            </a:pPr>
            <a:r>
              <a:rPr lang="en-US" dirty="0"/>
              <a:t>Introduction </a:t>
            </a:r>
          </a:p>
          <a:p>
            <a:pPr marL="285750" indent="-285750">
              <a:buClr>
                <a:schemeClr val="accent3">
                  <a:lumMod val="50000"/>
                </a:schemeClr>
              </a:buClr>
              <a:buFont typeface="Wingdings" panose="05000000000000000000" pitchFamily="2" charset="2"/>
              <a:buChar char="Ø"/>
            </a:pPr>
            <a:r>
              <a:rPr lang="en-US" dirty="0" smtClean="0"/>
              <a:t>Existing </a:t>
            </a:r>
            <a:r>
              <a:rPr lang="en-US" dirty="0"/>
              <a:t>System</a:t>
            </a:r>
          </a:p>
          <a:p>
            <a:pPr marL="285750" indent="-285750">
              <a:buClr>
                <a:schemeClr val="accent3">
                  <a:lumMod val="50000"/>
                </a:schemeClr>
              </a:buClr>
              <a:buFont typeface="Wingdings" panose="05000000000000000000" pitchFamily="2" charset="2"/>
              <a:buChar char="Ø"/>
            </a:pPr>
            <a:r>
              <a:rPr lang="en-US" dirty="0" smtClean="0"/>
              <a:t>Proposed System</a:t>
            </a:r>
          </a:p>
          <a:p>
            <a:pPr marL="285750" indent="-285750">
              <a:buClr>
                <a:schemeClr val="accent3">
                  <a:lumMod val="50000"/>
                </a:schemeClr>
              </a:buClr>
              <a:buFont typeface="Wingdings" panose="05000000000000000000" pitchFamily="2" charset="2"/>
              <a:buChar char="Ø"/>
            </a:pPr>
            <a:r>
              <a:rPr lang="en-US" dirty="0" smtClean="0"/>
              <a:t>Te</a:t>
            </a:r>
            <a:r>
              <a:rPr lang="en-US" dirty="0"/>
              <a:t>chnologies Used</a:t>
            </a:r>
          </a:p>
          <a:p>
            <a:pPr marL="285750" indent="-285750">
              <a:buClr>
                <a:schemeClr val="accent3">
                  <a:lumMod val="50000"/>
                </a:schemeClr>
              </a:buClr>
              <a:buFont typeface="Wingdings" panose="05000000000000000000" pitchFamily="2" charset="2"/>
              <a:buChar char="Ø"/>
            </a:pPr>
            <a:r>
              <a:rPr lang="en-US" dirty="0" smtClean="0"/>
              <a:t>Output</a:t>
            </a:r>
            <a:r>
              <a:rPr lang="en-US" dirty="0"/>
              <a:t> </a:t>
            </a:r>
            <a:r>
              <a:rPr lang="en-US" dirty="0" smtClean="0"/>
              <a:t>Snapshots</a:t>
            </a:r>
          </a:p>
          <a:p>
            <a:pPr marL="285750" indent="-285750">
              <a:buClr>
                <a:schemeClr val="accent3">
                  <a:lumMod val="50000"/>
                </a:schemeClr>
              </a:buClr>
              <a:buFont typeface="Wingdings" panose="05000000000000000000" pitchFamily="2" charset="2"/>
              <a:buChar char="Ø"/>
            </a:pPr>
            <a:r>
              <a:rPr lang="en-US" dirty="0" smtClean="0"/>
              <a:t>Conclusion</a:t>
            </a:r>
          </a:p>
          <a:p>
            <a:pPr marL="285750" indent="-285750">
              <a:buClr>
                <a:schemeClr val="accent3">
                  <a:lumMod val="50000"/>
                </a:schemeClr>
              </a:buClr>
              <a:buFont typeface="Wingdings" panose="05000000000000000000" pitchFamily="2" charset="2"/>
              <a:buChar char="Ø"/>
            </a:pPr>
            <a:r>
              <a:rPr lang="en-US" dirty="0" smtClean="0"/>
              <a:t>References</a:t>
            </a:r>
            <a:endParaRPr lang="en-US" dirty="0"/>
          </a:p>
          <a:p>
            <a:pPr marL="285750" indent="-285750">
              <a:buClr>
                <a:schemeClr val="accent3">
                  <a:lumMod val="50000"/>
                </a:schemeClr>
              </a:buClr>
              <a:buFont typeface="Wingdings" panose="05000000000000000000" pitchFamily="2" charset="2"/>
              <a:buChar char="Ø"/>
            </a:pPr>
            <a:endParaRPr lang="en-US" dirty="0" smtClean="0"/>
          </a:p>
        </p:txBody>
      </p:sp>
      <p:sp>
        <p:nvSpPr>
          <p:cNvPr id="17" name="Title 16"/>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116686809"/>
      </p:ext>
    </p:extLst>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p:cNvPicPr>
            <a:picLocks noGrp="1" noChangeAspect="1"/>
          </p:cNvPicPr>
          <p:nvPr>
            <p:ph sz="quarter" idx="17"/>
          </p:nvPr>
        </p:nvPicPr>
        <p:blipFill>
          <a:blip r:embed="rId3">
            <a:extLst>
              <a:ext uri="{28A0092B-C50C-407E-A947-70E740481C1C}">
                <a14:useLocalDpi xmlns:a14="http://schemas.microsoft.com/office/drawing/2010/main" val="0"/>
              </a:ext>
            </a:extLst>
          </a:blip>
          <a:stretch>
            <a:fillRect/>
          </a:stretch>
        </p:blipFill>
        <p:spPr>
          <a:xfrm>
            <a:off x="301625" y="1711678"/>
            <a:ext cx="11585575" cy="4350632"/>
          </a:xfrm>
        </p:spPr>
      </p:pic>
      <p:sp>
        <p:nvSpPr>
          <p:cNvPr id="13" name="Title 12"/>
          <p:cNvSpPr>
            <a:spLocks noGrp="1"/>
          </p:cNvSpPr>
          <p:nvPr>
            <p:ph type="title"/>
          </p:nvPr>
        </p:nvSpPr>
        <p:spPr/>
        <p:txBody>
          <a:bodyPr/>
          <a:lstStyle/>
          <a:p>
            <a:r>
              <a:rPr lang="en-US" dirty="0" smtClean="0"/>
              <a:t>Severity </a:t>
            </a:r>
            <a:r>
              <a:rPr lang="en-US" dirty="0"/>
              <a:t>o</a:t>
            </a:r>
            <a:r>
              <a:rPr lang="en-US" dirty="0" smtClean="0"/>
              <a:t>f the Issues Displayed</a:t>
            </a:r>
            <a:endParaRPr lang="en-US" dirty="0"/>
          </a:p>
        </p:txBody>
      </p:sp>
    </p:spTree>
    <p:extLst>
      <p:ext uri="{BB962C8B-B14F-4D97-AF65-F5344CB8AC3E}">
        <p14:creationId xmlns:p14="http://schemas.microsoft.com/office/powerpoint/2010/main" val="1702020566"/>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History</a:t>
            </a:r>
            <a:endParaRPr lang="en-US" dirty="0"/>
          </a:p>
        </p:txBody>
      </p:sp>
      <p:pic>
        <p:nvPicPr>
          <p:cNvPr id="4" name="Content Placeholder 3"/>
          <p:cNvPicPr>
            <a:picLocks noGrp="1" noChangeAspect="1"/>
          </p:cNvPicPr>
          <p:nvPr>
            <p:ph sz="quarter" idx="17"/>
          </p:nvPr>
        </p:nvPicPr>
        <p:blipFill>
          <a:blip r:embed="rId3">
            <a:extLst>
              <a:ext uri="{28A0092B-C50C-407E-A947-70E740481C1C}">
                <a14:useLocalDpi xmlns:a14="http://schemas.microsoft.com/office/drawing/2010/main" val="0"/>
              </a:ext>
            </a:extLst>
          </a:blip>
          <a:stretch>
            <a:fillRect/>
          </a:stretch>
        </p:blipFill>
        <p:spPr>
          <a:xfrm>
            <a:off x="301832" y="918866"/>
            <a:ext cx="9442891" cy="4570412"/>
          </a:xfrm>
        </p:spPr>
      </p:pic>
    </p:spTree>
    <p:extLst>
      <p:ext uri="{BB962C8B-B14F-4D97-AF65-F5344CB8AC3E}">
        <p14:creationId xmlns:p14="http://schemas.microsoft.com/office/powerpoint/2010/main" val="1461373584"/>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914400" y="1219200"/>
            <a:ext cx="9442891" cy="4570412"/>
          </a:xfrm>
        </p:spPr>
      </p:pic>
      <p:sp>
        <p:nvSpPr>
          <p:cNvPr id="3" name="Title 2"/>
          <p:cNvSpPr>
            <a:spLocks noGrp="1"/>
          </p:cNvSpPr>
          <p:nvPr>
            <p:ph type="title"/>
          </p:nvPr>
        </p:nvSpPr>
        <p:spPr/>
        <p:txBody>
          <a:bodyPr/>
          <a:lstStyle/>
          <a:p>
            <a:r>
              <a:rPr lang="en-US" dirty="0" err="1" smtClean="0"/>
              <a:t>Visualisation</a:t>
            </a:r>
            <a:endParaRPr lang="en-US" dirty="0"/>
          </a:p>
        </p:txBody>
      </p:sp>
    </p:spTree>
    <p:extLst>
      <p:ext uri="{BB962C8B-B14F-4D97-AF65-F5344CB8AC3E}">
        <p14:creationId xmlns:p14="http://schemas.microsoft.com/office/powerpoint/2010/main" val="1768222048"/>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pPr marL="285750" indent="-285750">
              <a:buClr>
                <a:schemeClr val="accent3">
                  <a:lumMod val="50000"/>
                </a:schemeClr>
              </a:buClr>
              <a:buFont typeface="Wingdings" panose="05000000000000000000" pitchFamily="2" charset="2"/>
              <a:buChar char="Ø"/>
            </a:pPr>
            <a:r>
              <a:rPr lang="en-US" dirty="0" smtClean="0"/>
              <a:t>a </a:t>
            </a:r>
            <a:r>
              <a:rPr lang="en-US" dirty="0"/>
              <a:t>monitoring architecture that would promptly report the status of any issue that has been raised </a:t>
            </a:r>
            <a:endParaRPr lang="en-US" dirty="0" smtClean="0"/>
          </a:p>
          <a:p>
            <a:pPr marL="285750" indent="-285750">
              <a:buClr>
                <a:schemeClr val="accent3">
                  <a:lumMod val="50000"/>
                </a:schemeClr>
              </a:buClr>
              <a:buFont typeface="Wingdings" panose="05000000000000000000" pitchFamily="2" charset="2"/>
              <a:buChar char="Ø"/>
            </a:pPr>
            <a:r>
              <a:rPr lang="en-US" dirty="0" smtClean="0"/>
              <a:t>Every </a:t>
            </a:r>
            <a:r>
              <a:rPr lang="en-US" dirty="0"/>
              <a:t>issue is displayed along with their priority on the dashboard. </a:t>
            </a:r>
            <a:endParaRPr lang="en-US" dirty="0" smtClean="0"/>
          </a:p>
          <a:p>
            <a:pPr marL="285750" indent="-285750">
              <a:buClr>
                <a:schemeClr val="accent3">
                  <a:lumMod val="50000"/>
                </a:schemeClr>
              </a:buClr>
              <a:buFont typeface="Wingdings" panose="05000000000000000000" pitchFamily="2" charset="2"/>
              <a:buChar char="Ø"/>
            </a:pPr>
            <a:r>
              <a:rPr lang="en-US" dirty="0" smtClean="0"/>
              <a:t>Issues </a:t>
            </a:r>
            <a:r>
              <a:rPr lang="en-US" dirty="0"/>
              <a:t>are categorized according to their domains</a:t>
            </a:r>
            <a:r>
              <a:rPr lang="en-US" dirty="0" smtClean="0"/>
              <a:t>.</a:t>
            </a:r>
          </a:p>
          <a:p>
            <a:pPr marL="285750" indent="-285750">
              <a:buClr>
                <a:schemeClr val="accent3">
                  <a:lumMod val="50000"/>
                </a:schemeClr>
              </a:buClr>
              <a:buFont typeface="Wingdings" panose="05000000000000000000" pitchFamily="2" charset="2"/>
              <a:buChar char="Ø"/>
            </a:pPr>
            <a:r>
              <a:rPr lang="en-US" dirty="0" smtClean="0"/>
              <a:t> </a:t>
            </a:r>
            <a:r>
              <a:rPr lang="en-US" dirty="0"/>
              <a:t>It is easy for the administrator to visualize the issues through a scatter / bubble chart</a:t>
            </a:r>
            <a:r>
              <a:rPr lang="en-US" dirty="0" smtClean="0"/>
              <a:t>.</a:t>
            </a:r>
          </a:p>
          <a:p>
            <a:pPr marL="285750" indent="-285750">
              <a:buClr>
                <a:schemeClr val="accent3">
                  <a:lumMod val="50000"/>
                </a:schemeClr>
              </a:buClr>
              <a:buFont typeface="Wingdings" panose="05000000000000000000" pitchFamily="2" charset="2"/>
              <a:buChar char="Ø"/>
            </a:pPr>
            <a:r>
              <a:rPr lang="en-US" dirty="0" smtClean="0"/>
              <a:t>Future scope</a:t>
            </a:r>
          </a:p>
          <a:p>
            <a:pPr marL="630238" lvl="1" indent="-285750">
              <a:buClr>
                <a:schemeClr val="accent3">
                  <a:lumMod val="50000"/>
                </a:schemeClr>
              </a:buClr>
              <a:buFont typeface="Wingdings" panose="05000000000000000000" pitchFamily="2" charset="2"/>
              <a:buChar char="Ø"/>
            </a:pPr>
            <a:r>
              <a:rPr lang="en-US" dirty="0" smtClean="0"/>
              <a:t>Security </a:t>
            </a:r>
            <a:r>
              <a:rPr lang="en-US" dirty="0"/>
              <a:t>Implementations can be </a:t>
            </a:r>
            <a:r>
              <a:rPr lang="en-US" dirty="0" smtClean="0"/>
              <a:t>included.</a:t>
            </a:r>
          </a:p>
          <a:p>
            <a:pPr marL="630238" lvl="1" indent="-285750">
              <a:buClr>
                <a:schemeClr val="accent3">
                  <a:lumMod val="50000"/>
                </a:schemeClr>
              </a:buClr>
              <a:buFont typeface="Wingdings" panose="05000000000000000000" pitchFamily="2" charset="2"/>
              <a:buChar char="Ø"/>
            </a:pPr>
            <a:r>
              <a:rPr lang="en-US" dirty="0"/>
              <a:t>Prediction and other data mining measures can be </a:t>
            </a:r>
            <a:r>
              <a:rPr lang="en-US" dirty="0" smtClean="0"/>
              <a:t>adopted.</a:t>
            </a:r>
          </a:p>
          <a:p>
            <a:pPr lvl="1" indent="0">
              <a:buClr>
                <a:schemeClr val="accent3">
                  <a:lumMod val="50000"/>
                </a:schemeClr>
              </a:buClr>
              <a:buNone/>
            </a:pPr>
            <a:r>
              <a:rPr lang="en-US" b="1" dirty="0"/>
              <a:t> </a:t>
            </a:r>
            <a:endParaRPr lang="en-US" dirty="0"/>
          </a:p>
        </p:txBody>
      </p:sp>
      <p:sp>
        <p:nvSpPr>
          <p:cNvPr id="5" name="Title 4"/>
          <p:cNvSpPr>
            <a:spLocks noGrp="1"/>
          </p:cNvSpPr>
          <p:nvPr>
            <p:ph type="title"/>
          </p:nvPr>
        </p:nvSpPr>
        <p:spPr/>
        <p:txBody>
          <a:bodyPr/>
          <a:lstStyle/>
          <a:p>
            <a:r>
              <a:rPr lang="en-US" dirty="0" smtClean="0"/>
              <a:t>Conclusion</a:t>
            </a:r>
            <a:endParaRPr lang="en-US" dirty="0"/>
          </a:p>
        </p:txBody>
      </p:sp>
    </p:spTree>
    <p:extLst>
      <p:ext uri="{BB962C8B-B14F-4D97-AF65-F5344CB8AC3E}">
        <p14:creationId xmlns:p14="http://schemas.microsoft.com/office/powerpoint/2010/main" val="3489547496"/>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 </a:t>
            </a:r>
          </a:p>
          <a:p>
            <a:r>
              <a:rPr lang="en-US" u="sng" dirty="0" smtClean="0">
                <a:hlinkClick r:id="rId2"/>
              </a:rPr>
              <a:t>For spring</a:t>
            </a:r>
            <a:endParaRPr lang="en-US" dirty="0"/>
          </a:p>
          <a:p>
            <a:r>
              <a:rPr lang="en-US" u="sng" dirty="0" smtClean="0">
                <a:hlinkClick r:id="rId3"/>
              </a:rPr>
              <a:t>For Angular JS</a:t>
            </a:r>
            <a:endParaRPr lang="en-US" dirty="0"/>
          </a:p>
          <a:p>
            <a:r>
              <a:rPr lang="en-US" u="sng" dirty="0" smtClean="0">
                <a:hlinkClick r:id="rId4"/>
              </a:rPr>
              <a:t>For JUnit</a:t>
            </a:r>
            <a:endParaRPr lang="en-US" dirty="0"/>
          </a:p>
          <a:p>
            <a:r>
              <a:rPr lang="en-US" u="sng" dirty="0" smtClean="0">
                <a:hlinkClick r:id="rId5"/>
              </a:rPr>
              <a:t>For </a:t>
            </a:r>
            <a:r>
              <a:rPr lang="en-US" u="sng" dirty="0" err="1" smtClean="0">
                <a:hlinkClick r:id="rId5"/>
              </a:rPr>
              <a:t>HighCharts</a:t>
            </a:r>
            <a:endParaRPr lang="en-US" u="sng" dirty="0" smtClean="0"/>
          </a:p>
          <a:p>
            <a:r>
              <a:rPr lang="en-US" u="sng" dirty="0" smtClean="0">
                <a:hlinkClick r:id="rId6"/>
              </a:rPr>
              <a:t>For </a:t>
            </a:r>
            <a:r>
              <a:rPr lang="en-US" u="sng" dirty="0" err="1" smtClean="0">
                <a:hlinkClick r:id="rId6"/>
              </a:rPr>
              <a:t>Datatables</a:t>
            </a:r>
            <a:endParaRPr lang="en-US" dirty="0"/>
          </a:p>
          <a:p>
            <a:endParaRPr lang="en-US" dirty="0"/>
          </a:p>
        </p:txBody>
      </p:sp>
      <p:sp>
        <p:nvSpPr>
          <p:cNvPr id="3" name="Title 2"/>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3219702149"/>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4513561"/>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p:txBody>
          <a:bodyPr/>
          <a:lstStyle/>
          <a:p>
            <a:r>
              <a:rPr lang="en-US" dirty="0" smtClean="0"/>
              <a:t>Real Time Maintenance Dashboard</a:t>
            </a:r>
            <a:endParaRPr lang="en-US" dirty="0"/>
          </a:p>
        </p:txBody>
      </p:sp>
      <p:sp>
        <p:nvSpPr>
          <p:cNvPr id="9" name="Text Placeholder 8"/>
          <p:cNvSpPr>
            <a:spLocks noGrp="1"/>
          </p:cNvSpPr>
          <p:nvPr>
            <p:ph type="body" sz="quarter" idx="16"/>
          </p:nvPr>
        </p:nvSpPr>
        <p:spPr/>
        <p:txBody>
          <a:bodyPr vert="horz" wrap="square" lIns="91440" tIns="45720" rIns="91440" bIns="45720" rtlCol="0" anchor="b" anchorCtr="0">
            <a:noAutofit/>
          </a:bodyPr>
          <a:lstStyle/>
          <a:p>
            <a:pPr marL="0" indent="0">
              <a:spcBef>
                <a:spcPts val="0"/>
              </a:spcBef>
              <a:buNone/>
            </a:pPr>
            <a:endParaRPr lang="en-US"/>
          </a:p>
        </p:txBody>
      </p:sp>
      <p:sp>
        <p:nvSpPr>
          <p:cNvPr id="4" name="Content Placeholder 3"/>
          <p:cNvSpPr>
            <a:spLocks noGrp="1"/>
          </p:cNvSpPr>
          <p:nvPr>
            <p:ph sz="quarter" idx="17"/>
          </p:nvPr>
        </p:nvSpPr>
        <p:spPr/>
        <p:txBody>
          <a:bodyPr/>
          <a:lstStyle/>
          <a:p>
            <a:pPr>
              <a:buClr>
                <a:schemeClr val="accent3">
                  <a:lumMod val="50000"/>
                </a:schemeClr>
              </a:buClr>
              <a:buFont typeface="Wingdings" panose="05000000000000000000" pitchFamily="2" charset="2"/>
              <a:buChar char="Ø"/>
            </a:pPr>
            <a:r>
              <a:rPr lang="en-US" dirty="0"/>
              <a:t>servers </a:t>
            </a:r>
            <a:r>
              <a:rPr lang="en-US" dirty="0" smtClean="0"/>
              <a:t>and databases usage.</a:t>
            </a:r>
          </a:p>
          <a:p>
            <a:pPr>
              <a:buClr>
                <a:schemeClr val="accent3">
                  <a:lumMod val="50000"/>
                </a:schemeClr>
              </a:buClr>
              <a:buFont typeface="Wingdings" panose="05000000000000000000" pitchFamily="2" charset="2"/>
              <a:buChar char="Ø"/>
            </a:pPr>
            <a:r>
              <a:rPr lang="en-US" dirty="0" smtClean="0"/>
              <a:t>server </a:t>
            </a:r>
            <a:r>
              <a:rPr lang="en-US" dirty="0"/>
              <a:t>goes down for a few </a:t>
            </a:r>
            <a:r>
              <a:rPr lang="en-US" dirty="0" smtClean="0"/>
              <a:t>hours-affects </a:t>
            </a:r>
            <a:r>
              <a:rPr lang="en-US" dirty="0"/>
              <a:t>the service of thousands of customers</a:t>
            </a:r>
            <a:r>
              <a:rPr lang="en-US" dirty="0" smtClean="0"/>
              <a:t>.</a:t>
            </a:r>
          </a:p>
          <a:p>
            <a:pPr>
              <a:buClr>
                <a:schemeClr val="accent3">
                  <a:lumMod val="50000"/>
                </a:schemeClr>
              </a:buClr>
              <a:buFont typeface="Wingdings" panose="05000000000000000000" pitchFamily="2" charset="2"/>
              <a:buChar char="Ø"/>
            </a:pPr>
            <a:r>
              <a:rPr lang="en-US" dirty="0" smtClean="0"/>
              <a:t> </a:t>
            </a:r>
            <a:r>
              <a:rPr lang="en-US" dirty="0"/>
              <a:t>Scheduled shut downs are also carried out for the maintenance of servers. </a:t>
            </a:r>
            <a:endParaRPr lang="en-US" dirty="0" smtClean="0"/>
          </a:p>
          <a:p>
            <a:pPr>
              <a:buClr>
                <a:schemeClr val="accent3">
                  <a:lumMod val="50000"/>
                </a:schemeClr>
              </a:buClr>
              <a:buFont typeface="Wingdings" panose="05000000000000000000" pitchFamily="2" charset="2"/>
              <a:buChar char="Ø"/>
            </a:pPr>
            <a:r>
              <a:rPr lang="en-US" dirty="0" smtClean="0"/>
              <a:t>Other </a:t>
            </a:r>
            <a:r>
              <a:rPr lang="en-US" dirty="0"/>
              <a:t>maintenance activities like </a:t>
            </a:r>
          </a:p>
          <a:p>
            <a:pPr marL="342900" lvl="0" indent="-342900">
              <a:buClr>
                <a:schemeClr val="accent3">
                  <a:lumMod val="50000"/>
                </a:schemeClr>
              </a:buClr>
              <a:buFont typeface="+mj-lt"/>
              <a:buAutoNum type="arabicPeriod"/>
            </a:pPr>
            <a:r>
              <a:rPr lang="en-US" dirty="0"/>
              <a:t>Disk Usage, </a:t>
            </a:r>
          </a:p>
          <a:p>
            <a:pPr marL="342900" lvl="0" indent="-342900">
              <a:buClr>
                <a:schemeClr val="accent3">
                  <a:lumMod val="50000"/>
                </a:schemeClr>
              </a:buClr>
              <a:buFont typeface="+mj-lt"/>
              <a:buAutoNum type="arabicPeriod"/>
            </a:pPr>
            <a:r>
              <a:rPr lang="en-US" dirty="0"/>
              <a:t>Application deployment;</a:t>
            </a:r>
          </a:p>
          <a:p>
            <a:pPr marL="342900" lvl="0" indent="-342900">
              <a:buClr>
                <a:schemeClr val="accent3">
                  <a:lumMod val="50000"/>
                </a:schemeClr>
              </a:buClr>
              <a:buFont typeface="+mj-lt"/>
              <a:buAutoNum type="arabicPeriod"/>
            </a:pPr>
            <a:r>
              <a:rPr lang="en-US" dirty="0"/>
              <a:t> Host Reboot </a:t>
            </a:r>
            <a:endParaRPr lang="en-US" dirty="0" smtClean="0"/>
          </a:p>
          <a:p>
            <a:pPr marL="0" lvl="0" indent="0">
              <a:buClr>
                <a:schemeClr val="accent3">
                  <a:lumMod val="50000"/>
                </a:schemeClr>
              </a:buClr>
              <a:buNone/>
            </a:pPr>
            <a:r>
              <a:rPr lang="en-US" dirty="0" smtClean="0"/>
              <a:t>are </a:t>
            </a:r>
            <a:r>
              <a:rPr lang="en-US" dirty="0"/>
              <a:t>also carried out. </a:t>
            </a:r>
            <a:endParaRPr lang="en-US" dirty="0" smtClean="0"/>
          </a:p>
          <a:p>
            <a:pPr>
              <a:buClr>
                <a:schemeClr val="accent3">
                  <a:lumMod val="50000"/>
                </a:schemeClr>
              </a:buClr>
              <a:buFont typeface="Wingdings" panose="05000000000000000000" pitchFamily="2" charset="2"/>
              <a:buChar char="Ø"/>
            </a:pPr>
            <a:r>
              <a:rPr lang="en-US" dirty="0" smtClean="0"/>
              <a:t>A </a:t>
            </a:r>
            <a:r>
              <a:rPr lang="en-US" dirty="0"/>
              <a:t>monitoring Architecture </a:t>
            </a:r>
            <a:r>
              <a:rPr lang="en-US" dirty="0" smtClean="0"/>
              <a:t>- proper </a:t>
            </a:r>
            <a:r>
              <a:rPr lang="en-US" dirty="0"/>
              <a:t>delivery of </a:t>
            </a:r>
            <a:r>
              <a:rPr lang="en-US" dirty="0" smtClean="0"/>
              <a:t>services</a:t>
            </a:r>
            <a:r>
              <a:rPr lang="en-US" dirty="0"/>
              <a:t> </a:t>
            </a:r>
            <a:endParaRPr lang="en-US" dirty="0" smtClean="0"/>
          </a:p>
          <a:p>
            <a:pPr marL="0" lvl="0" indent="0">
              <a:buClr>
                <a:schemeClr val="accent3">
                  <a:lumMod val="50000"/>
                </a:schemeClr>
              </a:buClr>
              <a:buNone/>
            </a:pPr>
            <a:r>
              <a:rPr lang="en-US" dirty="0" smtClean="0"/>
              <a:t>                                            - performance </a:t>
            </a:r>
            <a:r>
              <a:rPr lang="en-US" dirty="0"/>
              <a:t>of the IT infrastructure.</a:t>
            </a:r>
          </a:p>
          <a:p>
            <a:pPr>
              <a:buClr>
                <a:schemeClr val="accent3">
                  <a:lumMod val="50000"/>
                </a:schemeClr>
              </a:buClr>
              <a:buFont typeface="Wingdings" panose="05000000000000000000" pitchFamily="2" charset="2"/>
              <a:buChar char="Ø"/>
            </a:pPr>
            <a:endParaRPr lang="en-US" dirty="0"/>
          </a:p>
        </p:txBody>
      </p:sp>
      <p:sp>
        <p:nvSpPr>
          <p:cNvPr id="7" name="Title 6"/>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836167051"/>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7"/>
          </p:nvPr>
        </p:nvSpPr>
        <p:spPr/>
        <p:txBody>
          <a:bodyPr/>
          <a:lstStyle/>
          <a:p>
            <a:r>
              <a:rPr lang="en-US" dirty="0"/>
              <a:t>BNY Mellon is the corporate brand of The Bank of New York Mellon Corporation and may be used as a generic term to reference the corporation as a whole and/or its various subsidiaries generally. Products and services may be provided under various brand names in various countries by duly authorized and regulated subsidiaries, affiliates, and joint ventures of The Bank of New York Mellon Corporation. Not all products and services are offered in all countries.</a:t>
            </a:r>
          </a:p>
          <a:p>
            <a:r>
              <a:rPr lang="en-US" dirty="0"/>
              <a:t>BNY Mellon will not be responsible for updating any information contained within this material and opinions and information contained herein are subject to change without notice. </a:t>
            </a:r>
          </a:p>
          <a:p>
            <a:r>
              <a:rPr lang="en-US" dirty="0"/>
              <a:t>BNY Mellon assumes no direct or consequential liability for any errors in or reliance upon this material. This material may not be reproduced or disseminated in any form without the express prior written permission of BNY Mellon. </a:t>
            </a:r>
          </a:p>
          <a:p>
            <a:r>
              <a:rPr lang="en-US" dirty="0"/>
              <a:t/>
            </a:r>
            <a:br>
              <a:rPr lang="en-US" dirty="0"/>
            </a:br>
            <a:r>
              <a:rPr lang="en-US" dirty="0"/>
              <a:t>©2017 The Bank of New York Mellon Corporation. All rights reserved. </a:t>
            </a:r>
          </a:p>
          <a:p>
            <a:r>
              <a:rPr lang="en-US" dirty="0"/>
              <a:t> </a:t>
            </a:r>
          </a:p>
          <a:p>
            <a:endParaRPr lang="en-US" dirty="0"/>
          </a:p>
        </p:txBody>
      </p:sp>
      <p:sp>
        <p:nvSpPr>
          <p:cNvPr id="6" name="Title 5"/>
          <p:cNvSpPr>
            <a:spLocks noGrp="1"/>
          </p:cNvSpPr>
          <p:nvPr>
            <p:ph type="title"/>
          </p:nvPr>
        </p:nvSpPr>
        <p:spPr/>
        <p:txBody>
          <a:bodyPr/>
          <a:lstStyle/>
          <a:p>
            <a:r>
              <a:rPr lang="en-US" smtClean="0"/>
              <a:t>Disclosure</a:t>
            </a:r>
            <a:endParaRPr lang="en-US" dirty="0"/>
          </a:p>
        </p:txBody>
      </p:sp>
    </p:spTree>
    <p:extLst>
      <p:ext uri="{BB962C8B-B14F-4D97-AF65-F5344CB8AC3E}">
        <p14:creationId xmlns:p14="http://schemas.microsoft.com/office/powerpoint/2010/main" val="9391674"/>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marL="285750" indent="-285750">
              <a:buClr>
                <a:schemeClr val="accent3">
                  <a:lumMod val="50000"/>
                </a:schemeClr>
              </a:buClr>
              <a:buFont typeface="Wingdings" panose="05000000000000000000" pitchFamily="2" charset="2"/>
              <a:buChar char="Ø"/>
            </a:pPr>
            <a:r>
              <a:rPr lang="en-US" dirty="0"/>
              <a:t>The </a:t>
            </a:r>
            <a:r>
              <a:rPr lang="en-US" dirty="0" err="1"/>
              <a:t>eMONA</a:t>
            </a:r>
            <a:r>
              <a:rPr lang="en-US" dirty="0"/>
              <a:t> Monitoring system </a:t>
            </a:r>
          </a:p>
          <a:p>
            <a:pPr marL="285750" indent="-285750">
              <a:buClr>
                <a:schemeClr val="accent3">
                  <a:lumMod val="50000"/>
                </a:schemeClr>
              </a:buClr>
              <a:buFont typeface="Wingdings" panose="05000000000000000000" pitchFamily="2" charset="2"/>
              <a:buChar char="Ø"/>
            </a:pPr>
            <a:r>
              <a:rPr lang="en-US" dirty="0" smtClean="0"/>
              <a:t> Pershing - </a:t>
            </a:r>
            <a:r>
              <a:rPr lang="en-US" dirty="0"/>
              <a:t>to detect and alert on events </a:t>
            </a:r>
            <a:r>
              <a:rPr lang="en-US" dirty="0" smtClean="0"/>
              <a:t>real-time. </a:t>
            </a:r>
          </a:p>
          <a:p>
            <a:pPr marL="285750" indent="-285750">
              <a:buClr>
                <a:schemeClr val="accent3">
                  <a:lumMod val="50000"/>
                </a:schemeClr>
              </a:buClr>
              <a:buFont typeface="Wingdings" panose="05000000000000000000" pitchFamily="2" charset="2"/>
              <a:buChar char="Ø"/>
            </a:pPr>
            <a:r>
              <a:rPr lang="en-US" dirty="0" smtClean="0"/>
              <a:t>a </a:t>
            </a:r>
            <a:r>
              <a:rPr lang="en-US" dirty="0"/>
              <a:t>browser based </a:t>
            </a:r>
            <a:r>
              <a:rPr lang="en-US" dirty="0" smtClean="0"/>
              <a:t>GUI - </a:t>
            </a:r>
            <a:r>
              <a:rPr lang="en-US" dirty="0"/>
              <a:t>to view monitoring screens, reports and to configure alerts</a:t>
            </a:r>
            <a:r>
              <a:rPr lang="en-US" dirty="0" smtClean="0"/>
              <a:t>.</a:t>
            </a:r>
          </a:p>
          <a:p>
            <a:pPr marL="285750" indent="-285750">
              <a:buClr>
                <a:schemeClr val="accent3">
                  <a:lumMod val="50000"/>
                </a:schemeClr>
              </a:buClr>
              <a:buFont typeface="Wingdings" panose="05000000000000000000" pitchFamily="2" charset="2"/>
              <a:buChar char="Ø"/>
            </a:pPr>
            <a:r>
              <a:rPr lang="en-US" dirty="0" smtClean="0"/>
              <a:t>It </a:t>
            </a:r>
            <a:r>
              <a:rPr lang="en-US" dirty="0"/>
              <a:t>is a self-service tool </a:t>
            </a:r>
          </a:p>
          <a:p>
            <a:pPr marL="285750" indent="-285750">
              <a:buClr>
                <a:schemeClr val="accent3">
                  <a:lumMod val="50000"/>
                </a:schemeClr>
              </a:buClr>
              <a:buFont typeface="Wingdings" panose="05000000000000000000" pitchFamily="2" charset="2"/>
              <a:buChar char="Ø"/>
            </a:pPr>
            <a:r>
              <a:rPr lang="en-US" dirty="0" smtClean="0"/>
              <a:t> </a:t>
            </a:r>
            <a:r>
              <a:rPr lang="en-US" dirty="0"/>
              <a:t>users are able to configure and subscribe to their alerts on their </a:t>
            </a:r>
            <a:r>
              <a:rPr lang="en-US" dirty="0" smtClean="0"/>
              <a:t>own.</a:t>
            </a:r>
            <a:endParaRPr lang="en-US" dirty="0"/>
          </a:p>
        </p:txBody>
      </p:sp>
      <p:sp>
        <p:nvSpPr>
          <p:cNvPr id="2" name="Title 1"/>
          <p:cNvSpPr>
            <a:spLocks noGrp="1"/>
          </p:cNvSpPr>
          <p:nvPr>
            <p:ph type="title"/>
          </p:nvPr>
        </p:nvSpPr>
        <p:spPr/>
        <p:txBody>
          <a:bodyPr/>
          <a:lstStyle/>
          <a:p>
            <a:r>
              <a:rPr lang="en-US" dirty="0" smtClean="0"/>
              <a:t>Existing System</a:t>
            </a:r>
            <a:endParaRPr lang="en-US" dirty="0"/>
          </a:p>
        </p:txBody>
      </p:sp>
    </p:spTree>
    <p:extLst>
      <p:ext uri="{BB962C8B-B14F-4D97-AF65-F5344CB8AC3E}">
        <p14:creationId xmlns:p14="http://schemas.microsoft.com/office/powerpoint/2010/main" val="1697411026"/>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sz="quarter" idx="17"/>
          </p:nvPr>
        </p:nvSpPr>
        <p:spPr/>
        <p:txBody>
          <a:bodyPr/>
          <a:lstStyle/>
          <a:p>
            <a:pPr>
              <a:buClr>
                <a:schemeClr val="accent3">
                  <a:lumMod val="50000"/>
                </a:schemeClr>
              </a:buClr>
              <a:buFont typeface="Wingdings" panose="05000000000000000000" pitchFamily="2" charset="2"/>
              <a:buChar char="Ø"/>
            </a:pPr>
            <a:r>
              <a:rPr lang="en-US" dirty="0"/>
              <a:t>help </a:t>
            </a:r>
            <a:r>
              <a:rPr lang="en-US" dirty="0" smtClean="0"/>
              <a:t>admin-identify </a:t>
            </a:r>
            <a:r>
              <a:rPr lang="en-US" dirty="0"/>
              <a:t>the various issues that are encountered </a:t>
            </a:r>
            <a:endParaRPr lang="en-US" dirty="0" smtClean="0"/>
          </a:p>
          <a:p>
            <a:pPr>
              <a:buClr>
                <a:schemeClr val="accent3">
                  <a:lumMod val="50000"/>
                </a:schemeClr>
              </a:buClr>
              <a:buFont typeface="Wingdings" panose="05000000000000000000" pitchFamily="2" charset="2"/>
              <a:buChar char="Ø"/>
            </a:pPr>
            <a:r>
              <a:rPr lang="en-US" dirty="0" smtClean="0"/>
              <a:t>gives </a:t>
            </a:r>
            <a:r>
              <a:rPr lang="en-US" dirty="0"/>
              <a:t>an insight about the status of the </a:t>
            </a:r>
            <a:endParaRPr lang="en-US" dirty="0" smtClean="0"/>
          </a:p>
          <a:p>
            <a:pPr marL="0" indent="0">
              <a:buClr>
                <a:schemeClr val="accent3">
                  <a:lumMod val="50000"/>
                </a:schemeClr>
              </a:buClr>
              <a:buNone/>
            </a:pPr>
            <a:r>
              <a:rPr lang="en-US" dirty="0"/>
              <a:t> </a:t>
            </a:r>
            <a:r>
              <a:rPr lang="en-US" dirty="0" smtClean="0"/>
              <a:t>         issue,</a:t>
            </a:r>
          </a:p>
          <a:p>
            <a:pPr marL="0" indent="0">
              <a:buClr>
                <a:schemeClr val="accent3">
                  <a:lumMod val="50000"/>
                </a:schemeClr>
              </a:buClr>
              <a:buNone/>
            </a:pPr>
            <a:r>
              <a:rPr lang="en-US" dirty="0"/>
              <a:t> </a:t>
            </a:r>
            <a:r>
              <a:rPr lang="en-US" dirty="0" smtClean="0"/>
              <a:t>         </a:t>
            </a:r>
            <a:r>
              <a:rPr lang="en-US" dirty="0"/>
              <a:t>reporter </a:t>
            </a:r>
            <a:r>
              <a:rPr lang="en-US" dirty="0" smtClean="0"/>
              <a:t>and</a:t>
            </a:r>
          </a:p>
          <a:p>
            <a:pPr marL="0" indent="0">
              <a:buClr>
                <a:schemeClr val="accent3">
                  <a:lumMod val="50000"/>
                </a:schemeClr>
              </a:buClr>
              <a:buNone/>
            </a:pPr>
            <a:r>
              <a:rPr lang="en-US" dirty="0"/>
              <a:t> </a:t>
            </a:r>
            <a:r>
              <a:rPr lang="en-US" dirty="0" smtClean="0"/>
              <a:t>         </a:t>
            </a:r>
            <a:r>
              <a:rPr lang="en-US" dirty="0"/>
              <a:t>attendee of the issue</a:t>
            </a:r>
            <a:r>
              <a:rPr lang="en-US" dirty="0" smtClean="0"/>
              <a:t>.</a:t>
            </a:r>
          </a:p>
          <a:p>
            <a:pPr>
              <a:buClr>
                <a:schemeClr val="accent3">
                  <a:lumMod val="50000"/>
                </a:schemeClr>
              </a:buClr>
              <a:buFont typeface="Wingdings" panose="05000000000000000000" pitchFamily="2" charset="2"/>
              <a:buChar char="Ø"/>
            </a:pPr>
            <a:r>
              <a:rPr lang="en-US" dirty="0" smtClean="0"/>
              <a:t>Provide visual  aids in the form of bubble charts and scatter charts</a:t>
            </a:r>
          </a:p>
          <a:p>
            <a:pPr>
              <a:buClr>
                <a:schemeClr val="accent3">
                  <a:lumMod val="50000"/>
                </a:schemeClr>
              </a:buClr>
              <a:buFont typeface="Wingdings" panose="05000000000000000000" pitchFamily="2" charset="2"/>
              <a:buChar char="Ø"/>
            </a:pPr>
            <a:r>
              <a:rPr lang="en-US" dirty="0" smtClean="0"/>
              <a:t>Provide </a:t>
            </a:r>
            <a:r>
              <a:rPr lang="en-US" dirty="0" err="1" smtClean="0"/>
              <a:t>datatables</a:t>
            </a:r>
            <a:r>
              <a:rPr lang="en-US" dirty="0" smtClean="0"/>
              <a:t> that will use dynamic inclusion of columns.</a:t>
            </a:r>
          </a:p>
          <a:p>
            <a:pPr marL="0" indent="0">
              <a:buClr>
                <a:schemeClr val="accent3">
                  <a:lumMod val="50000"/>
                </a:schemeClr>
              </a:buClr>
              <a:buNone/>
            </a:pPr>
            <a:endParaRPr lang="en-US" dirty="0"/>
          </a:p>
          <a:p>
            <a:pPr>
              <a:buClr>
                <a:schemeClr val="accent3">
                  <a:lumMod val="50000"/>
                </a:schemeClr>
              </a:buClr>
              <a:buFont typeface="Wingdings" panose="05000000000000000000" pitchFamily="2" charset="2"/>
              <a:buChar char="Ø"/>
            </a:pPr>
            <a:endParaRPr lang="en-US" dirty="0"/>
          </a:p>
        </p:txBody>
      </p:sp>
      <p:sp>
        <p:nvSpPr>
          <p:cNvPr id="11" name="Title 10"/>
          <p:cNvSpPr>
            <a:spLocks noGrp="1"/>
          </p:cNvSpPr>
          <p:nvPr>
            <p:ph type="title"/>
          </p:nvPr>
        </p:nvSpPr>
        <p:spPr/>
        <p:txBody>
          <a:bodyPr/>
          <a:lstStyle/>
          <a:p>
            <a:r>
              <a:rPr lang="en-US" dirty="0" smtClean="0"/>
              <a:t>Problem Statement</a:t>
            </a:r>
            <a:endParaRPr lang="en-US" dirty="0"/>
          </a:p>
        </p:txBody>
      </p:sp>
      <p:sp>
        <p:nvSpPr>
          <p:cNvPr id="12" name="Text Placeholder 11"/>
          <p:cNvSpPr>
            <a:spLocks noGrp="1"/>
          </p:cNvSpPr>
          <p:nvPr>
            <p:ph type="body" sz="quarter" idx="16"/>
          </p:nvPr>
        </p:nvSpPr>
        <p:spPr/>
        <p:txBody>
          <a:bodyPr vert="horz" wrap="square" lIns="91440" tIns="45720" rIns="91440" bIns="45720" rtlCol="0" anchor="b" anchorCtr="0">
            <a:noAutofit/>
          </a:bodyPr>
          <a:lstStyle/>
          <a:p>
            <a:pPr marL="0" indent="0">
              <a:spcBef>
                <a:spcPts val="0"/>
              </a:spcBef>
              <a:buNone/>
            </a:pPr>
            <a:endParaRPr lang="en-US" dirty="0"/>
          </a:p>
        </p:txBody>
      </p:sp>
    </p:spTree>
    <p:extLst>
      <p:ext uri="{BB962C8B-B14F-4D97-AF65-F5344CB8AC3E}">
        <p14:creationId xmlns:p14="http://schemas.microsoft.com/office/powerpoint/2010/main" val="2098903064"/>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pPr marL="285750" indent="-285750">
              <a:buClr>
                <a:schemeClr val="accent3">
                  <a:lumMod val="50000"/>
                </a:schemeClr>
              </a:buClr>
              <a:buFont typeface="Wingdings" panose="05000000000000000000" pitchFamily="2" charset="2"/>
              <a:buChar char="Ø"/>
            </a:pPr>
            <a:r>
              <a:rPr lang="en-US" dirty="0"/>
              <a:t>A</a:t>
            </a:r>
            <a:r>
              <a:rPr lang="en-US" dirty="0" smtClean="0"/>
              <a:t>dds </a:t>
            </a:r>
            <a:r>
              <a:rPr lang="en-US" dirty="0"/>
              <a:t>more values to the existing monitoring </a:t>
            </a:r>
            <a:r>
              <a:rPr lang="en-US" dirty="0" smtClean="0"/>
              <a:t>architecture.</a:t>
            </a:r>
          </a:p>
          <a:p>
            <a:pPr marL="285750" indent="-285750">
              <a:buClr>
                <a:schemeClr val="accent3">
                  <a:lumMod val="50000"/>
                </a:schemeClr>
              </a:buClr>
              <a:buFont typeface="Wingdings" panose="05000000000000000000" pitchFamily="2" charset="2"/>
              <a:buChar char="Ø"/>
            </a:pPr>
            <a:r>
              <a:rPr lang="en-US" dirty="0"/>
              <a:t>R</a:t>
            </a:r>
            <a:r>
              <a:rPr lang="en-US" dirty="0" smtClean="0"/>
              <a:t>esults </a:t>
            </a:r>
            <a:r>
              <a:rPr lang="en-US" dirty="0"/>
              <a:t>can be exported to multiple formats which include excel, txt, JSON</a:t>
            </a:r>
            <a:r>
              <a:rPr lang="en-US" dirty="0" smtClean="0"/>
              <a:t>.</a:t>
            </a:r>
          </a:p>
          <a:p>
            <a:pPr marL="285750" indent="-285750">
              <a:buClr>
                <a:schemeClr val="accent3">
                  <a:lumMod val="50000"/>
                </a:schemeClr>
              </a:buClr>
              <a:buFont typeface="Wingdings" panose="05000000000000000000" pitchFamily="2" charset="2"/>
              <a:buChar char="Ø"/>
            </a:pPr>
            <a:r>
              <a:rPr lang="en-US" dirty="0" smtClean="0"/>
              <a:t> </a:t>
            </a:r>
            <a:r>
              <a:rPr lang="en-US" dirty="0"/>
              <a:t>The dashboard </a:t>
            </a:r>
            <a:r>
              <a:rPr lang="en-US" dirty="0" smtClean="0"/>
              <a:t>provides </a:t>
            </a:r>
            <a:r>
              <a:rPr lang="en-US" dirty="0"/>
              <a:t>details about the </a:t>
            </a:r>
            <a:r>
              <a:rPr lang="en-US" dirty="0" smtClean="0"/>
              <a:t>server, database and disk usage </a:t>
            </a:r>
          </a:p>
          <a:p>
            <a:pPr marL="285750" indent="-285750">
              <a:buClr>
                <a:schemeClr val="accent3">
                  <a:lumMod val="50000"/>
                </a:schemeClr>
              </a:buClr>
              <a:buFont typeface="Wingdings" panose="05000000000000000000" pitchFamily="2" charset="2"/>
              <a:buChar char="Ø"/>
            </a:pPr>
            <a:r>
              <a:rPr lang="en-US" dirty="0" smtClean="0"/>
              <a:t>through </a:t>
            </a:r>
            <a:r>
              <a:rPr lang="en-US" dirty="0"/>
              <a:t>various visual aids such as </a:t>
            </a:r>
            <a:r>
              <a:rPr lang="en-US" dirty="0" smtClean="0"/>
              <a:t>bubble chart, </a:t>
            </a:r>
            <a:r>
              <a:rPr lang="en-US" dirty="0"/>
              <a:t>pie chart, </a:t>
            </a:r>
            <a:r>
              <a:rPr lang="en-US" dirty="0" smtClean="0"/>
              <a:t>scatter chart.</a:t>
            </a:r>
          </a:p>
          <a:p>
            <a:pPr marL="285750" indent="-285750">
              <a:buClr>
                <a:schemeClr val="accent3">
                  <a:lumMod val="50000"/>
                </a:schemeClr>
              </a:buClr>
              <a:buFont typeface="Wingdings" panose="05000000000000000000" pitchFamily="2" charset="2"/>
              <a:buChar char="Ø"/>
            </a:pPr>
            <a:endParaRPr lang="en-US" dirty="0"/>
          </a:p>
        </p:txBody>
      </p:sp>
      <p:sp>
        <p:nvSpPr>
          <p:cNvPr id="3" name="Title 2"/>
          <p:cNvSpPr>
            <a:spLocks noGrp="1"/>
          </p:cNvSpPr>
          <p:nvPr>
            <p:ph type="title"/>
          </p:nvPr>
        </p:nvSpPr>
        <p:spPr/>
        <p:txBody>
          <a:bodyPr/>
          <a:lstStyle/>
          <a:p>
            <a:r>
              <a:rPr lang="en-US" dirty="0" smtClean="0"/>
              <a:t>Proposed System</a:t>
            </a:r>
            <a:endParaRPr lang="en-US" dirty="0"/>
          </a:p>
        </p:txBody>
      </p:sp>
    </p:spTree>
    <p:extLst>
      <p:ext uri="{BB962C8B-B14F-4D97-AF65-F5344CB8AC3E}">
        <p14:creationId xmlns:p14="http://schemas.microsoft.com/office/powerpoint/2010/main" val="1214347234"/>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marL="342900" indent="-342900">
              <a:buClr>
                <a:schemeClr val="accent3">
                  <a:lumMod val="50000"/>
                </a:schemeClr>
              </a:buClr>
              <a:buFont typeface="Wingdings" panose="05000000000000000000" pitchFamily="2" charset="2"/>
              <a:buChar char="Ø"/>
            </a:pPr>
            <a:r>
              <a:rPr lang="en-US" dirty="0" smtClean="0"/>
              <a:t>Spring</a:t>
            </a:r>
          </a:p>
          <a:p>
            <a:pPr marL="857250" lvl="2" indent="-342900">
              <a:buClr>
                <a:schemeClr val="accent3">
                  <a:lumMod val="50000"/>
                </a:schemeClr>
              </a:buClr>
              <a:buFont typeface="Wingdings" panose="05000000000000000000" pitchFamily="2" charset="2"/>
              <a:buChar char="Ø"/>
            </a:pPr>
            <a:r>
              <a:rPr lang="en-US" dirty="0" smtClean="0"/>
              <a:t>RESTful web services</a:t>
            </a:r>
          </a:p>
          <a:p>
            <a:pPr marL="857250" lvl="2" indent="-342900">
              <a:buClr>
                <a:schemeClr val="accent3">
                  <a:lumMod val="50000"/>
                </a:schemeClr>
              </a:buClr>
              <a:buFont typeface="Wingdings" panose="05000000000000000000" pitchFamily="2" charset="2"/>
              <a:buChar char="Ø"/>
            </a:pPr>
            <a:r>
              <a:rPr lang="en-US" dirty="0" smtClean="0"/>
              <a:t>Bean Factory</a:t>
            </a:r>
          </a:p>
          <a:p>
            <a:pPr marL="857250" lvl="2" indent="-342900">
              <a:buClr>
                <a:schemeClr val="accent3">
                  <a:lumMod val="50000"/>
                </a:schemeClr>
              </a:buClr>
              <a:buFont typeface="Wingdings" panose="05000000000000000000" pitchFamily="2" charset="2"/>
              <a:buChar char="Ø"/>
            </a:pPr>
            <a:r>
              <a:rPr lang="en-US" dirty="0" smtClean="0"/>
              <a:t>Data Source and </a:t>
            </a:r>
            <a:r>
              <a:rPr lang="en-US" dirty="0" err="1" smtClean="0"/>
              <a:t>Jdbc</a:t>
            </a:r>
            <a:r>
              <a:rPr lang="en-US" dirty="0" smtClean="0"/>
              <a:t> Dao Template</a:t>
            </a:r>
          </a:p>
          <a:p>
            <a:pPr marL="857250" lvl="2" indent="-342900">
              <a:buClr>
                <a:schemeClr val="accent3">
                  <a:lumMod val="50000"/>
                </a:schemeClr>
              </a:buClr>
              <a:buFont typeface="Wingdings" panose="05000000000000000000" pitchFamily="2" charset="2"/>
              <a:buChar char="Ø"/>
            </a:pPr>
            <a:r>
              <a:rPr lang="en-US" dirty="0" err="1" smtClean="0"/>
              <a:t>Autowiring</a:t>
            </a:r>
            <a:endParaRPr lang="en-US" dirty="0" smtClean="0"/>
          </a:p>
          <a:p>
            <a:pPr marL="342900" indent="-342900">
              <a:buClr>
                <a:schemeClr val="accent3">
                  <a:lumMod val="50000"/>
                </a:schemeClr>
              </a:buClr>
              <a:buFont typeface="Wingdings" panose="05000000000000000000" pitchFamily="2" charset="2"/>
              <a:buChar char="Ø"/>
            </a:pPr>
            <a:r>
              <a:rPr lang="en-US" dirty="0" smtClean="0"/>
              <a:t>Maven </a:t>
            </a:r>
          </a:p>
          <a:p>
            <a:pPr marL="857250" lvl="2" indent="-342900">
              <a:buClr>
                <a:schemeClr val="accent3">
                  <a:lumMod val="50000"/>
                </a:schemeClr>
              </a:buClr>
              <a:buFont typeface="Wingdings" panose="05000000000000000000" pitchFamily="2" charset="2"/>
              <a:buChar char="Ø"/>
            </a:pPr>
            <a:r>
              <a:rPr lang="en-US" dirty="0" smtClean="0"/>
              <a:t>Pom.xml</a:t>
            </a:r>
          </a:p>
          <a:p>
            <a:pPr marL="857250" lvl="2" indent="-342900">
              <a:buClr>
                <a:schemeClr val="accent3">
                  <a:lumMod val="50000"/>
                </a:schemeClr>
              </a:buClr>
              <a:buFont typeface="Wingdings" panose="05000000000000000000" pitchFamily="2" charset="2"/>
              <a:buChar char="Ø"/>
            </a:pPr>
            <a:r>
              <a:rPr lang="en-US" dirty="0" smtClean="0"/>
              <a:t>Repositories</a:t>
            </a:r>
          </a:p>
          <a:p>
            <a:pPr marL="342900" indent="-342900">
              <a:buClr>
                <a:schemeClr val="accent3">
                  <a:lumMod val="50000"/>
                </a:schemeClr>
              </a:buClr>
              <a:buFont typeface="Wingdings" panose="05000000000000000000" pitchFamily="2" charset="2"/>
              <a:buChar char="Ø"/>
            </a:pPr>
            <a:r>
              <a:rPr lang="en-US" dirty="0" smtClean="0"/>
              <a:t>High charts</a:t>
            </a:r>
          </a:p>
          <a:p>
            <a:pPr marL="342900" indent="-342900">
              <a:buClr>
                <a:schemeClr val="accent3">
                  <a:lumMod val="50000"/>
                </a:schemeClr>
              </a:buClr>
              <a:buFont typeface="Wingdings" panose="05000000000000000000" pitchFamily="2" charset="2"/>
              <a:buChar char="Ø"/>
            </a:pPr>
            <a:r>
              <a:rPr lang="en-US" dirty="0" smtClean="0"/>
              <a:t>Angular JS</a:t>
            </a:r>
          </a:p>
          <a:p>
            <a:pPr marL="857250" lvl="2" indent="-342900">
              <a:buClr>
                <a:schemeClr val="accent3">
                  <a:lumMod val="50000"/>
                </a:schemeClr>
              </a:buClr>
              <a:buFont typeface="Wingdings" panose="05000000000000000000" pitchFamily="2" charset="2"/>
              <a:buChar char="Ø"/>
            </a:pPr>
            <a:r>
              <a:rPr lang="en-US" dirty="0" err="1" smtClean="0"/>
              <a:t>DataTables</a:t>
            </a:r>
            <a:endParaRPr lang="en-US" dirty="0" smtClean="0"/>
          </a:p>
          <a:p>
            <a:pPr marL="857250" lvl="2" indent="-342900">
              <a:buClr>
                <a:schemeClr val="accent3">
                  <a:lumMod val="50000"/>
                </a:schemeClr>
              </a:buClr>
              <a:buFont typeface="Wingdings" panose="05000000000000000000" pitchFamily="2" charset="2"/>
              <a:buChar char="Ø"/>
            </a:pPr>
            <a:r>
              <a:rPr lang="en-US" dirty="0" smtClean="0"/>
              <a:t>Controllers</a:t>
            </a:r>
          </a:p>
          <a:p>
            <a:pPr marL="857250" lvl="2" indent="-342900">
              <a:buClr>
                <a:schemeClr val="accent3">
                  <a:lumMod val="50000"/>
                </a:schemeClr>
              </a:buClr>
              <a:buFont typeface="Wingdings" panose="05000000000000000000" pitchFamily="2" charset="2"/>
              <a:buChar char="Ø"/>
            </a:pPr>
            <a:r>
              <a:rPr lang="en-US" dirty="0" smtClean="0"/>
              <a:t>$scope and $http</a:t>
            </a:r>
          </a:p>
          <a:p>
            <a:pPr marL="342900" indent="-342900">
              <a:buClr>
                <a:schemeClr val="accent3">
                  <a:lumMod val="50000"/>
                </a:schemeClr>
              </a:buClr>
              <a:buFont typeface="Wingdings" panose="05000000000000000000" pitchFamily="2" charset="2"/>
              <a:buChar char="Ø"/>
            </a:pPr>
            <a:r>
              <a:rPr lang="en-US" dirty="0" smtClean="0"/>
              <a:t>Junit</a:t>
            </a:r>
          </a:p>
          <a:p>
            <a:pPr marL="857250" lvl="2" indent="-342900">
              <a:buClr>
                <a:schemeClr val="accent3">
                  <a:lumMod val="50000"/>
                </a:schemeClr>
              </a:buClr>
              <a:buFont typeface="Wingdings" panose="05000000000000000000" pitchFamily="2" charset="2"/>
              <a:buChar char="Ø"/>
            </a:pPr>
            <a:r>
              <a:rPr lang="en-US" dirty="0" smtClean="0"/>
              <a:t>Test cases and Test Suites</a:t>
            </a:r>
          </a:p>
          <a:p>
            <a:pPr marL="342900" indent="-342900">
              <a:buClr>
                <a:schemeClr val="accent3">
                  <a:lumMod val="50000"/>
                </a:schemeClr>
              </a:buClr>
              <a:buFont typeface="Wingdings" panose="05000000000000000000" pitchFamily="2" charset="2"/>
              <a:buChar char="Ø"/>
            </a:pPr>
            <a:endParaRPr lang="en-US" dirty="0" smtClean="0"/>
          </a:p>
          <a:p>
            <a:pPr>
              <a:buClr>
                <a:schemeClr val="accent3">
                  <a:lumMod val="50000"/>
                </a:schemeClr>
              </a:buClr>
            </a:pPr>
            <a:endParaRPr lang="en-US" dirty="0" smtClean="0"/>
          </a:p>
          <a:p>
            <a:pPr marL="342900" indent="-342900">
              <a:buClr>
                <a:schemeClr val="accent3">
                  <a:lumMod val="50000"/>
                </a:schemeClr>
              </a:buClr>
              <a:buFont typeface="Wingdings" panose="05000000000000000000" pitchFamily="2" charset="2"/>
              <a:buChar char="Ø"/>
            </a:pPr>
            <a:endParaRPr lang="en-US" dirty="0" smtClean="0"/>
          </a:p>
          <a:p>
            <a:pPr lvl="2" indent="0">
              <a:buClr>
                <a:schemeClr val="accent3">
                  <a:lumMod val="50000"/>
                </a:schemeClr>
              </a:buClr>
              <a:buNone/>
            </a:pPr>
            <a:endParaRPr lang="en-US" dirty="0" smtClean="0"/>
          </a:p>
          <a:p>
            <a:pPr lvl="2" indent="0">
              <a:buClr>
                <a:schemeClr val="accent3">
                  <a:lumMod val="50000"/>
                </a:schemeClr>
              </a:buClr>
              <a:buNone/>
            </a:pPr>
            <a:endParaRPr lang="en-US" dirty="0" smtClean="0"/>
          </a:p>
          <a:p>
            <a:pPr>
              <a:buClr>
                <a:schemeClr val="accent3">
                  <a:lumMod val="50000"/>
                </a:schemeClr>
              </a:buClr>
            </a:pPr>
            <a:endParaRPr lang="en-US" dirty="0"/>
          </a:p>
        </p:txBody>
      </p:sp>
      <p:sp>
        <p:nvSpPr>
          <p:cNvPr id="2" name="Title 1"/>
          <p:cNvSpPr>
            <a:spLocks noGrp="1"/>
          </p:cNvSpPr>
          <p:nvPr>
            <p:ph type="title"/>
          </p:nvPr>
        </p:nvSpPr>
        <p:spPr/>
        <p:txBody>
          <a:bodyPr/>
          <a:lstStyle/>
          <a:p>
            <a:r>
              <a:rPr lang="en-US" dirty="0" smtClean="0"/>
              <a:t>Technologies Used</a:t>
            </a:r>
            <a:endParaRPr lang="en-US" dirty="0"/>
          </a:p>
        </p:txBody>
      </p:sp>
    </p:spTree>
    <p:extLst>
      <p:ext uri="{BB962C8B-B14F-4D97-AF65-F5344CB8AC3E}">
        <p14:creationId xmlns:p14="http://schemas.microsoft.com/office/powerpoint/2010/main" val="251876233"/>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1"/>
          </p:nvPr>
        </p:nvSpPr>
        <p:spPr/>
        <p:txBody>
          <a:bodyPr/>
          <a:lstStyle/>
          <a:p>
            <a:pPr marL="285750" indent="-285750">
              <a:buClr>
                <a:schemeClr val="accent3">
                  <a:lumMod val="50000"/>
                </a:schemeClr>
              </a:buClr>
              <a:buFont typeface="Wingdings" panose="05000000000000000000" pitchFamily="2" charset="2"/>
              <a:buChar char="Ø"/>
            </a:pPr>
            <a:r>
              <a:rPr lang="en-US" dirty="0"/>
              <a:t>develop enterprise-class applications using </a:t>
            </a:r>
            <a:r>
              <a:rPr lang="en-US" dirty="0" smtClean="0"/>
              <a:t>POJOs.</a:t>
            </a:r>
          </a:p>
          <a:p>
            <a:pPr marL="285750" indent="-285750">
              <a:buClr>
                <a:schemeClr val="accent3">
                  <a:lumMod val="50000"/>
                </a:schemeClr>
              </a:buClr>
              <a:buFont typeface="Wingdings" panose="05000000000000000000" pitchFamily="2" charset="2"/>
              <a:buChar char="Ø"/>
            </a:pPr>
            <a:r>
              <a:rPr lang="en-US" dirty="0" smtClean="0"/>
              <a:t>Maintain life cycle of Applications.</a:t>
            </a:r>
          </a:p>
          <a:p>
            <a:pPr marL="285750" indent="-285750">
              <a:buClr>
                <a:schemeClr val="accent3">
                  <a:lumMod val="50000"/>
                </a:schemeClr>
              </a:buClr>
              <a:buFont typeface="Wingdings" panose="05000000000000000000" pitchFamily="2" charset="2"/>
              <a:buChar char="Ø"/>
            </a:pPr>
            <a:r>
              <a:rPr lang="en-GB" altLang="en-US" dirty="0"/>
              <a:t>Spring is a</a:t>
            </a:r>
            <a:r>
              <a:rPr lang="en-US" altLang="en-US" dirty="0"/>
              <a:t>n open source</a:t>
            </a:r>
            <a:r>
              <a:rPr lang="en-GB" altLang="en-US" dirty="0"/>
              <a:t> layered java/J2EE application framework</a:t>
            </a:r>
          </a:p>
          <a:p>
            <a:pPr marL="285750" indent="-285750" fontAlgn="t">
              <a:buClr>
                <a:schemeClr val="accent3">
                  <a:lumMod val="50000"/>
                </a:schemeClr>
              </a:buClr>
              <a:buFont typeface="Wingdings" panose="05000000000000000000" pitchFamily="2" charset="2"/>
              <a:buChar char="Ø"/>
            </a:pPr>
            <a:r>
              <a:rPr lang="en-US" altLang="en-US" dirty="0" smtClean="0"/>
              <a:t>Lightweight container</a:t>
            </a:r>
            <a:endParaRPr lang="en-US" altLang="en-US" dirty="0"/>
          </a:p>
          <a:p>
            <a:pPr lvl="3"/>
            <a:r>
              <a:rPr lang="en-US" altLang="en-US" dirty="0"/>
              <a:t>Very loosely coupled</a:t>
            </a:r>
          </a:p>
          <a:p>
            <a:pPr lvl="3"/>
            <a:r>
              <a:rPr lang="en-US" altLang="en-US" dirty="0"/>
              <a:t>Components widely reusable and separately </a:t>
            </a:r>
            <a:r>
              <a:rPr lang="en-US" altLang="en-US" dirty="0" smtClean="0"/>
              <a:t>packaged.</a:t>
            </a:r>
          </a:p>
          <a:p>
            <a:pPr marL="285750" indent="-285750">
              <a:buClr>
                <a:schemeClr val="accent3">
                  <a:lumMod val="50000"/>
                </a:schemeClr>
              </a:buClr>
              <a:buFont typeface="Wingdings" panose="05000000000000000000" pitchFamily="2" charset="2"/>
              <a:buChar char="Ø"/>
            </a:pPr>
            <a:endParaRPr lang="en-US" altLang="en-US" dirty="0"/>
          </a:p>
          <a:p>
            <a:pPr marL="285750" indent="-285750">
              <a:buClr>
                <a:schemeClr val="accent3">
                  <a:lumMod val="50000"/>
                </a:schemeClr>
              </a:buClr>
              <a:buFont typeface="Wingdings" panose="05000000000000000000" pitchFamily="2" charset="2"/>
              <a:buChar char="Ø"/>
            </a:pPr>
            <a:endParaRPr lang="en-US" dirty="0" smtClean="0"/>
          </a:p>
          <a:p>
            <a:pPr marL="285750" indent="-285750">
              <a:buClr>
                <a:schemeClr val="accent3">
                  <a:lumMod val="50000"/>
                </a:schemeClr>
              </a:buClr>
              <a:buFont typeface="Wingdings" panose="05000000000000000000" pitchFamily="2" charset="2"/>
              <a:buChar char="Ø"/>
            </a:pPr>
            <a:endParaRPr lang="en-US" dirty="0"/>
          </a:p>
        </p:txBody>
      </p:sp>
      <p:sp>
        <p:nvSpPr>
          <p:cNvPr id="14" name="Title 13"/>
          <p:cNvSpPr>
            <a:spLocks noGrp="1"/>
          </p:cNvSpPr>
          <p:nvPr>
            <p:ph type="title"/>
          </p:nvPr>
        </p:nvSpPr>
        <p:spPr/>
        <p:txBody>
          <a:bodyPr/>
          <a:lstStyle/>
          <a:p>
            <a:r>
              <a:rPr lang="en-US" dirty="0" smtClean="0"/>
              <a:t>Spring</a:t>
            </a:r>
            <a:endParaRPr lang="en-US" dirty="0"/>
          </a:p>
        </p:txBody>
      </p:sp>
    </p:spTree>
    <p:extLst>
      <p:ext uri="{BB962C8B-B14F-4D97-AF65-F5344CB8AC3E}">
        <p14:creationId xmlns:p14="http://schemas.microsoft.com/office/powerpoint/2010/main" val="406381775"/>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Arrow">
  <a:themeElements>
    <a:clrScheme name="BNYM 2017">
      <a:dk1>
        <a:srgbClr val="4B4B4B"/>
      </a:dk1>
      <a:lt1>
        <a:srgbClr val="FFFFFF"/>
      </a:lt1>
      <a:dk2>
        <a:srgbClr val="008C95"/>
      </a:dk2>
      <a:lt2>
        <a:srgbClr val="000000"/>
      </a:lt2>
      <a:accent1>
        <a:srgbClr val="A29060"/>
      </a:accent1>
      <a:accent2>
        <a:srgbClr val="A7A9AC"/>
      </a:accent2>
      <a:accent3>
        <a:srgbClr val="F4BD0C"/>
      </a:accent3>
      <a:accent4>
        <a:srgbClr val="215AA9"/>
      </a:accent4>
      <a:accent5>
        <a:srgbClr val="24AFE5"/>
      </a:accent5>
      <a:accent6>
        <a:srgbClr val="43B049"/>
      </a:accent6>
      <a:hlink>
        <a:srgbClr val="215AA9"/>
      </a:hlink>
      <a:folHlink>
        <a:srgbClr val="43B04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A7A8AC"/>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b="1"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marL="166688" indent="-166688">
          <a:spcBef>
            <a:spcPts val="1200"/>
          </a:spcBef>
          <a:buFont typeface="Arial" pitchFamily="34" charset="0"/>
          <a:buChar char="•"/>
          <a:defRPr dirty="0">
            <a:solidFill>
              <a:srgbClr val="000000"/>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10706</TotalTime>
  <Words>1048</Words>
  <Application>Microsoft Office PowerPoint</Application>
  <PresentationFormat>Custom</PresentationFormat>
  <Paragraphs>167</Paragraphs>
  <Slides>25</Slides>
  <Notes>20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Arrow</vt:lpstr>
      <vt:lpstr>REAL TIME MAINTENANCE DASHBOARD</vt:lpstr>
      <vt:lpstr>Agenda</vt:lpstr>
      <vt:lpstr>Introduction</vt:lpstr>
      <vt:lpstr>Disclosure</vt:lpstr>
      <vt:lpstr>Existing System</vt:lpstr>
      <vt:lpstr>Problem Statement</vt:lpstr>
      <vt:lpstr>Proposed System</vt:lpstr>
      <vt:lpstr>Technologies Used</vt:lpstr>
      <vt:lpstr>Spring</vt:lpstr>
      <vt:lpstr>Spring Architecture</vt:lpstr>
      <vt:lpstr>Bean Factory</vt:lpstr>
      <vt:lpstr>PowerPoint Presentation</vt:lpstr>
      <vt:lpstr>Maven</vt:lpstr>
      <vt:lpstr>High Charts</vt:lpstr>
      <vt:lpstr>Angular JS</vt:lpstr>
      <vt:lpstr>Junit</vt:lpstr>
      <vt:lpstr>Output Snapshots</vt:lpstr>
      <vt:lpstr>Predictive Analysis</vt:lpstr>
      <vt:lpstr>Data Table</vt:lpstr>
      <vt:lpstr>Severity of the Issues Displayed</vt:lpstr>
      <vt:lpstr>Exception History</vt:lpstr>
      <vt:lpstr>Visualisation</vt:lpstr>
      <vt:lpstr>Conclusion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ARIAL 28PT</dc:title>
  <dc:creator>BNY Mellon</dc:creator>
  <cp:lastModifiedBy>Murugan, Samyuktha</cp:lastModifiedBy>
  <cp:revision>842</cp:revision>
  <cp:lastPrinted>2015-01-30T20:04:38Z</cp:lastPrinted>
  <dcterms:created xsi:type="dcterms:W3CDTF">2013-10-18T22:47:27Z</dcterms:created>
  <dcterms:modified xsi:type="dcterms:W3CDTF">2017-04-25T11:51:20Z</dcterms:modified>
</cp:coreProperties>
</file>