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ramdas Reddy Yarrabollu" initials="SY" lastIdx="1" clrIdx="0">
    <p:extLst>
      <p:ext uri="{19B8F6BF-5375-455C-9EA6-DF929625EA0E}">
        <p15:presenceInfo xmlns:p15="http://schemas.microsoft.com/office/powerpoint/2012/main" userId="S::yarrabollusriramdasreddy@tekcypher.com::9cf18dd6-1fc6-4030-86de-5aa5f2c27a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578AD-0F5C-457D-81C4-8E7373F15EAF}" v="22" dt="2025-02-21T17:32:4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Reddy Gangasani" userId="7035bb57efd4ddc0" providerId="LiveId" clId="{B01578AD-0F5C-457D-81C4-8E7373F15EAF}"/>
    <pc:docChg chg="undo custSel modSld">
      <pc:chgData name="Gowtham Reddy Gangasani" userId="7035bb57efd4ddc0" providerId="LiveId" clId="{B01578AD-0F5C-457D-81C4-8E7373F15EAF}" dt="2025-02-21T17:37:08.519" v="1507" actId="207"/>
      <pc:docMkLst>
        <pc:docMk/>
      </pc:docMkLst>
      <pc:sldChg chg="addSp delSp modSp mod">
        <pc:chgData name="Gowtham Reddy Gangasani" userId="7035bb57efd4ddc0" providerId="LiveId" clId="{B01578AD-0F5C-457D-81C4-8E7373F15EAF}" dt="2025-02-21T17:37:08.519" v="1507" actId="207"/>
        <pc:sldMkLst>
          <pc:docMk/>
          <pc:sldMk cId="953325580" sldId="256"/>
        </pc:sldMkLst>
        <pc:spChg chg="mod">
          <ac:chgData name="Gowtham Reddy Gangasani" userId="7035bb57efd4ddc0" providerId="LiveId" clId="{B01578AD-0F5C-457D-81C4-8E7373F15EAF}" dt="2025-02-18T12:22:13.949" v="96" actId="20577"/>
          <ac:spMkLst>
            <pc:docMk/>
            <pc:sldMk cId="953325580" sldId="256"/>
            <ac:spMk id="2" creationId="{A8A11E26-4C38-41A6-9857-11032CEECD80}"/>
          </ac:spMkLst>
        </pc:spChg>
        <pc:spChg chg="add del mod">
          <ac:chgData name="Gowtham Reddy Gangasani" userId="7035bb57efd4ddc0" providerId="LiveId" clId="{B01578AD-0F5C-457D-81C4-8E7373F15EAF}" dt="2025-02-21T17:37:08.519" v="1507" actId="20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Gowtham Reddy Gangasani" userId="7035bb57efd4ddc0" providerId="LiveId" clId="{B01578AD-0F5C-457D-81C4-8E7373F15EAF}" dt="2025-02-21T17:30:29.083" v="1433" actId="2711"/>
        <pc:sldMkLst>
          <pc:docMk/>
          <pc:sldMk cId="4066255318" sldId="259"/>
        </pc:sldMkLst>
        <pc:spChg chg="mod">
          <ac:chgData name="Gowtham Reddy Gangasani" userId="7035bb57efd4ddc0" providerId="LiveId" clId="{B01578AD-0F5C-457D-81C4-8E7373F15EAF}" dt="2025-02-21T17:30:29.083" v="1433" actId="2711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Gowtham Reddy Gangasani" userId="7035bb57efd4ddc0" providerId="LiveId" clId="{B01578AD-0F5C-457D-81C4-8E7373F15EAF}" dt="2025-02-18T13:41:46.653" v="1412" actId="115"/>
        <pc:sldMkLst>
          <pc:docMk/>
          <pc:sldMk cId="1186421160" sldId="262"/>
        </pc:sldMkLst>
        <pc:spChg chg="mod">
          <ac:chgData name="Gowtham Reddy Gangasani" userId="7035bb57efd4ddc0" providerId="LiveId" clId="{B01578AD-0F5C-457D-81C4-8E7373F15EAF}" dt="2025-02-18T13:31:54.752" v="1038" actId="255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Gowtham Reddy Gangasani" userId="7035bb57efd4ddc0" providerId="LiveId" clId="{B01578AD-0F5C-457D-81C4-8E7373F15EAF}" dt="2025-02-18T13:41:46.653" v="1412" actId="115"/>
          <ac:spMkLst>
            <pc:docMk/>
            <pc:sldMk cId="1186421160" sldId="262"/>
            <ac:spMk id="5" creationId="{8FBA75B4-2DD5-42EB-9397-F36BFB8BA723}"/>
          </ac:spMkLst>
        </pc:spChg>
      </pc:sldChg>
      <pc:sldChg chg="addSp modSp mod">
        <pc:chgData name="Gowtham Reddy Gangasani" userId="7035bb57efd4ddc0" providerId="LiveId" clId="{B01578AD-0F5C-457D-81C4-8E7373F15EAF}" dt="2025-02-21T17:23:47.644" v="1423" actId="20577"/>
        <pc:sldMkLst>
          <pc:docMk/>
          <pc:sldMk cId="3210358481" sldId="263"/>
        </pc:sldMkLst>
        <pc:spChg chg="mod">
          <ac:chgData name="Gowtham Reddy Gangasani" userId="7035bb57efd4ddc0" providerId="LiveId" clId="{B01578AD-0F5C-457D-81C4-8E7373F15EAF}" dt="2025-02-21T17:23:47.644" v="1423" actId="20577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Gowtham Reddy Gangasani" userId="7035bb57efd4ddc0" providerId="LiveId" clId="{B01578AD-0F5C-457D-81C4-8E7373F15EAF}" dt="2025-02-18T13:41:37.916" v="1410" actId="113"/>
          <ac:spMkLst>
            <pc:docMk/>
            <pc:sldMk cId="3210358481" sldId="263"/>
            <ac:spMk id="5" creationId="{8FBA75B4-2DD5-42EB-9397-F36BFB8BA723}"/>
          </ac:spMkLst>
        </pc:spChg>
      </pc:sldChg>
      <pc:sldChg chg="modSp mod">
        <pc:chgData name="Gowtham Reddy Gangasani" userId="7035bb57efd4ddc0" providerId="LiveId" clId="{B01578AD-0F5C-457D-81C4-8E7373F15EAF}" dt="2025-02-18T13:41:15.817" v="1407" actId="115"/>
        <pc:sldMkLst>
          <pc:docMk/>
          <pc:sldMk cId="3202024527" sldId="265"/>
        </pc:sldMkLst>
        <pc:spChg chg="mod">
          <ac:chgData name="Gowtham Reddy Gangasani" userId="7035bb57efd4ddc0" providerId="LiveId" clId="{B01578AD-0F5C-457D-81C4-8E7373F15EAF}" dt="2025-02-18T13:41:10.485" v="1406" actId="1076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Gowtham Reddy Gangasani" userId="7035bb57efd4ddc0" providerId="LiveId" clId="{B01578AD-0F5C-457D-81C4-8E7373F15EAF}" dt="2025-02-18T13:41:15.817" v="1407" actId="115"/>
          <ac:spMkLst>
            <pc:docMk/>
            <pc:sldMk cId="3202024527" sldId="265"/>
            <ac:spMk id="5" creationId="{8FBA75B4-2DD5-42EB-9397-F36BFB8BA723}"/>
          </ac:spMkLst>
        </pc:spChg>
      </pc:sldChg>
      <pc:sldChg chg="modSp mod">
        <pc:chgData name="Gowtham Reddy Gangasani" userId="7035bb57efd4ddc0" providerId="LiveId" clId="{B01578AD-0F5C-457D-81C4-8E7373F15EAF}" dt="2025-02-21T17:25:11.193" v="1430" actId="113"/>
        <pc:sldMkLst>
          <pc:docMk/>
          <pc:sldMk cId="2900153716" sldId="2146847054"/>
        </pc:sldMkLst>
        <pc:spChg chg="mod">
          <ac:chgData name="Gowtham Reddy Gangasani" userId="7035bb57efd4ddc0" providerId="LiveId" clId="{B01578AD-0F5C-457D-81C4-8E7373F15EAF}" dt="2025-02-21T17:25:11.193" v="1430" actId="113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Gowtham Reddy Gangasani" userId="7035bb57efd4ddc0" providerId="LiveId" clId="{B01578AD-0F5C-457D-81C4-8E7373F15EAF}" dt="2025-02-21T17:23:23.781" v="1418" actId="12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Gowtham Reddy Gangasani" userId="7035bb57efd4ddc0" providerId="LiveId" clId="{B01578AD-0F5C-457D-81C4-8E7373F15EAF}" dt="2025-02-21T17:31:25.837" v="1435" actId="20577"/>
        <pc:sldMkLst>
          <pc:docMk/>
          <pc:sldMk cId="3819043843" sldId="2146847057"/>
        </pc:sldMkLst>
        <pc:spChg chg="mod">
          <ac:chgData name="Gowtham Reddy Gangasani" userId="7035bb57efd4ddc0" providerId="LiveId" clId="{B01578AD-0F5C-457D-81C4-8E7373F15EAF}" dt="2025-02-18T13:40:58.668" v="1404" actId="115"/>
          <ac:spMkLst>
            <pc:docMk/>
            <pc:sldMk cId="3819043843" sldId="2146847057"/>
            <ac:spMk id="2" creationId="{5F45986D-DBC5-8220-FE6F-7F2ABC7C4CEE}"/>
          </ac:spMkLst>
        </pc:spChg>
        <pc:spChg chg="add mod">
          <ac:chgData name="Gowtham Reddy Gangasani" userId="7035bb57efd4ddc0" providerId="LiveId" clId="{B01578AD-0F5C-457D-81C4-8E7373F15EAF}" dt="2025-02-21T17:31:25.837" v="1435" actId="20577"/>
          <ac:spMkLst>
            <pc:docMk/>
            <pc:sldMk cId="3819043843" sldId="2146847057"/>
            <ac:spMk id="4" creationId="{E77B5B57-F0BB-B2A3-8724-9559DA2A4C14}"/>
          </ac:spMkLst>
        </pc:spChg>
      </pc:sldChg>
      <pc:sldChg chg="addSp delSp modSp mod">
        <pc:chgData name="Gowtham Reddy Gangasani" userId="7035bb57efd4ddc0" providerId="LiveId" clId="{B01578AD-0F5C-457D-81C4-8E7373F15EAF}" dt="2025-02-18T13:42:35.906" v="1416" actId="120"/>
        <pc:sldMkLst>
          <pc:docMk/>
          <pc:sldMk cId="4233882376" sldId="2146847062"/>
        </pc:sldMkLst>
        <pc:spChg chg="mod">
          <ac:chgData name="Gowtham Reddy Gangasani" userId="7035bb57efd4ddc0" providerId="LiveId" clId="{B01578AD-0F5C-457D-81C4-8E7373F15EAF}" dt="2025-02-18T13:40:48.654" v="1403" actId="115"/>
          <ac:spMkLst>
            <pc:docMk/>
            <pc:sldMk cId="4233882376" sldId="2146847062"/>
            <ac:spMk id="2" creationId="{FA4C6B3D-1072-C2D2-EBFE-E33CABE394D1}"/>
          </ac:spMkLst>
        </pc:spChg>
        <pc:spChg chg="add del mod">
          <ac:chgData name="Gowtham Reddy Gangasani" userId="7035bb57efd4ddc0" providerId="LiveId" clId="{B01578AD-0F5C-457D-81C4-8E7373F15EAF}" dt="2025-02-18T13:42:35.906" v="1416" actId="120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yukthareddykandula/steg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200" y="4058588"/>
            <a:ext cx="956056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itchFamily="34" charset="0"/>
              </a:rPr>
              <a:t>Presented By                          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Kandula Sri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Samyuktha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Reddy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                        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Kandula Sri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Samyuktha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Reddy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 &amp; Department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Anurag Engineering college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(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Eletronics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Communication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Real-time Preview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Show a preview of the image before and after steganography is applied.</a:t>
            </a:r>
          </a:p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Drag and Drop Support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Allow users to select images and messages through a simple drag-and-drop interface.</a:t>
            </a:r>
          </a:p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Graphical User Interface (GUI)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Develop a user-friendly GUI to make embedding and extracting messages easier.</a:t>
            </a:r>
          </a:p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Customization Options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Provide settings for users to adjust the encoding method and choose different bit depths.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i="1" u="sng" dirty="0">
                <a:solidFill>
                  <a:srgbClr val="0070C0"/>
                </a:solidFill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7044"/>
            <a:ext cx="11029616" cy="530296"/>
          </a:xfrm>
        </p:spPr>
        <p:txBody>
          <a:bodyPr>
            <a:noAutofit/>
          </a:bodyPr>
          <a:lstStyle/>
          <a:p>
            <a:pPr algn="just"/>
            <a:r>
              <a:rPr lang="en-US" sz="3800" i="1" u="sng" dirty="0">
                <a:solidFill>
                  <a:srgbClr val="0070C0"/>
                </a:solidFill>
                <a:cs typeface="Arial" panose="020B0604020202020204" pitchFamily="34" charset="0"/>
              </a:rPr>
              <a:t>Problem Statement</a:t>
            </a:r>
            <a:endParaRPr lang="en-US" sz="3800" i="1" u="sng" dirty="0">
              <a:solidFill>
                <a:srgbClr val="0070C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03" y="1654192"/>
            <a:ext cx="11029615" cy="4673324"/>
          </a:xfrm>
        </p:spPr>
        <p:txBody>
          <a:bodyPr>
            <a:noAutofit/>
          </a:bodyPr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 Steganography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embed secret data within images, ensuring confidentiality without noticeable distortion.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libraries like OpenCV, NumPy, and PIL, running on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Notebook/Google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security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combining encryption with steganography, supports multiple image formats (PNG, BMP, JPEG), and ensures lossless extraction.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government, cybersecurity, journalists, and individuals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needing secure communication and data protection.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for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steganalysis detection, adaptive steganography, real-time applications, and expansion to audio/video formats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2" y="935836"/>
            <a:ext cx="11029616" cy="530296"/>
          </a:xfrm>
        </p:spPr>
        <p:txBody>
          <a:bodyPr>
            <a:noAutofit/>
          </a:bodyPr>
          <a:lstStyle/>
          <a:p>
            <a:r>
              <a:rPr lang="en-US" sz="3800" i="1" u="sng" dirty="0">
                <a:solidFill>
                  <a:srgbClr val="0070C0"/>
                </a:solidFill>
                <a:cs typeface="Arial" panose="020B0604020202020204" pitchFamily="34" charset="0"/>
              </a:rPr>
              <a:t>Technology  Used</a:t>
            </a:r>
            <a:endParaRPr lang="en-US" sz="3800" i="1" u="sng" dirty="0">
              <a:solidFill>
                <a:srgbClr val="0070C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55" y="10893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Libraries: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cv- For image processing and manipulation.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For handling numerical operations and pixel modifications.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- For visualizing images before and after steganography.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Tools &amp; Platforms: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7170"/>
            <a:ext cx="11029616" cy="530296"/>
          </a:xfrm>
        </p:spPr>
        <p:txBody>
          <a:bodyPr>
            <a:noAutofit/>
          </a:bodyPr>
          <a:lstStyle/>
          <a:p>
            <a:r>
              <a:rPr lang="en-US" sz="3800" i="1" u="sng" dirty="0">
                <a:solidFill>
                  <a:srgbClr val="0070C0"/>
                </a:solidFill>
                <a:ea typeface="+mj-lt"/>
                <a:cs typeface="Arial"/>
              </a:rPr>
              <a:t>Wow factors</a:t>
            </a:r>
            <a:endParaRPr lang="en-US" sz="3800" i="1" u="sng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LSB Steganography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conceal secret data in image pixels without noticeable changes.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additional encryption before embedding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image formats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PNG, BMP, and JPEG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hidden data without loss or distortion.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(optional, if implemented)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1118716"/>
            <a:ext cx="10777688" cy="530296"/>
          </a:xfrm>
        </p:spPr>
        <p:txBody>
          <a:bodyPr>
            <a:noAutofit/>
          </a:bodyPr>
          <a:lstStyle/>
          <a:p>
            <a:r>
              <a:rPr lang="en-IN" sz="3800" i="1" u="sng" dirty="0">
                <a:solidFill>
                  <a:srgbClr val="0070C0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B5B57-F0BB-B2A3-8724-9559DA2A4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880" y="1602167"/>
            <a:ext cx="107776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Government &amp; Defense: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transmission of classified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lang="en-US" altLang="en-US" sz="2400" b="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Journalists &amp; Activists: 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Concealing sensitive communication.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General Users: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personal data sharing.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Cybersecurity Firms: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forensic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DB80EF9-FBCA-2E6C-E2C4-A6AFE48F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29" y="1362710"/>
            <a:ext cx="2996071" cy="493649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69A597-9D21-438C-B30D-E6D16882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362711"/>
            <a:ext cx="2895600" cy="49364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7DFDC3-2F75-BACF-3683-E03DCA643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1362709"/>
            <a:ext cx="3190240" cy="49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>
            <a:noAutofit/>
          </a:bodyPr>
          <a:lstStyle/>
          <a:p>
            <a:r>
              <a:rPr lang="en-IN" sz="3800" i="1" u="sng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4240"/>
            <a:ext cx="11029615" cy="507111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 of LSB Steganography for securely embedding data within images.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Ensures robust and efficient data concealment with high security.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Maintains confidentiality and integrity during data transmission.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 data hiding with no visible distortion in the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stego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-mage.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1DCB6F-F781-4CF2-5D59-541005D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https://github.com/samyukthareddykandula/stego.git</a:t>
            </a:r>
            <a:endParaRPr lang="en-US" dirty="0">
              <a:solidFill>
                <a:srgbClr val="FF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latin typeface="Arial Rounded MT Bold" panose="020F0704030504030204" pitchFamily="34" charset="0"/>
              </a:rPr>
              <a:t>Description: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latin typeface="Aptos Display" panose="020B0004020202020204" pitchFamily="34" charset="0"/>
              </a:rPr>
              <a:t>This project implements Least Significant Bit (LSB) steganography to hide and extract secret messages within BMP images.</a:t>
            </a:r>
          </a:p>
          <a:p>
            <a:r>
              <a:rPr lang="en-US" sz="2000" b="0" strike="noStrike" spc="-1" dirty="0">
                <a:solidFill>
                  <a:srgbClr val="404040"/>
                </a:solidFill>
                <a:latin typeface="Arial Black" panose="020B0A04020102020204" pitchFamily="34" charset="0"/>
              </a:rPr>
              <a:t>Repository Contents:</a:t>
            </a:r>
          </a:p>
          <a:p>
            <a:r>
              <a:rPr lang="en-US" sz="2000" b="0" strike="noStrike" spc="-1" dirty="0">
                <a:solidFill>
                  <a:srgbClr val="404040"/>
                </a:solidFill>
                <a:latin typeface="+mj-lt"/>
              </a:rPr>
              <a:t>Source Code – </a:t>
            </a:r>
            <a:r>
              <a:rPr lang="en-US" sz="2000" spc="-1" dirty="0">
                <a:solidFill>
                  <a:srgbClr val="404040"/>
                </a:solidFill>
              </a:rPr>
              <a:t>python </a:t>
            </a:r>
            <a:r>
              <a:rPr lang="en-US" sz="2000" b="0" strike="noStrike" spc="-1" dirty="0">
                <a:solidFill>
                  <a:srgbClr val="404040"/>
                </a:solidFill>
              </a:rPr>
              <a:t>programs for embedding and extracting hidden messages.</a:t>
            </a:r>
          </a:p>
          <a:p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+mj-lt"/>
              </a:rPr>
              <a:t>Sample Images – </a:t>
            </a: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BMP images used for testing steganography.</a:t>
            </a:r>
          </a:p>
          <a:p>
            <a:r>
              <a:rPr lang="en-US" sz="2000" b="0" strike="noStrike" spc="-1" dirty="0">
                <a:solidFill>
                  <a:srgbClr val="404040"/>
                </a:solidFill>
                <a:latin typeface="+mj-lt"/>
              </a:rPr>
              <a:t>Documentation – </a:t>
            </a:r>
            <a:r>
              <a:rPr lang="en-US" sz="2000" b="0" strike="noStrike" spc="-1" dirty="0">
                <a:solidFill>
                  <a:srgbClr val="404040"/>
                </a:solidFill>
              </a:rPr>
              <a:t>Project report, explanations, and implementation details.</a:t>
            </a:r>
          </a:p>
          <a:p>
            <a:r>
              <a:rPr lang="en-US" sz="2000" b="0" strike="noStrike" spc="-1" dirty="0">
                <a:solidFill>
                  <a:srgbClr val="404040"/>
                </a:solidFill>
                <a:latin typeface="+mj-lt"/>
              </a:rPr>
              <a:t>Presentation – </a:t>
            </a: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PPT slides summarizing the project.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197</TotalTime>
  <Words>485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 Display</vt:lpstr>
      <vt:lpstr>Arial</vt:lpstr>
      <vt:lpstr>Arial Black</vt:lpstr>
      <vt:lpstr>Arial Rounded MT Bold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Sriramdas Reddy Yarrabollu</cp:lastModifiedBy>
  <cp:revision>33</cp:revision>
  <dcterms:created xsi:type="dcterms:W3CDTF">2021-05-26T16:50:10Z</dcterms:created>
  <dcterms:modified xsi:type="dcterms:W3CDTF">2025-02-23T06:59:18Z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