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46098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21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080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06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77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448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532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1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  <a:endParaRPr lang="en" sz="13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Survey Maadi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685800" y="3627024"/>
            <a:ext cx="7772400" cy="1148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657600" lvl="0" indent="-342900" rtl="0">
              <a:spcBef>
                <a:spcPts val="0"/>
              </a:spcBef>
              <a:buSzPct val="100000"/>
              <a:buChar char="-"/>
            </a:pPr>
            <a:r>
              <a:rPr lang="en" sz="1800"/>
              <a:t>Konark J S Kumar (1PI11CS081)</a:t>
            </a:r>
          </a:p>
          <a:p>
            <a:pPr marL="3657600" lvl="0" indent="-342900" rtl="0">
              <a:spcBef>
                <a:spcPts val="0"/>
              </a:spcBef>
              <a:buSzPct val="100000"/>
              <a:buChar char="-"/>
            </a:pPr>
            <a:r>
              <a:rPr lang="en" sz="1800"/>
              <a:t>Sahana Sekhar P C (1PI11CS146)</a:t>
            </a:r>
          </a:p>
          <a:p>
            <a:pPr marL="3657600" lvl="0" indent="-342900">
              <a:spcBef>
                <a:spcPts val="0"/>
              </a:spcBef>
              <a:buSzPct val="100000"/>
              <a:buChar char="-"/>
            </a:pPr>
            <a:r>
              <a:rPr lang="en" sz="1800"/>
              <a:t>Samyukta Rao (1PI11CS148)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Exhaustive data collection process. 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Door to Door collection of data on paper.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Subjected to human errors. 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Difficult to interpret data.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we solve this?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Everybody has access to a mobile device.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Why not have an application to collect data and interpret it.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our application does - 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Client side -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Uploading and retrieval of data. (Survey and Query)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Easy to use user-interface.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Formoid for survey process.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Survey is according to a given area.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Show PI charts so that higher authorities can get a clear picture of the situation.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Server side -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Data is stored in a MySQL database. 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PHP used for server side scripting.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kind of mobile application?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Hybrid Application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Makes use of web views. 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Helps to view the web page as a part of the application itself.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Further Enhancements - 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Access Control with different user accounts. 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Support simultaneous access to the data without any problems.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biz</vt:lpstr>
      <vt:lpstr>Survey Maadi</vt:lpstr>
      <vt:lpstr>Motivation</vt:lpstr>
      <vt:lpstr>How do we solve this?</vt:lpstr>
      <vt:lpstr>What our application does - </vt:lpstr>
      <vt:lpstr>PowerPoint Presentation</vt:lpstr>
      <vt:lpstr>What kind of mobile application?</vt:lpstr>
      <vt:lpstr>Further Enhancements -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Maadi</dc:title>
  <cp:lastModifiedBy>Samyukta Satish Rao</cp:lastModifiedBy>
  <cp:revision>1</cp:revision>
  <dcterms:modified xsi:type="dcterms:W3CDTF">2016-03-20T23:42:25Z</dcterms:modified>
</cp:coreProperties>
</file>