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8" r:id="rId6"/>
    <p:sldId id="259" r:id="rId7"/>
    <p:sldId id="265" r:id="rId8"/>
    <p:sldId id="262" r:id="rId9"/>
    <p:sldId id="261" r:id="rId10"/>
    <p:sldId id="264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56">
          <p15:clr>
            <a:srgbClr val="A4A3A4"/>
          </p15:clr>
        </p15:guide>
        <p15:guide id="3" orient="horz" pos="1632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4" autoAdjust="0"/>
    <p:restoredTop sz="9459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orient="horz" pos="1056"/>
        <p:guide orient="horz" pos="16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02" y="-33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3CD39-7B35-4CFD-907D-82F1A072E374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CAC5B-444B-461F-B1FE-3912F952E3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563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C119-A4F2-40DB-B98C-46ECB02DD315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8FF-12A7-43A3-955E-7B71178514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9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7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86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56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35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7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38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19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53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17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5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50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8FF-12A7-43A3-955E-7B7117851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4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79F4B2F-59D6-45E7-BF88-8B65540B4D8B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330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4731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67367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510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28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2135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17043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C29-4A30-43DA-B033-AFDAA05D1974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23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127-337B-4338-A1ED-CCC0877E77B7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98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7F83-091F-4668-982C-0C09D92DD041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21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330A-20B7-4383-BB62-00145A118220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337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B111-8B98-41A6-A503-6C2D67FEBD11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785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0CF8-17D7-4009-9C37-A0BF7228C592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050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5AE-A568-42DA-8D26-128FC731AB58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556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F6B7-6C07-48CA-91C1-2AAEF50228D2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04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F971-9E2B-4A17-AA07-162C6D1397DD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858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BD46-ECDE-49F2-8B4E-0A5A3CB95019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24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6F184A-E9FB-473E-B931-58CA776EEA03}" type="datetime1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54D3A-B7D4-4DDC-9EB4-6A1CC6B07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1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  <p:sldLayoutId id="2147484350" r:id="rId16"/>
    <p:sldLayoutId id="2147484351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548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ATM TRANSACTIONS THROUGH </a:t>
            </a:r>
            <a:br>
              <a:rPr lang="en-US" sz="3200" dirty="0" smtClean="0"/>
            </a:br>
            <a:r>
              <a:rPr lang="en-US" sz="3200" dirty="0" smtClean="0"/>
              <a:t>BIOMETRIC MODE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172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7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4656" y="611586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M.SAMYUKTHA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bio </a:t>
            </a:r>
            <a:r>
              <a:rPr lang="en-US" dirty="0" err="1" smtClean="0"/>
              <a:t>atm</a:t>
            </a:r>
            <a:r>
              <a:rPr lang="en-US" dirty="0" smtClean="0"/>
              <a:t>…..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1905000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INITIATION: 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@ STORING BIOMETRIC SAMPLES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2590800"/>
            <a:ext cx="19050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INPUT: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@ TAKING AUTHENTICATION SAMPLES FROM USER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590800"/>
            <a:ext cx="1905000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PROCESSING:</a:t>
            </a:r>
          </a:p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@HERE, THE PROCESSING OR MATCHING OF BOTH SAMPLES ARE DONE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7696200" y="1371600"/>
            <a:ext cx="762000" cy="457200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400" y="838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6248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-Turn Arrow 15"/>
          <p:cNvSpPr/>
          <p:nvPr/>
        </p:nvSpPr>
        <p:spPr>
          <a:xfrm>
            <a:off x="4267200" y="1752600"/>
            <a:ext cx="2514600" cy="762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>
            <a:off x="1371600" y="1676400"/>
            <a:ext cx="2057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010400" y="38100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248400" y="1676400"/>
            <a:ext cx="1828800" cy="1524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</a:t>
            </a:r>
            <a:r>
              <a:rPr lang="en-US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</a:t>
            </a:r>
            <a:endParaRPr lang="en-US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Account no.</a:t>
            </a:r>
          </a:p>
          <a:p>
            <a:pPr algn="ctr"/>
            <a:r>
              <a:rPr lang="en-US" i="1" dirty="0" smtClean="0">
                <a:ln>
                  <a:solidFill>
                    <a:schemeClr val="tx1"/>
                  </a:solidFill>
                </a:ln>
              </a:rPr>
              <a:t>Finger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prin</a:t>
            </a:r>
            <a:r>
              <a:rPr lang="en-US" dirty="0" smtClean="0"/>
              <a:t>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6019800" y="4267200"/>
            <a:ext cx="1905000" cy="18288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ATM MACHINE</a:t>
            </a:r>
          </a:p>
          <a:p>
            <a:pPr algn="ctr"/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6800" y="1676400"/>
            <a:ext cx="2209800" cy="18288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CUSTOMER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 no.</a:t>
            </a:r>
          </a:p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Finger print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90600" y="4191000"/>
            <a:ext cx="2286000" cy="1981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6401594" y="3733006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800" y="2133600"/>
            <a:ext cx="2362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2895600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24600" y="20574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72200" y="28194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43600" y="47244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019800" y="5410200"/>
            <a:ext cx="1905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3276600" y="2590800"/>
            <a:ext cx="274320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24200" y="5029200"/>
            <a:ext cx="2895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5410200"/>
            <a:ext cx="127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Fill()</a:t>
            </a:r>
          </a:p>
          <a:p>
            <a:r>
              <a:rPr lang="en-US" b="1" dirty="0" smtClean="0"/>
              <a:t>Withdraw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66800" y="49530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002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ADMIN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143000" y="56388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0600" y="495300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Details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43000" y="5715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REPORTS()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2209800"/>
            <a:ext cx="2133600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acc no. </a:t>
            </a:r>
          </a:p>
          <a:p>
            <a:r>
              <a:rPr lang="en-US" b="1" dirty="0" smtClean="0"/>
              <a:t>fingerprint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Provides details 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39000" y="3200401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Rejected or accepted</a:t>
            </a:r>
            <a:endParaRPr lang="en-US" sz="2000" b="1" dirty="0"/>
          </a:p>
        </p:txBody>
      </p:sp>
      <p:sp>
        <p:nvSpPr>
          <p:cNvPr id="69" name="Flowchart: Process 68"/>
          <p:cNvSpPr/>
          <p:nvPr/>
        </p:nvSpPr>
        <p:spPr>
          <a:xfrm>
            <a:off x="685800" y="1371600"/>
            <a:ext cx="8001000" cy="5181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8200" y="228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   DIAGRAM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4D3A-B7D4-4DDC-9EB4-6A1CC6B072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09600" y="9144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rot="5400000">
            <a:off x="457200" y="15240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14478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457200" y="1828800"/>
            <a:ext cx="3048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762000" y="18288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762000" y="3962400"/>
            <a:ext cx="2286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24694" y="4304506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" y="42672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62000" y="44958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914400" y="4495800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057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480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24" name="Flowchart: Process 23"/>
          <p:cNvSpPr/>
          <p:nvPr/>
        </p:nvSpPr>
        <p:spPr>
          <a:xfrm>
            <a:off x="1905000" y="533400"/>
            <a:ext cx="5562600" cy="5638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153400" y="2590800"/>
            <a:ext cx="3048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924800" y="3276600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53400" y="31242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8077200" y="3657600"/>
            <a:ext cx="2286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05800" y="3657600"/>
            <a:ext cx="2286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72400" y="4038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81200" y="609600"/>
            <a:ext cx="15240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user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09800" y="2667000"/>
            <a:ext cx="1524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Checking user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14800" y="609600"/>
            <a:ext cx="15240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</a:p>
          <a:p>
            <a:pPr algn="ctr"/>
            <a:r>
              <a:rPr lang="en-US" dirty="0" smtClean="0"/>
              <a:t>enquiry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334000" y="1752600"/>
            <a:ext cx="1752600" cy="990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</a:t>
            </a:r>
          </a:p>
          <a:p>
            <a:pPr algn="ctr"/>
            <a:r>
              <a:rPr lang="en-US" dirty="0" err="1" smtClean="0"/>
              <a:t>withdrawl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53000" y="3581400"/>
            <a:ext cx="167640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database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57400" y="4648200"/>
            <a:ext cx="21336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43" name="Straight Connector 42"/>
          <p:cNvCxnSpPr>
            <a:stCxn id="37" idx="0"/>
            <a:endCxn id="36" idx="4"/>
          </p:cNvCxnSpPr>
          <p:nvPr/>
        </p:nvCxnSpPr>
        <p:spPr>
          <a:xfrm rot="16200000" flipV="1">
            <a:off x="2247900" y="1943100"/>
            <a:ext cx="1219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7"/>
            <a:endCxn id="38" idx="4"/>
          </p:cNvCxnSpPr>
          <p:nvPr/>
        </p:nvCxnSpPr>
        <p:spPr>
          <a:xfrm rot="5400000" flipH="1" flipV="1">
            <a:off x="3511572" y="1446843"/>
            <a:ext cx="1364270" cy="1366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733800" y="2667000"/>
            <a:ext cx="2057400" cy="52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657600" y="3505200"/>
            <a:ext cx="1676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0" idx="4"/>
          </p:cNvCxnSpPr>
          <p:nvPr/>
        </p:nvCxnSpPr>
        <p:spPr>
          <a:xfrm flipV="1">
            <a:off x="4191000" y="4648200"/>
            <a:ext cx="1600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6"/>
          </p:cNvCxnSpPr>
          <p:nvPr/>
        </p:nvCxnSpPr>
        <p:spPr>
          <a:xfrm flipV="1">
            <a:off x="6629400" y="3352800"/>
            <a:ext cx="1600200" cy="76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14400" y="1143000"/>
            <a:ext cx="12192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267200"/>
            <a:ext cx="1295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029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&lt;include&gt;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052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&lt;include&gt;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95600" y="6324600"/>
            <a:ext cx="32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Use Case Diagram..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"Biometrics is now being used in a number of ways to enhance the customer's shopping experience, as well as security</a:t>
            </a:r>
          </a:p>
          <a:p>
            <a:r>
              <a:rPr lang="en-US" sz="2000" dirty="0"/>
              <a:t>Biometric technology -- the use of a person's unique physical features such as fingerprints, facial image, and speech patterns to verify individual identities -- has been around for decades. </a:t>
            </a:r>
          </a:p>
          <a:p>
            <a:r>
              <a:rPr lang="en-US" sz="2000" dirty="0"/>
              <a:t>fingerprints nearly tied personal passwords as the primary preferred authentication method, 73 percent to 72 percent. </a:t>
            </a:r>
          </a:p>
          <a:p>
            <a:r>
              <a:rPr lang="en-US" sz="2000" dirty="0"/>
              <a:t>We've already made the critical move from signing a piece of paper to signing electronically…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en-US" dirty="0"/>
              <a:t>Massachusetts's </a:t>
            </a:r>
            <a:r>
              <a:rPr lang="en-US" dirty="0" err="1" smtClean="0"/>
              <a:t>iCache</a:t>
            </a:r>
            <a:r>
              <a:rPr lang="en-US" dirty="0" smtClean="0"/>
              <a:t>- </a:t>
            </a:r>
            <a:r>
              <a:rPr lang="en-US" sz="2600" dirty="0" smtClean="0"/>
              <a:t>mini </a:t>
            </a:r>
            <a:r>
              <a:rPr lang="en-US" sz="2600" dirty="0"/>
              <a:t>storage device that holds all of a consumer's credit card information</a:t>
            </a:r>
            <a:r>
              <a:rPr lang="en-US" sz="2600" dirty="0" smtClean="0"/>
              <a:t>.</a:t>
            </a:r>
          </a:p>
          <a:p>
            <a:r>
              <a:rPr lang="en-US" dirty="0" err="1" smtClean="0"/>
              <a:t>SmartMetric</a:t>
            </a:r>
            <a:r>
              <a:rPr lang="en-US" sz="1200" dirty="0"/>
              <a:t> </a:t>
            </a:r>
            <a:r>
              <a:rPr lang="en-US" sz="2400" dirty="0" smtClean="0"/>
              <a:t>- </a:t>
            </a:r>
            <a:r>
              <a:rPr lang="en-US" sz="2600" dirty="0" smtClean="0"/>
              <a:t>pint-sized </a:t>
            </a:r>
            <a:r>
              <a:rPr lang="en-US" sz="2600" dirty="0"/>
              <a:t>biometric card that can store personal information including credit card </a:t>
            </a:r>
            <a:r>
              <a:rPr lang="en-US" sz="2600" dirty="0" smtClean="0"/>
              <a:t>numbers</a:t>
            </a:r>
          </a:p>
          <a:p>
            <a:r>
              <a:rPr lang="en-US" dirty="0" err="1" smtClean="0"/>
              <a:t>Zwipe</a:t>
            </a:r>
            <a:r>
              <a:rPr lang="en-US" dirty="0" smtClean="0"/>
              <a:t>- </a:t>
            </a:r>
            <a:r>
              <a:rPr lang="en-US" dirty="0"/>
              <a:t>a Norwegian technology firm </a:t>
            </a:r>
            <a:endParaRPr lang="en-US" dirty="0" smtClean="0"/>
          </a:p>
          <a:p>
            <a:r>
              <a:rPr lang="en-US" dirty="0" err="1"/>
              <a:t>Mastercard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/>
              <a:t>new fingerprint cards provided an added layer of security that meant spending limits were not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Passports(75%) </a:t>
            </a:r>
          </a:p>
          <a:p>
            <a:r>
              <a:rPr lang="en-US" dirty="0" smtClean="0"/>
              <a:t>ID/Card Verification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Benifits</a:t>
            </a:r>
            <a:r>
              <a:rPr lang="en-US" dirty="0" smtClean="0"/>
              <a:t> over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/>
              <a:t>card </a:t>
            </a:r>
            <a:r>
              <a:rPr lang="en-US" dirty="0" smtClean="0"/>
              <a:t>cloning</a:t>
            </a:r>
          </a:p>
          <a:p>
            <a:r>
              <a:rPr lang="en-US" dirty="0" smtClean="0"/>
              <a:t>card </a:t>
            </a:r>
            <a:r>
              <a:rPr lang="en-US" dirty="0"/>
              <a:t>theft </a:t>
            </a:r>
            <a:endParaRPr lang="en-US" dirty="0" smtClean="0"/>
          </a:p>
          <a:p>
            <a:r>
              <a:rPr lang="en-US" dirty="0" smtClean="0"/>
              <a:t>signature duplication</a:t>
            </a:r>
            <a:endParaRPr lang="en-US" dirty="0"/>
          </a:p>
          <a:p>
            <a:r>
              <a:rPr lang="en-US" dirty="0"/>
              <a:t>increases </a:t>
            </a:r>
            <a:r>
              <a:rPr lang="en-US" dirty="0" smtClean="0"/>
              <a:t>security</a:t>
            </a:r>
          </a:p>
          <a:p>
            <a:r>
              <a:rPr lang="en-US" dirty="0"/>
              <a:t> increased </a:t>
            </a:r>
            <a:r>
              <a:rPr lang="en-US" dirty="0" smtClean="0"/>
              <a:t>revenues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81" y="489154"/>
            <a:ext cx="6798734" cy="130386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Comparitive</a:t>
            </a:r>
            <a:r>
              <a:rPr lang="en-US" sz="3600" dirty="0" smtClean="0"/>
              <a:t> survey of Biometrics</a:t>
            </a:r>
            <a:endParaRPr lang="en-US" sz="3600" dirty="0"/>
          </a:p>
        </p:txBody>
      </p:sp>
      <p:pic>
        <p:nvPicPr>
          <p:cNvPr id="7" name="Content Placeholder 6" descr="53j3w854-141018174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4478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zwipe_3083987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85" y="2495643"/>
            <a:ext cx="5842000" cy="373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for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retrofitting fingerprint scanners</a:t>
            </a:r>
          </a:p>
          <a:p>
            <a:r>
              <a:rPr lang="en-US" dirty="0" smtClean="0"/>
              <a:t>Cost of:</a:t>
            </a:r>
          </a:p>
          <a:p>
            <a:r>
              <a:rPr lang="en-US" dirty="0" smtClean="0"/>
              <a:t>ATM machines</a:t>
            </a:r>
          </a:p>
          <a:p>
            <a:r>
              <a:rPr lang="en-US" dirty="0" smtClean="0"/>
              <a:t>fingerprint readers</a:t>
            </a:r>
          </a:p>
          <a:p>
            <a:r>
              <a:rPr lang="en-US" dirty="0" smtClean="0"/>
              <a:t>fingerprint card strips</a:t>
            </a:r>
          </a:p>
          <a:p>
            <a:r>
              <a:rPr lang="en-US" dirty="0" smtClean="0"/>
              <a:t>customer forms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09600"/>
            <a:ext cx="6781800" cy="6096000"/>
          </a:xfrm>
          <a:prstGeom prst="rect">
            <a:avLst/>
          </a:prstGeom>
          <a:solidFill>
            <a:schemeClr val="accent6">
              <a:lumMod val="20000"/>
              <a:lumOff val="80000"/>
              <a:alpha val="71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152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Flow chart 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stores Bio-metric characteristics in admin mode.</a:t>
            </a:r>
          </a:p>
          <a:p>
            <a:r>
              <a:rPr lang="en-US" dirty="0" smtClean="0"/>
              <a:t>Authentication process- User is required to provide finger print in user mode.</a:t>
            </a:r>
          </a:p>
          <a:p>
            <a:r>
              <a:rPr lang="en-US" dirty="0" smtClean="0"/>
              <a:t>Validation – If the fingerprints match . User is considered as a valid user. </a:t>
            </a:r>
          </a:p>
          <a:p>
            <a:r>
              <a:rPr lang="en-US" dirty="0" smtClean="0"/>
              <a:t>Transactions are done after verification of password (finger print)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154D3A-B7D4-4DDC-9EB4-6A1CC6B072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298</Words>
  <Application>Microsoft Office PowerPoint</Application>
  <PresentationFormat>On-screen Show (4:3)</PresentationFormat>
  <Paragraphs>114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ATM TRANSACTIONS THROUGH  BIOMETRIC MODE</vt:lpstr>
      <vt:lpstr>INTRODUCTION</vt:lpstr>
      <vt:lpstr>Implementation….</vt:lpstr>
      <vt:lpstr>Benifits over existing systems</vt:lpstr>
      <vt:lpstr>Comparitive survey of Biometrics</vt:lpstr>
      <vt:lpstr>zwipe</vt:lpstr>
      <vt:lpstr>Causes for concerns</vt:lpstr>
      <vt:lpstr>Slide 8</vt:lpstr>
      <vt:lpstr>How does it work?</vt:lpstr>
      <vt:lpstr>Phases of bio atm….. 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TRANSACTIONS BY FINGER PRINT</dc:title>
  <dc:creator>Samyuktha</dc:creator>
  <cp:lastModifiedBy>Samyuktha</cp:lastModifiedBy>
  <cp:revision>36</cp:revision>
  <dcterms:created xsi:type="dcterms:W3CDTF">2015-03-07T05:38:23Z</dcterms:created>
  <dcterms:modified xsi:type="dcterms:W3CDTF">2015-03-07T10:59:29Z</dcterms:modified>
</cp:coreProperties>
</file>