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8" r:id="rId8"/>
    <p:sldId id="262" r:id="rId9"/>
    <p:sldId id="265" r:id="rId10"/>
    <p:sldId id="266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6376B-FE9C-4AE9-95AA-C0E0ED5013A3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64B7-6DF6-44A6-8634-99D8A11D26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46530-3F81-41B0-B056-8F4F42667A96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1FDF9-3685-42E9-88EB-A7677564C1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 Every ecommerce business needs to track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to grow their business. Many analytics programs, including Google Analytics, come with basic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analysis functionality. In Google it’s called as “site overlay”. There are so many solutions to deal with this issue. But by using traditional databases to load and process the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involves complexities while storing and streaming the customer’s information. And its take much processing time 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visualize it. One way to solve this problem and improve performance is by using the structure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provides the large scale fast processing ecosystem environment. There are so many tools to provide this architecture in real time for enterprises. Here in this paper we use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Hortonworks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load and process the sample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data. And after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it, the data is visualized by power view tools to track the information.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F94256-940B-4F31-8EE0-9708540990FD}" type="datetime1">
              <a:rPr lang="en-US" smtClean="0"/>
              <a:t>10/12/2015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6D3562C-1C8D-4A83-86A2-3FE444903E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1745-E5B1-40DD-9F55-8C337245F3C2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562C-1C8D-4A83-86A2-3FE444903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09DD-B745-448C-B1DF-00AA2F5AD876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562C-1C8D-4A83-86A2-3FE444903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D46CC9-08BF-4E87-B9A0-7B8A1345C347}" type="datetime1">
              <a:rPr lang="en-US" smtClean="0"/>
              <a:t>10/12/2015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6D3562C-1C8D-4A83-86A2-3FE444903E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7AF298E-8EF9-42A5-A282-5F8BB321CD37}" type="datetime1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6D3562C-1C8D-4A83-86A2-3FE444903E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34A9-1B32-4949-880F-90C5EB2B7C74}" type="datetime1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562C-1C8D-4A83-86A2-3FE444903E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F920C-96BC-4F49-A9BF-18151A37335A}" type="datetime1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562C-1C8D-4A83-86A2-3FE444903E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58FC75-BD14-4D66-80C0-12676567EEC1}" type="datetime1">
              <a:rPr lang="en-US" smtClean="0"/>
              <a:t>10/12/2015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D3562C-1C8D-4A83-86A2-3FE444903E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F5B0-47D0-4103-8A17-6A47BE2D9E80}" type="datetime1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562C-1C8D-4A83-86A2-3FE444903E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593FEEC-2A9C-4A69-B841-FD604FB40D1F}" type="datetime1">
              <a:rPr lang="en-US" smtClean="0"/>
              <a:t>10/12/2015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6D3562C-1C8D-4A83-86A2-3FE444903E9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2AC3E2-8999-49F0-9F12-B636A14C06B5}" type="datetime1">
              <a:rPr lang="en-US" smtClean="0"/>
              <a:t>10/12/2015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D3562C-1C8D-4A83-86A2-3FE444903E9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6BC8804-8FD6-4333-94E1-E79FFF325D91}" type="datetime1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D3562C-1C8D-4A83-86A2-3FE444903E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685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Visualize Website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Click stream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2578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Guide:</a:t>
            </a:r>
          </a:p>
          <a:p>
            <a:r>
              <a:rPr lang="en-US" dirty="0"/>
              <a:t>D.HARITHA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1816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members: </a:t>
            </a:r>
            <a:r>
              <a:rPr lang="en-US" dirty="0" smtClean="0"/>
              <a:t>M.Samyuktha</a:t>
            </a:r>
          </a:p>
          <a:p>
            <a:r>
              <a:rPr lang="en-US" dirty="0" smtClean="0"/>
              <a:t> 2451-12-733-047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562C-1C8D-4A83-86A2-3FE444903E9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858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Visualize data Techniques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562C-1C8D-4A83-86A2-3FE444903E9E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Load  Data  Excel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Extract Power set values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Choose data representation format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  <p:pic>
        <p:nvPicPr>
          <p:cNvPr id="12" name="Content Placeholder 11" descr="statistics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322778" y="2719224"/>
            <a:ext cx="2221021" cy="337677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4478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Websites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ANALYSIS IS Important To Organizations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D3562C-1C8D-4A83-86A2-3FE444903E9E}" type="slidenum">
              <a:rPr lang="en-US" smtClean="0"/>
              <a:t>11</a:t>
            </a:fld>
            <a:endParaRPr lang="en-US"/>
          </a:p>
        </p:txBody>
      </p:sp>
      <p:pic>
        <p:nvPicPr>
          <p:cNvPr id="11" name="Content Placeholder 10" descr="PROFIT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3962400"/>
            <a:ext cx="7239000" cy="2590800"/>
          </a:xfrm>
        </p:spPr>
      </p:pic>
      <p:sp>
        <p:nvSpPr>
          <p:cNvPr id="13" name="TextBox 12"/>
          <p:cNvSpPr txBox="1"/>
          <p:nvPr/>
        </p:nvSpPr>
        <p:spPr>
          <a:xfrm>
            <a:off x="609600" y="1676400"/>
            <a:ext cx="754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Finding weaknesses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Competitive practical analysis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Traffic Volume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Content</a:t>
            </a:r>
          </a:p>
          <a:p>
            <a:pPr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Keywords and Search Results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https</a:t>
            </a:r>
            <a:r>
              <a:rPr lang="en-US" sz="1800" dirty="0" smtClean="0"/>
              <a:t>://www.bopdesign.com/bop-blog/2011/09/why-website-design-is-important/</a:t>
            </a:r>
          </a:p>
          <a:p>
            <a:r>
              <a:rPr lang="en-US" sz="1800" dirty="0" smtClean="0"/>
              <a:t>http</a:t>
            </a:r>
            <a:r>
              <a:rPr lang="en-US" sz="1800" dirty="0" smtClean="0"/>
              <a:t>://www.huffingtonpost.com/john-rampton/business-mobile-responsive-design_b_5267077.html</a:t>
            </a:r>
          </a:p>
          <a:p>
            <a:r>
              <a:rPr lang="en-US" sz="1800" dirty="0" smtClean="0"/>
              <a:t>http</a:t>
            </a:r>
            <a:r>
              <a:rPr lang="en-US" sz="1800" dirty="0" smtClean="0"/>
              <a:t>://blog.hubspot.com/marketing/paid-earned-owned-content-promotion</a:t>
            </a:r>
          </a:p>
          <a:p>
            <a:r>
              <a:rPr lang="en-US" sz="1800" dirty="0" smtClean="0"/>
              <a:t>https</a:t>
            </a:r>
            <a:r>
              <a:rPr lang="en-US" sz="1800" dirty="0" smtClean="0"/>
              <a:t>://blog.kissmetrics.com/landing-page-design-infographic/?wide=1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D3562C-1C8D-4A83-86A2-3FE444903E9E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Click stream data is an information trail a user leaves behind while visiting a website. It is typically captured in semi-structured website log files. </a:t>
            </a:r>
            <a:r>
              <a:rPr lang="en-US" sz="2600" dirty="0" err="1" smtClean="0"/>
              <a:t>Hadoop</a:t>
            </a:r>
            <a:r>
              <a:rPr lang="en-US" sz="2600" dirty="0" smtClean="0"/>
              <a:t> makes it easier to analyze, visualize and ultimately change how visitors behave on the </a:t>
            </a:r>
            <a:r>
              <a:rPr lang="en-US" sz="2600" dirty="0" smtClean="0"/>
              <a:t>website. </a:t>
            </a:r>
            <a:r>
              <a:rPr lang="en-US" sz="2600" dirty="0" smtClean="0"/>
              <a:t>We can answer business questions such as:</a:t>
            </a:r>
          </a:p>
          <a:p>
            <a:pPr lvl="0"/>
            <a:r>
              <a:rPr lang="en-US" sz="2600" dirty="0" smtClean="0"/>
              <a:t>What is the </a:t>
            </a:r>
            <a:r>
              <a:rPr lang="en-US" sz="2600" dirty="0" smtClean="0">
                <a:solidFill>
                  <a:srgbClr val="FF0000"/>
                </a:solidFill>
              </a:rPr>
              <a:t>most efficient path </a:t>
            </a:r>
            <a:r>
              <a:rPr lang="en-US" sz="2600" dirty="0" smtClean="0"/>
              <a:t>for a site visitor to research a product, and then buy it?</a:t>
            </a:r>
          </a:p>
          <a:p>
            <a:pPr lvl="0"/>
            <a:r>
              <a:rPr lang="en-US" sz="2600" dirty="0" smtClean="0"/>
              <a:t>What </a:t>
            </a:r>
            <a:r>
              <a:rPr lang="en-US" sz="2600" dirty="0" smtClean="0">
                <a:solidFill>
                  <a:srgbClr val="FF0000"/>
                </a:solidFill>
              </a:rPr>
              <a:t>products do visitors tend to buy together</a:t>
            </a:r>
            <a:r>
              <a:rPr lang="en-US" sz="2600" dirty="0" smtClean="0"/>
              <a:t>, and what are they most likely to buy in the future?</a:t>
            </a:r>
          </a:p>
          <a:p>
            <a:pPr lvl="0"/>
            <a:r>
              <a:rPr lang="en-US" sz="2600" dirty="0" smtClean="0"/>
              <a:t>Where should I </a:t>
            </a:r>
            <a:r>
              <a:rPr lang="en-US" sz="2600" dirty="0" smtClean="0">
                <a:solidFill>
                  <a:srgbClr val="FF0000"/>
                </a:solidFill>
              </a:rPr>
              <a:t>spend resources on fixing </a:t>
            </a:r>
            <a:r>
              <a:rPr lang="en-US" sz="2600" dirty="0" smtClean="0"/>
              <a:t>or </a:t>
            </a:r>
            <a:r>
              <a:rPr lang="en-US" sz="2600" dirty="0" smtClean="0">
                <a:solidFill>
                  <a:srgbClr val="FF0000"/>
                </a:solidFill>
              </a:rPr>
              <a:t>enhancing the user experience</a:t>
            </a:r>
            <a:r>
              <a:rPr lang="en-US" sz="2600" dirty="0" smtClean="0"/>
              <a:t> on my website?</a:t>
            </a:r>
          </a:p>
          <a:p>
            <a:r>
              <a:rPr lang="en-US" sz="2600" dirty="0" smtClean="0"/>
              <a:t>We </a:t>
            </a:r>
            <a:r>
              <a:rPr lang="en-US" sz="2600" dirty="0" smtClean="0"/>
              <a:t>focus on the “path optimization” use case. Specifically: how can we improve our website to reduce bounce rates and improve conversion.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D3562C-1C8D-4A83-86A2-3FE444903E9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2133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VISUALIZE WEB SITE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Stream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using Hadoop.</a:t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05800" y="5715001"/>
            <a:ext cx="3810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24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Requirement Analysis </a:t>
            </a:r>
            <a:endParaRPr lang="en-US" sz="36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59352"/>
          </a:xfr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Requirement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2555080"/>
            <a:ext cx="4040188" cy="38457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Horton works </a:t>
            </a:r>
            <a:r>
              <a:rPr lang="en-US" dirty="0" smtClean="0"/>
              <a:t>ODBC driver (64-bit) 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Horton works </a:t>
            </a:r>
            <a:r>
              <a:rPr lang="en-US" dirty="0" smtClean="0"/>
              <a:t>Sandbox</a:t>
            </a:r>
            <a:r>
              <a:rPr lang="en-US" dirty="0" smtClean="0"/>
              <a:t>”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78000"/>
              <a:buFont typeface="Wingdings" pitchFamily="2" charset="2"/>
              <a:buChar char="v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Microsoft </a:t>
            </a:r>
            <a:r>
              <a:rPr lang="en-US" dirty="0" smtClean="0"/>
              <a:t>Excel 2013 Professional Plus </a:t>
            </a:r>
            <a:r>
              <a:rPr lang="en-US" dirty="0" smtClean="0"/>
              <a:t>64-bit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Windows 7 or later</a:t>
            </a:r>
          </a:p>
          <a:p>
            <a:pPr lvl="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648200" y="1447800"/>
            <a:ext cx="4041775" cy="654843"/>
          </a:xfr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800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514600"/>
            <a:ext cx="4041775" cy="39512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Processor :Intel Pentium IV 2.1 GHz or above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Clock speed:500 MHz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RAM:128MB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HD:20 GB or higher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SYSTEM ARCHITECTURE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2F5699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467600" cy="469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9503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828800" y="4191000"/>
            <a:ext cx="44958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514600" y="4953001"/>
            <a:ext cx="2466975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514600" y="5867401"/>
            <a:ext cx="2466975" cy="3809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9220" name="AutoShape 4"/>
          <p:cNvCxnSpPr>
            <a:cxnSpLocks noChangeShapeType="1"/>
          </p:cNvCxnSpPr>
          <p:nvPr/>
        </p:nvCxnSpPr>
        <p:spPr bwMode="auto">
          <a:xfrm>
            <a:off x="3733800" y="5334000"/>
            <a:ext cx="9525" cy="504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221" name="AutoShape 5"/>
          <p:cNvCxnSpPr>
            <a:cxnSpLocks noChangeShapeType="1"/>
          </p:cNvCxnSpPr>
          <p:nvPr/>
        </p:nvCxnSpPr>
        <p:spPr bwMode="auto">
          <a:xfrm>
            <a:off x="3733800" y="4572000"/>
            <a:ext cx="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7543800" y="3886200"/>
            <a:ext cx="742950" cy="771525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9223" name="AutoShape 7"/>
          <p:cNvCxnSpPr>
            <a:cxnSpLocks noChangeShapeType="1"/>
            <a:stCxn id="9217" idx="3"/>
          </p:cNvCxnSpPr>
          <p:nvPr/>
        </p:nvCxnSpPr>
        <p:spPr bwMode="auto">
          <a:xfrm>
            <a:off x="6324600" y="4381500"/>
            <a:ext cx="1219200" cy="38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590800" y="1295401"/>
            <a:ext cx="2466975" cy="381000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         Data gathering</a:t>
            </a:r>
            <a:endParaRPr lang="en-IN" dirty="0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667000" y="2285999"/>
            <a:ext cx="2466975" cy="3810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362200" y="3276601"/>
            <a:ext cx="2895600" cy="380999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Storing and structuring data</a:t>
            </a:r>
          </a:p>
          <a:p>
            <a:endParaRPr lang="en-IN" dirty="0"/>
          </a:p>
        </p:txBody>
      </p:sp>
      <p:cxnSp>
        <p:nvCxnSpPr>
          <p:cNvPr id="9227" name="AutoShape 11"/>
          <p:cNvCxnSpPr>
            <a:cxnSpLocks noChangeShapeType="1"/>
          </p:cNvCxnSpPr>
          <p:nvPr/>
        </p:nvCxnSpPr>
        <p:spPr bwMode="auto">
          <a:xfrm>
            <a:off x="3810000" y="1676400"/>
            <a:ext cx="9525" cy="504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228" name="AutoShape 12"/>
          <p:cNvCxnSpPr>
            <a:cxnSpLocks noChangeShapeType="1"/>
          </p:cNvCxnSpPr>
          <p:nvPr/>
        </p:nvCxnSpPr>
        <p:spPr bwMode="auto">
          <a:xfrm>
            <a:off x="3810000" y="3657600"/>
            <a:ext cx="9525" cy="504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229" name="AutoShape 13"/>
          <p:cNvCxnSpPr>
            <a:cxnSpLocks noChangeShapeType="1"/>
            <a:endCxn id="9226" idx="0"/>
          </p:cNvCxnSpPr>
          <p:nvPr/>
        </p:nvCxnSpPr>
        <p:spPr bwMode="auto">
          <a:xfrm>
            <a:off x="3810000" y="2667000"/>
            <a:ext cx="0" cy="60960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2819400" y="2209800"/>
            <a:ext cx="220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Extraction of weblogs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0" y="41910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Pattern matching and map reduce algorithm</a:t>
            </a:r>
          </a:p>
          <a:p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3124200" y="4953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analysis</a:t>
            </a:r>
          </a:p>
          <a:p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586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visualization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543800" y="4800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56053" y="6085012"/>
            <a:ext cx="8130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endParaRPr lang="en-US" dirty="0">
              <a:solidFill>
                <a:srgbClr val="44444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8453" y="6237412"/>
            <a:ext cx="8130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endParaRPr lang="en-US" dirty="0">
              <a:solidFill>
                <a:srgbClr val="444446"/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enables analysts to make better insights to the websites for their business needs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predict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Session duration                         Web content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/>
              <a:t>Url</a:t>
            </a:r>
            <a:r>
              <a:rPr lang="en-US" dirty="0" smtClean="0"/>
              <a:t>                                               Traffic Volume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Bounce Rate                                Link Checking</a:t>
            </a:r>
          </a:p>
          <a:p>
            <a:r>
              <a:rPr lang="en-US" dirty="0" smtClean="0"/>
              <a:t>This work can be enhanced to other BI tools to improve the sales and customer retention in all aspects.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D3562C-1C8D-4A83-86A2-3FE444903E9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Click stream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Generalized </a:t>
            </a:r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11" name="Content Placeholder 10" descr="CLICKSTREAM PIC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-10000" contrast="30000"/>
          </a:blip>
          <a:stretch>
            <a:fillRect/>
          </a:stretch>
        </p:blipFill>
        <p:spPr>
          <a:xfrm>
            <a:off x="457200" y="2057400"/>
            <a:ext cx="8229600" cy="4087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6D3562C-1C8D-4A83-86A2-3FE444903E9E}" type="slidenum">
              <a:rPr lang="en-US" smtClean="0"/>
              <a:t>8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How does map reduce refine data?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562C-1C8D-4A83-86A2-3FE444903E9E}" type="slidenum">
              <a:rPr lang="en-US" smtClean="0"/>
              <a:t>9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has Volume, Variety and Velocity.</a:t>
            </a:r>
          </a:p>
          <a:p>
            <a:r>
              <a:rPr lang="en-US" dirty="0" smtClean="0"/>
              <a:t>Process: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Input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 smtClean="0"/>
              <a:t>Mapper</a:t>
            </a:r>
            <a:r>
              <a:rPr lang="en-US" dirty="0" smtClean="0"/>
              <a:t> class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Tokens(</a:t>
            </a:r>
            <a:r>
              <a:rPr lang="en-US" dirty="0" err="1" smtClean="0"/>
              <a:t>key,value</a:t>
            </a:r>
            <a:r>
              <a:rPr lang="en-US" dirty="0" smtClean="0"/>
              <a:t>)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Combine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Reducer class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Output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6" name="Content Placeholder 15" descr="map reduce program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lum bright="-10000" contrast="20000"/>
          </a:blip>
          <a:stretch>
            <a:fillRect/>
          </a:stretch>
        </p:blipFill>
        <p:spPr>
          <a:xfrm>
            <a:off x="4495800" y="1676400"/>
            <a:ext cx="3809999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522</Words>
  <Application>Microsoft Office PowerPoint</Application>
  <PresentationFormat>On-screen Show (4:3)</PresentationFormat>
  <Paragraphs>88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Slide 1</vt:lpstr>
      <vt:lpstr>ABSTRACT</vt:lpstr>
      <vt:lpstr> To VISUALIZE WEB SITE Click Stream DATA using Hadoop. </vt:lpstr>
      <vt:lpstr>Requirement Analysis </vt:lpstr>
      <vt:lpstr>SYSTEM ARCHITECTURE</vt:lpstr>
      <vt:lpstr>Proposed System</vt:lpstr>
      <vt:lpstr>Scope</vt:lpstr>
      <vt:lpstr>Click stream Analysis Generalized Approach</vt:lpstr>
      <vt:lpstr>How does map reduce refine data? </vt:lpstr>
      <vt:lpstr>Visualize data Techniques</vt:lpstr>
      <vt:lpstr>Conclusion: Why Websites ANALYSIS IS Important To Organizations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Samyuktha</dc:creator>
  <cp:lastModifiedBy>Samyuktha</cp:lastModifiedBy>
  <cp:revision>19</cp:revision>
  <dcterms:created xsi:type="dcterms:W3CDTF">2015-10-12T07:16:00Z</dcterms:created>
  <dcterms:modified xsi:type="dcterms:W3CDTF">2015-10-12T10:19:10Z</dcterms:modified>
</cp:coreProperties>
</file>