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877A-8C2B-4EA7-B992-B3E56737E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080E02-3A3B-45CB-B003-74E37FEE2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BC811-F237-4E86-9F8C-16E569FF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CEFA4-3D45-409F-940A-956FD1C4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D5A74-AF00-4653-BDC0-8A37B2C0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1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0481E-5467-4314-BCD4-7AF47DE9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0BB5A-2502-4D64-AF12-8EF3A9A8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739CC-AC60-4DE0-B8D2-A9458569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DF734-4659-4629-8925-88728DA2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02760-46D5-4BB0-B7F0-D6D8AAF7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1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53B343-62AA-4971-A94B-6E2447A1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AF21E-611D-45C2-85F5-C7761A0B3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96C09-BF30-41D4-BA72-EAD5B933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27FED-705E-4B73-B307-5C85EEBC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1DAC0-6A3C-4116-811C-7D156F18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CA891-102D-4B6A-ABAF-B0653B99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E7319-1F56-4FA8-B80D-0DC8D98B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46BC3-5F6D-4FFC-9337-9000A26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2A8CD-6E64-48A2-BB40-ECDE2903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D6C6A-634D-4540-B8F1-05279DE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1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FCC3-9CE9-45E1-A457-6491C161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48EF7-7C21-413F-BA32-21CB02DE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769A1-ACE0-460A-91FF-5133F4BD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E93B6-0412-42D2-9867-9FD89713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3A360-874E-4EFA-AAC4-63664009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5055A-D2F6-4668-A585-EA43C70D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91148-0752-44A7-9DED-6F44EAD62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2DAC3-D4A9-4656-9554-E7F10424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03CDA-D51A-49D2-BC5D-ED648973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7470A-2A67-4E15-9DEA-4ABFFAAD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75520-C482-4FBA-97B2-2E418355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E745-8AC3-474B-B24E-96005F1D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B3BCC-1CE8-444C-9050-68F18AC0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2ED44-7B8A-4819-A418-7E15A287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FF6430-5B66-4FFC-8270-877FF6145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5A3B19-92BD-4502-8674-F01564C9E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DCEB78-6E25-48E8-8B03-9F31F0F9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6A8E89-C0E9-4D9B-A17A-20C87540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D134B2-A442-49B3-881A-0D586678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37DF7-C981-46F9-8C2D-4740C921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D19DA-EA70-4E99-82C8-B0C4C374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40B14-1C7E-4C0B-8024-569A01B6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87E864-8D63-4949-B77D-6A52B95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EFD928-E500-4A97-81A8-8EAA4AC4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E11AAB-939E-49AA-9DCD-778F4463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7B4C0-B624-4116-8448-50F4C03C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5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1A5AF-03E2-471E-B43C-1871E446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B986B-B4D3-439A-BD86-35DCC9A5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C90CC-3454-47BF-908F-A5C27D71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6445C-B137-414F-ABA0-1586EC99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B5A23-5984-48BF-9CF3-CFF028D8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3AF4F-96EF-448F-8203-4E2E978D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5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11EED-C720-46D2-B36E-76D3F3F6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F35C14-BDF9-43D9-9063-7ECA30F06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B039D-9AD4-4AA7-BE79-89C27A187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B400A-BD91-4A00-8BAB-07B2637F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74442-450F-498A-9EC9-1D335059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78B73-AC24-43CE-A7C6-313D648F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4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E3BBBA-CFF8-4D50-9858-BE1BABC7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C8118-5CC7-4116-A77B-C631B1C9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F6CBA-3931-4856-8923-36F8F181F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E050-623F-494A-8780-D06C8CC4133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C1371-D438-4592-AB60-6EBE0C3CD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6E8D1-1BF7-4886-87DF-9197E7951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1B82-E7F5-402A-9A9A-4CD4CEF99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D2DCA1-36F9-40FC-B816-C99AB6EA7F78}"/>
              </a:ext>
            </a:extLst>
          </p:cNvPr>
          <p:cNvSpPr/>
          <p:nvPr/>
        </p:nvSpPr>
        <p:spPr>
          <a:xfrm>
            <a:off x="4736945" y="751241"/>
            <a:ext cx="2463502" cy="36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聊天机器人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A1C849-E656-45D3-9CCB-A5CD4C85FD33}"/>
              </a:ext>
            </a:extLst>
          </p:cNvPr>
          <p:cNvSpPr/>
          <p:nvPr/>
        </p:nvSpPr>
        <p:spPr>
          <a:xfrm>
            <a:off x="3867375" y="2022437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用户界面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B18F72-86A4-46F7-B02F-1DD00EECE785}"/>
              </a:ext>
            </a:extLst>
          </p:cNvPr>
          <p:cNvSpPr/>
          <p:nvPr/>
        </p:nvSpPr>
        <p:spPr>
          <a:xfrm>
            <a:off x="5082989" y="2022437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通信传输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1F03DB-BAF3-44FA-A2F7-BE4F939A5A2D}"/>
              </a:ext>
            </a:extLst>
          </p:cNvPr>
          <p:cNvSpPr/>
          <p:nvPr/>
        </p:nvSpPr>
        <p:spPr>
          <a:xfrm>
            <a:off x="6298603" y="2022437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模型算法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DC280E-E688-465A-AC36-B23FF6309386}"/>
              </a:ext>
            </a:extLst>
          </p:cNvPr>
          <p:cNvSpPr/>
          <p:nvPr/>
        </p:nvSpPr>
        <p:spPr>
          <a:xfrm>
            <a:off x="7514217" y="2022437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F3AC37-DA61-4B76-8753-F91588870F86}"/>
              </a:ext>
            </a:extLst>
          </p:cNvPr>
          <p:cNvSpPr/>
          <p:nvPr/>
        </p:nvSpPr>
        <p:spPr>
          <a:xfrm>
            <a:off x="3523129" y="4423185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C#</a:t>
            </a:r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C43BD4-EE7D-4EAC-B95D-B922D30E0836}"/>
              </a:ext>
            </a:extLst>
          </p:cNvPr>
          <p:cNvSpPr/>
          <p:nvPr/>
        </p:nvSpPr>
        <p:spPr>
          <a:xfrm>
            <a:off x="4156935" y="4423185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网页客户单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D78E53-4642-4926-BC45-7309D9C2EABA}"/>
              </a:ext>
            </a:extLst>
          </p:cNvPr>
          <p:cNvSpPr/>
          <p:nvPr/>
        </p:nvSpPr>
        <p:spPr>
          <a:xfrm>
            <a:off x="4819430" y="4423185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前后台交互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9742B7-74D5-4697-B5A8-63CFDB4AB03D}"/>
              </a:ext>
            </a:extLst>
          </p:cNvPr>
          <p:cNvSpPr/>
          <p:nvPr/>
        </p:nvSpPr>
        <p:spPr>
          <a:xfrm>
            <a:off x="5380617" y="4423185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RESTAPI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E19376-0753-4458-893E-2C860A80437E}"/>
              </a:ext>
            </a:extLst>
          </p:cNvPr>
          <p:cNvSpPr/>
          <p:nvPr/>
        </p:nvSpPr>
        <p:spPr>
          <a:xfrm>
            <a:off x="6009933" y="4423185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Seq2Seq</a:t>
            </a:r>
            <a:r>
              <a:rPr lang="zh-CN" altLang="en-US" dirty="0">
                <a:solidFill>
                  <a:schemeClr val="tx1"/>
                </a:solidFill>
              </a:rPr>
              <a:t>生成式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5A84D2-C476-47AD-85AD-F798A606D2B4}"/>
              </a:ext>
            </a:extLst>
          </p:cNvPr>
          <p:cNvSpPr/>
          <p:nvPr/>
        </p:nvSpPr>
        <p:spPr>
          <a:xfrm>
            <a:off x="6612368" y="4423185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检索式</a:t>
            </a:r>
            <a:r>
              <a:rPr lang="en-US" altLang="zh-CN" dirty="0">
                <a:solidFill>
                  <a:schemeClr val="tx1"/>
                </a:solidFill>
              </a:rPr>
              <a:t>Bert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8A6BFC-4BE9-449C-82AF-2DC35DAE9B1F}"/>
              </a:ext>
            </a:extLst>
          </p:cNvPr>
          <p:cNvSpPr/>
          <p:nvPr/>
        </p:nvSpPr>
        <p:spPr>
          <a:xfrm>
            <a:off x="7200447" y="4423185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聊天记录管理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790E38-F076-496C-8719-7463D9C3D409}"/>
              </a:ext>
            </a:extLst>
          </p:cNvPr>
          <p:cNvSpPr/>
          <p:nvPr/>
        </p:nvSpPr>
        <p:spPr>
          <a:xfrm>
            <a:off x="7788526" y="4423185"/>
            <a:ext cx="365760" cy="214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用户会话管理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623E937-E02E-4400-9D73-2D7946DC4E2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556759" y="610499"/>
            <a:ext cx="905435" cy="191844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F59591C-CFA2-463A-BE91-89A920CAC586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5164566" y="1218306"/>
            <a:ext cx="905435" cy="702827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B541974-2D8B-4760-8FFB-BB1903121FBB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5772372" y="1313325"/>
            <a:ext cx="905435" cy="512787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4703DB4-7AA8-4D2F-AC88-19E0ECD628A1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380179" y="705518"/>
            <a:ext cx="905435" cy="172840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33DC336-95C1-4212-8747-0DCD704EA60E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5400000">
            <a:off x="3748144" y="4121074"/>
            <a:ext cx="259976" cy="344246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4BED0F3-3B01-4DB2-81CD-CBDD845D82F0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4065047" y="4148417"/>
            <a:ext cx="259976" cy="28956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BC87044-A835-4F99-AAAE-80E2854E0C8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5400000">
            <a:off x="5004102" y="4161418"/>
            <a:ext cx="259976" cy="26355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060A067-C109-4FCC-AE42-8BE6EE3E433A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5284695" y="4144383"/>
            <a:ext cx="259976" cy="297628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535DA43-533D-46E2-8A7A-EE75C23A55B1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rot="5400000">
            <a:off x="6207160" y="4148862"/>
            <a:ext cx="259976" cy="28867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E655A18-BADA-481C-A896-FD4060430C79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508377" y="4136314"/>
            <a:ext cx="259976" cy="31376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01C5BE7-69E0-421B-AA4B-69AE2B5DCACE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rot="5400000">
            <a:off x="7410224" y="4136312"/>
            <a:ext cx="259976" cy="31377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36C3C81-8805-4777-BC22-AFFDDFDEEAC9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16200000" flipH="1">
            <a:off x="7704263" y="4156042"/>
            <a:ext cx="259976" cy="27430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4ED97DC-A785-4FB1-A5CE-FB055AECF0E1}"/>
              </a:ext>
            </a:extLst>
          </p:cNvPr>
          <p:cNvSpPr/>
          <p:nvPr/>
        </p:nvSpPr>
        <p:spPr>
          <a:xfrm>
            <a:off x="4283498" y="96816"/>
            <a:ext cx="892554" cy="4134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442EAD-1D23-4B9F-A5F7-6D153553F179}"/>
              </a:ext>
            </a:extLst>
          </p:cNvPr>
          <p:cNvSpPr/>
          <p:nvPr/>
        </p:nvSpPr>
        <p:spPr>
          <a:xfrm>
            <a:off x="3976101" y="842647"/>
            <a:ext cx="1507349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用户操作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DADE5E-258E-4929-B83E-55DC0612365E}"/>
              </a:ext>
            </a:extLst>
          </p:cNvPr>
          <p:cNvSpPr/>
          <p:nvPr/>
        </p:nvSpPr>
        <p:spPr>
          <a:xfrm>
            <a:off x="3976100" y="2649906"/>
            <a:ext cx="1507350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后台数据接收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F057D2A4-4A4F-44E4-8DE0-2FFA8406B9FF}"/>
              </a:ext>
            </a:extLst>
          </p:cNvPr>
          <p:cNvSpPr/>
          <p:nvPr/>
        </p:nvSpPr>
        <p:spPr>
          <a:xfrm>
            <a:off x="3881366" y="1507508"/>
            <a:ext cx="1696821" cy="70701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是否退出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7DE1D-2FC7-419D-9169-FE63E43FEACD}"/>
              </a:ext>
            </a:extLst>
          </p:cNvPr>
          <p:cNvSpPr/>
          <p:nvPr/>
        </p:nvSpPr>
        <p:spPr>
          <a:xfrm>
            <a:off x="8104886" y="5147077"/>
            <a:ext cx="1507350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记录输出记录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1A4623-1172-4428-8FEC-F01B12B6A638}"/>
              </a:ext>
            </a:extLst>
          </p:cNvPr>
          <p:cNvSpPr/>
          <p:nvPr/>
        </p:nvSpPr>
        <p:spPr>
          <a:xfrm>
            <a:off x="3976100" y="4391737"/>
            <a:ext cx="1507350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记录对话记录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D761E3C9-0D18-458E-9E0D-56173E7340CD}"/>
              </a:ext>
            </a:extLst>
          </p:cNvPr>
          <p:cNvSpPr/>
          <p:nvPr/>
        </p:nvSpPr>
        <p:spPr>
          <a:xfrm>
            <a:off x="3881366" y="5083203"/>
            <a:ext cx="1696821" cy="70701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对话是否在数据字典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D80AB1-0AD5-4C4E-BC45-2A9AE36F5A74}"/>
              </a:ext>
            </a:extLst>
          </p:cNvPr>
          <p:cNvSpPr/>
          <p:nvPr/>
        </p:nvSpPr>
        <p:spPr>
          <a:xfrm>
            <a:off x="8104886" y="4225954"/>
            <a:ext cx="1507350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后台数据发送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B5444F1-A378-48A1-915A-4B41188A7741}"/>
              </a:ext>
            </a:extLst>
          </p:cNvPr>
          <p:cNvSpPr/>
          <p:nvPr/>
        </p:nvSpPr>
        <p:spPr>
          <a:xfrm>
            <a:off x="2472538" y="1675286"/>
            <a:ext cx="892554" cy="4134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4FD88D-784F-4843-B7D7-092874DA6037}"/>
              </a:ext>
            </a:extLst>
          </p:cNvPr>
          <p:cNvSpPr/>
          <p:nvPr/>
        </p:nvSpPr>
        <p:spPr>
          <a:xfrm>
            <a:off x="8104885" y="3484012"/>
            <a:ext cx="1507350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用户数据展示</a:t>
            </a:r>
          </a:p>
        </p:txBody>
      </p:sp>
      <p:sp>
        <p:nvSpPr>
          <p:cNvPr id="18" name="流程图: 决策 17">
            <a:extLst>
              <a:ext uri="{FF2B5EF4-FFF2-40B4-BE49-F238E27FC236}">
                <a16:creationId xmlns:a16="http://schemas.microsoft.com/office/drawing/2014/main" id="{BB10C761-DDBA-47E7-9921-60C94F50E18C}"/>
              </a:ext>
            </a:extLst>
          </p:cNvPr>
          <p:cNvSpPr/>
          <p:nvPr/>
        </p:nvSpPr>
        <p:spPr>
          <a:xfrm>
            <a:off x="3881366" y="3337209"/>
            <a:ext cx="1696821" cy="70701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用户会话是否存在</a:t>
            </a: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BEA0B1FE-5BA6-44E0-BBE4-2A4F139CD931}"/>
              </a:ext>
            </a:extLst>
          </p:cNvPr>
          <p:cNvSpPr/>
          <p:nvPr/>
        </p:nvSpPr>
        <p:spPr>
          <a:xfrm>
            <a:off x="3881364" y="6150989"/>
            <a:ext cx="1696821" cy="70701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检查</a:t>
            </a:r>
            <a:r>
              <a:rPr lang="en-US" altLang="zh-CN" sz="1000" dirty="0">
                <a:solidFill>
                  <a:schemeClr val="tx1"/>
                </a:solidFill>
              </a:rPr>
              <a:t>QA</a:t>
            </a:r>
            <a:r>
              <a:rPr lang="zh-CN" altLang="en-US" sz="1000" dirty="0">
                <a:solidFill>
                  <a:schemeClr val="tx1"/>
                </a:solidFill>
              </a:rPr>
              <a:t>相似度超过阈值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36DF14-E65E-42E6-A07D-A11EDC2F157D}"/>
              </a:ext>
            </a:extLst>
          </p:cNvPr>
          <p:cNvSpPr/>
          <p:nvPr/>
        </p:nvSpPr>
        <p:spPr>
          <a:xfrm>
            <a:off x="6121800" y="5147077"/>
            <a:ext cx="1507350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返回数据字典数据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4B14DF-0236-4A43-8798-51FF066061E1}"/>
              </a:ext>
            </a:extLst>
          </p:cNvPr>
          <p:cNvSpPr/>
          <p:nvPr/>
        </p:nvSpPr>
        <p:spPr>
          <a:xfrm>
            <a:off x="6121800" y="6297793"/>
            <a:ext cx="1507350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生成对话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E9EFF2-B5FC-4208-A5BD-C621BBD7FB23}"/>
              </a:ext>
            </a:extLst>
          </p:cNvPr>
          <p:cNvSpPr/>
          <p:nvPr/>
        </p:nvSpPr>
        <p:spPr>
          <a:xfrm>
            <a:off x="8104886" y="6274900"/>
            <a:ext cx="1507350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返回</a:t>
            </a:r>
            <a:r>
              <a:rPr lang="en-US" altLang="zh-CN" sz="1000" dirty="0">
                <a:solidFill>
                  <a:schemeClr val="tx1"/>
                </a:solidFill>
              </a:rPr>
              <a:t>QA</a:t>
            </a:r>
            <a:r>
              <a:rPr lang="zh-CN" altLang="en-US" sz="10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E03468-B8C5-4565-80AD-E02466AEBA66}"/>
              </a:ext>
            </a:extLst>
          </p:cNvPr>
          <p:cNvSpPr/>
          <p:nvPr/>
        </p:nvSpPr>
        <p:spPr>
          <a:xfrm>
            <a:off x="6087861" y="3484013"/>
            <a:ext cx="1507350" cy="413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生成会话</a:t>
            </a:r>
            <a:r>
              <a:rPr lang="en-US" altLang="zh-CN" sz="1000" dirty="0">
                <a:solidFill>
                  <a:schemeClr val="tx1"/>
                </a:solidFill>
              </a:rPr>
              <a:t>ID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3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Yunwei Huang (IT)</dc:creator>
  <cp:lastModifiedBy>Yunwei Huang (IT)</cp:lastModifiedBy>
  <cp:revision>8</cp:revision>
  <dcterms:created xsi:type="dcterms:W3CDTF">2020-08-24T03:09:50Z</dcterms:created>
  <dcterms:modified xsi:type="dcterms:W3CDTF">2020-08-24T03:41:07Z</dcterms:modified>
</cp:coreProperties>
</file>