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873" r:id="rId2"/>
    <p:sldId id="787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93" r:id="rId12"/>
    <p:sldId id="889" r:id="rId13"/>
    <p:sldId id="880" r:id="rId14"/>
    <p:sldId id="874" r:id="rId15"/>
    <p:sldId id="878" r:id="rId16"/>
    <p:sldId id="879" r:id="rId17"/>
    <p:sldId id="875" r:id="rId18"/>
    <p:sldId id="897" r:id="rId19"/>
    <p:sldId id="898" r:id="rId20"/>
    <p:sldId id="894" r:id="rId21"/>
    <p:sldId id="895" r:id="rId22"/>
    <p:sldId id="896" r:id="rId23"/>
    <p:sldId id="900" r:id="rId24"/>
    <p:sldId id="901" r:id="rId25"/>
    <p:sldId id="902" r:id="rId26"/>
    <p:sldId id="903" r:id="rId27"/>
    <p:sldId id="899" r:id="rId28"/>
    <p:sldId id="904" r:id="rId29"/>
    <p:sldId id="905" r:id="rId30"/>
    <p:sldId id="906" r:id="rId31"/>
    <p:sldId id="907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19" r:id="rId41"/>
    <p:sldId id="920" r:id="rId42"/>
    <p:sldId id="909" r:id="rId43"/>
    <p:sldId id="922" r:id="rId44"/>
    <p:sldId id="923" r:id="rId45"/>
    <p:sldId id="924" r:id="rId46"/>
    <p:sldId id="925" r:id="rId47"/>
    <p:sldId id="926" r:id="rId48"/>
    <p:sldId id="908" r:id="rId49"/>
    <p:sldId id="921" r:id="rId50"/>
    <p:sldId id="910" r:id="rId51"/>
  </p:sldIdLst>
  <p:sldSz cx="12192000" cy="6858000"/>
  <p:notesSz cx="6858000" cy="9144000"/>
  <p:defaultTextStyle>
    <a:defPPr>
      <a:defRPr lang="zh-CN"/>
    </a:defPPr>
    <a:lvl1pPr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59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2pPr>
    <a:lvl3pPr marL="9131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3pPr>
    <a:lvl4pPr marL="13703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4pPr>
    <a:lvl5pPr marL="18275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3540D"/>
    <a:srgbClr val="276F8B"/>
    <a:srgbClr val="3494BA"/>
    <a:srgbClr val="F23C00"/>
    <a:srgbClr val="75BDA7"/>
    <a:srgbClr val="58B6C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79A8E-BC63-4B2E-A1B5-534E6117C529}" v="38" dt="2019-11-03T04:10:57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8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7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 Chen" userId="46e7aa73213590fb" providerId="LiveId" clId="{0CBB5DA2-0053-4D31-A2E5-127D16B5969E}"/>
    <pc:docChg chg="modSld">
      <pc:chgData name="Ding Chen" userId="46e7aa73213590fb" providerId="LiveId" clId="{0CBB5DA2-0053-4D31-A2E5-127D16B5969E}" dt="2019-10-25T09:58:39.137" v="0"/>
      <pc:docMkLst>
        <pc:docMk/>
      </pc:docMkLst>
      <pc:sldChg chg="modSp">
        <pc:chgData name="Ding Chen" userId="46e7aa73213590fb" providerId="LiveId" clId="{0CBB5DA2-0053-4D31-A2E5-127D16B5969E}" dt="2019-10-25T09:58:39.137" v="0"/>
        <pc:sldMkLst>
          <pc:docMk/>
          <pc:sldMk cId="0" sldId="616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616"/>
            <ac:spMk id="8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765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765"/>
            <ac:spMk id="193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815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815"/>
            <ac:spMk id="21521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816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816"/>
            <ac:spMk id="23558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3286985646" sldId="863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3286985646" sldId="863"/>
            <ac:spMk id="22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2175946609" sldId="873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2175946609" sldId="873"/>
            <ac:spMk id="3" creationId="{72A97EBC-8B87-4C59-9F30-886ECC592D89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874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874"/>
            <ac:spMk id="13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875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875"/>
            <ac:spMk id="13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876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876"/>
            <ac:spMk id="13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825710330" sldId="881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825710330" sldId="881"/>
            <ac:spMk id="64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891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891"/>
            <ac:spMk id="700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825710330" sldId="934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825710330" sldId="934"/>
            <ac:spMk id="64" creationId="{00000000-0000-0000-0000-000000000000}"/>
          </ac:spMkLst>
        </pc:spChg>
      </pc:sldChg>
      <pc:sldChg chg="modSp">
        <pc:chgData name="Ding Chen" userId="46e7aa73213590fb" providerId="LiveId" clId="{0CBB5DA2-0053-4D31-A2E5-127D16B5969E}" dt="2019-10-25T09:58:39.137" v="0"/>
        <pc:sldMkLst>
          <pc:docMk/>
          <pc:sldMk cId="0" sldId="946"/>
        </pc:sldMkLst>
        <pc:spChg chg="mod">
          <ac:chgData name="Ding Chen" userId="46e7aa73213590fb" providerId="LiveId" clId="{0CBB5DA2-0053-4D31-A2E5-127D16B5969E}" dt="2019-10-25T09:58:39.137" v="0"/>
          <ac:spMkLst>
            <pc:docMk/>
            <pc:sldMk cId="0" sldId="946"/>
            <ac:spMk id="32" creationId="{00000000-0000-0000-0000-000000000000}"/>
          </ac:spMkLst>
        </pc:spChg>
      </pc:sldChg>
    </pc:docChg>
  </pc:docChgLst>
  <pc:docChgLst>
    <pc:chgData name="Ding Chen" userId="46e7aa73213590fb" providerId="LiveId" clId="{3A079A8E-BC63-4B2E-A1B5-534E6117C529}"/>
    <pc:docChg chg="undo custSel mod addSld delSld modSld sldOrd">
      <pc:chgData name="Ding Chen" userId="46e7aa73213590fb" providerId="LiveId" clId="{3A079A8E-BC63-4B2E-A1B5-534E6117C529}" dt="2019-11-03T04:13:04.080" v="401" actId="1076"/>
      <pc:docMkLst>
        <pc:docMk/>
      </pc:docMkLst>
      <pc:sldChg chg="addSp delSp delAnim modAnim">
        <pc:chgData name="Ding Chen" userId="46e7aa73213590fb" providerId="LiveId" clId="{3A079A8E-BC63-4B2E-A1B5-534E6117C529}" dt="2019-11-03T03:45:24.735" v="166"/>
        <pc:sldMkLst>
          <pc:docMk/>
          <pc:sldMk cId="0" sldId="886"/>
        </pc:sldMkLst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14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15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16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17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0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1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5" creationId="{00000000-0000-0000-0000-000000000000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07" creationId="{CC4EDBBA-DF11-4C6C-A94D-CD691D8DB7E4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08" creationId="{F09B3386-CCC4-43D2-A1B6-82B758B57C93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09" creationId="{55BDDE18-B848-46DE-8770-56FE4C3EF81B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1" creationId="{C78780D5-292D-4B1F-8C69-A79F4EA97AB5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2" creationId="{055BFF01-BB35-4028-8B25-615BCCE656BC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3" creationId="{ECF42DFF-613F-4C57-9810-CF32F5D47E32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4" creationId="{25389478-018D-408A-B624-9FA2FC41087F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5" creationId="{E141D89B-EE4B-419B-8F7C-E8CF31BB3B07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6" creationId="{52B54A7D-F70D-4EC8-83D3-26F8F8D6356E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7" creationId="{7D671244-130F-40C3-BDE3-C48E646E13A4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8" creationId="{4AA62CCC-316E-4701-8F5D-D81DBF1F0798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19" creationId="{4D862B58-07CC-41CE-B320-0F132BBE537D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28" creationId="{42EAD1C6-6552-4228-B06A-B7C8E47E12FF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29" creationId="{E70865B6-C2A7-4DC2-BA40-C3EF56DB3A9C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30" creationId="{7AFCB8D6-AF21-4169-B6AD-4F70E62668BE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31" creationId="{DC5637F9-FF72-4614-AD6B-64588BA00B10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36" creationId="{B7D7A9ED-7583-48CF-8753-702CDB8DE442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37" creationId="{EC468844-375B-4DDD-8556-E755986B5D96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42" creationId="{D522B1EE-0DAC-4B97-B681-23F3E8F1B20B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56" creationId="{773CA111-A2C9-4139-BB72-E1226A8B8336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57" creationId="{B30F48A4-CF75-4499-8C8A-D7A4ED38F2B4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58" creationId="{2594B546-2F5D-4BAF-B1AB-939CE4DF14E2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59" creationId="{757CC338-F33A-4936-9E53-0BFDF24F0E7E}"/>
          </ac:spMkLst>
        </pc:spChg>
        <pc:spChg chg="add">
          <ac:chgData name="Ding Chen" userId="46e7aa73213590fb" providerId="LiveId" clId="{3A079A8E-BC63-4B2E-A1B5-534E6117C529}" dt="2019-11-03T03:45:24.735" v="166"/>
          <ac:spMkLst>
            <pc:docMk/>
            <pc:sldMk cId="0" sldId="886"/>
            <ac:spMk id="281" creationId="{A36F50D2-BDD0-4EF6-A2FE-A531AE4B64D3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55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56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57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59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61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63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65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67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77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79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85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590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604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605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607" creationId="{00000000-0000-0000-0000-000000000000}"/>
          </ac:spMkLst>
        </pc:spChg>
        <pc:spChg chg="del">
          <ac:chgData name="Ding Chen" userId="46e7aa73213590fb" providerId="LiveId" clId="{3A079A8E-BC63-4B2E-A1B5-534E6117C529}" dt="2019-11-03T03:45:24.176" v="165" actId="478"/>
          <ac:spMkLst>
            <pc:docMk/>
            <pc:sldMk cId="0" sldId="886"/>
            <ac:spMk id="23629" creationId="{00000000-0000-0000-0000-000000000000}"/>
          </ac:spMkLst>
        </pc:s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20" creationId="{FE31BE8F-FA78-412A-8154-ADA2AA69A558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24" creationId="{46ED817B-69DB-4327-B8FF-B378499BF68A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32" creationId="{6137DF65-AD98-423B-B8E9-641711F26745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38" creationId="{B1AEDA6F-097E-48D2-9744-E6F70870E619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43" creationId="{71949F59-6A95-4A21-BEAD-56D8A4FDB4F2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60" creationId="{795F76B2-3686-4BCD-A0A1-05E6A0277CF7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63" creationId="{3165F94C-1C00-4A3D-A547-D2D9A1D43C63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66" creationId="{A9703CC8-53C9-4942-90F4-4906F17D92A2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69" creationId="{3162A22F-3AF0-4773-A439-3D117E063195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72" creationId="{77DDCA4B-3CEE-4879-A5A2-24A4FCD4DDEA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75" creationId="{26DFD72E-2482-4B21-9D7D-2BB195745A45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78" creationId="{F602D531-23A2-44CC-87F1-E63CE274EDE7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82" creationId="{FCB610ED-154F-47DC-BE95-CB538A4136D3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297" creationId="{DA6E595A-22FB-4DA4-8A87-191D9F32375C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05" creationId="{02EC1331-82E8-4ED0-8984-279018202DB7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13" creationId="{F2DAAA6A-6EF1-4EF3-8BE1-9596540F8716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21" creationId="{F3669669-4F56-405D-AF53-8758BE2A11DD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29" creationId="{E00BAC89-52A7-4A47-B647-296CA159915D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37" creationId="{1E11D7E1-A74B-4D30-9013-65501A436EAC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45" creationId="{E56DA005-3CBE-43AE-A14C-E529030FF078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53" creationId="{7DA75264-8DEC-48E0-A08C-5DCF296FA837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61" creationId="{55D890E8-0E6A-40FA-985F-04CAC797BB05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69" creationId="{19DF149E-089F-4DFE-B4A1-947E022104D9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77" creationId="{3C42158B-83E3-4066-A3C4-EAF6DAE993F9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85" creationId="{7D32FEDD-8273-4774-8F3A-9F6B0BFB2D75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393" creationId="{EE3C2424-E143-491D-9684-361A8F2B5415}"/>
          </ac:grpSpMkLst>
        </pc:grpChg>
        <pc:grpChg chg="add">
          <ac:chgData name="Ding Chen" userId="46e7aa73213590fb" providerId="LiveId" clId="{3A079A8E-BC63-4B2E-A1B5-534E6117C529}" dt="2019-11-03T03:45:24.735" v="166"/>
          <ac:grpSpMkLst>
            <pc:docMk/>
            <pc:sldMk cId="0" sldId="886"/>
            <ac:grpSpMk id="401" creationId="{12A6338B-E369-4CB5-A4A0-0BA41638356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568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572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580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586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591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08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11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14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17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20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23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26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30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4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5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6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7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8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69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0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1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2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3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4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5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65" creationId="{00000000-0000-0000-0000-000000000000}"/>
          </ac:grpSpMkLst>
        </pc:grpChg>
        <pc:grpChg chg="del">
          <ac:chgData name="Ding Chen" userId="46e7aa73213590fb" providerId="LiveId" clId="{3A079A8E-BC63-4B2E-A1B5-534E6117C529}" dt="2019-11-03T03:45:24.176" v="165" actId="478"/>
          <ac:grpSpMkLst>
            <pc:docMk/>
            <pc:sldMk cId="0" sldId="886"/>
            <ac:grpSpMk id="23775" creationId="{00000000-0000-0000-0000-000000000000}"/>
          </ac:grpSpMkLst>
        </pc:grpChg>
        <pc:picChg chg="add">
          <ac:chgData name="Ding Chen" userId="46e7aa73213590fb" providerId="LiveId" clId="{3A079A8E-BC63-4B2E-A1B5-534E6117C529}" dt="2019-11-03T03:45:24.735" v="166"/>
          <ac:picMkLst>
            <pc:docMk/>
            <pc:sldMk cId="0" sldId="886"/>
            <ac:picMk id="206" creationId="{44E5EB9D-DF9D-4898-9B8C-CC26BE6B3D91}"/>
          </ac:picMkLst>
        </pc:picChg>
        <pc:picChg chg="add">
          <ac:chgData name="Ding Chen" userId="46e7aa73213590fb" providerId="LiveId" clId="{3A079A8E-BC63-4B2E-A1B5-534E6117C529}" dt="2019-11-03T03:45:24.735" v="166"/>
          <ac:picMkLst>
            <pc:docMk/>
            <pc:sldMk cId="0" sldId="886"/>
            <ac:picMk id="210" creationId="{6DBEFB5C-96A2-47C5-8490-033DE7B6CECA}"/>
          </ac:picMkLst>
        </pc:picChg>
        <pc:picChg chg="del">
          <ac:chgData name="Ding Chen" userId="46e7aa73213590fb" providerId="LiveId" clId="{3A079A8E-BC63-4B2E-A1B5-534E6117C529}" dt="2019-11-03T03:45:24.176" v="165" actId="478"/>
          <ac:picMkLst>
            <pc:docMk/>
            <pc:sldMk cId="0" sldId="886"/>
            <ac:picMk id="23554" creationId="{00000000-0000-0000-0000-000000000000}"/>
          </ac:picMkLst>
        </pc:picChg>
        <pc:picChg chg="del">
          <ac:chgData name="Ding Chen" userId="46e7aa73213590fb" providerId="LiveId" clId="{3A079A8E-BC63-4B2E-A1B5-534E6117C529}" dt="2019-11-03T03:45:24.176" v="165" actId="478"/>
          <ac:picMkLst>
            <pc:docMk/>
            <pc:sldMk cId="0" sldId="886"/>
            <ac:picMk id="23558" creationId="{00000000-0000-0000-0000-000000000000}"/>
          </ac:picMkLst>
        </pc:picChg>
      </pc:sldChg>
      <pc:sldChg chg="addSp delSp modSp add">
        <pc:chgData name="Ding Chen" userId="46e7aa73213590fb" providerId="LiveId" clId="{3A079A8E-BC63-4B2E-A1B5-534E6117C529}" dt="2019-11-03T03:36:35.777" v="15" actId="20577"/>
        <pc:sldMkLst>
          <pc:docMk/>
          <pc:sldMk cId="3337299500" sldId="907"/>
        </pc:sldMkLst>
        <pc:spChg chg="add mod">
          <ac:chgData name="Ding Chen" userId="46e7aa73213590fb" providerId="LiveId" clId="{3A079A8E-BC63-4B2E-A1B5-534E6117C529}" dt="2019-11-03T03:36:35.777" v="15" actId="20577"/>
          <ac:spMkLst>
            <pc:docMk/>
            <pc:sldMk cId="3337299500" sldId="907"/>
            <ac:spMk id="4" creationId="{A05699F0-58DE-4EAE-92E4-7ECEB4CA12CF}"/>
          </ac:spMkLst>
        </pc:spChg>
        <pc:spChg chg="del">
          <ac:chgData name="Ding Chen" userId="46e7aa73213590fb" providerId="LiveId" clId="{3A079A8E-BC63-4B2E-A1B5-534E6117C529}" dt="2019-11-03T03:36:06.069" v="1" actId="478"/>
          <ac:spMkLst>
            <pc:docMk/>
            <pc:sldMk cId="3337299500" sldId="907"/>
            <ac:spMk id="64" creationId="{00000000-0000-0000-0000-000000000000}"/>
          </ac:spMkLst>
        </pc:spChg>
      </pc:sldChg>
      <pc:sldChg chg="addSp delSp modSp add modAnim">
        <pc:chgData name="Ding Chen" userId="46e7aa73213590fb" providerId="LiveId" clId="{3A079A8E-BC63-4B2E-A1B5-534E6117C529}" dt="2019-11-03T03:45:12.024" v="164" actId="20577"/>
        <pc:sldMkLst>
          <pc:docMk/>
          <pc:sldMk cId="3284275850" sldId="908"/>
        </pc:sldMkLst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5" creationId="{F35EA67E-CFAF-47BF-B3D9-F31F929481DE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6" creationId="{B1783FED-3641-47B1-B3C0-3D7B2E390F37}"/>
          </ac:spMkLst>
        </pc:spChg>
        <pc:spChg chg="add mod">
          <ac:chgData name="Ding Chen" userId="46e7aa73213590fb" providerId="LiveId" clId="{3A079A8E-BC63-4B2E-A1B5-534E6117C529}" dt="2019-11-03T03:43:19.129" v="137" actId="20577"/>
          <ac:spMkLst>
            <pc:docMk/>
            <pc:sldMk cId="3284275850" sldId="908"/>
            <ac:spMk id="7" creationId="{C3FD7352-42A0-430B-98E6-DF6E76D17FD9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9" creationId="{0A737C78-ADBA-49D4-AFF4-F03719648FF2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0" creationId="{1FEFA684-D1B3-4937-861E-182831CAC039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1" creationId="{2325A81D-B480-4ECE-886D-53003C9FEE5F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2" creationId="{2F6F9476-AA78-4664-AAF5-38316B87E03E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3" creationId="{B1C13BE6-BE09-438D-85B0-3B1057E30499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4" creationId="{4F5224EE-5D56-4EFF-80E2-A247FCE7EA46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5" creationId="{97711A4D-BA87-4BAC-8394-E710552AE3EE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6" creationId="{02BF296B-82E1-4625-9B76-F9A86CAE2985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17" creationId="{C98B1385-68BD-4DDE-8D2C-2A2D8AEAB7B4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26" creationId="{BEF978A5-4667-4011-815A-D93583E7C44C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27" creationId="{DF2F06A3-EEDA-4626-8F16-435FFA9B7F75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28" creationId="{38DB8F08-29F3-4E1B-A6A3-5625F6915979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29" creationId="{1D14D845-1205-43C0-B5A7-C18E8F614175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34" creationId="{E33F0979-9ED1-41E5-AE54-8E8480F39E33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35" creationId="{F1F4775D-3CE8-464C-A2F5-30E562157725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40" creationId="{94EB823D-6F05-4B9D-ACF5-24BFEF5BC9F2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54" creationId="{31A9C551-458B-4DE1-8914-3A6FCA86E314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55" creationId="{513F2B75-730A-43EF-8C9E-EEA78BE97A18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56" creationId="{868BCDAF-40A2-4162-9DD0-E057883ED5EB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57" creationId="{889474A2-C004-462D-A7C8-D71A7959EA1C}"/>
          </ac:spMkLst>
        </pc:spChg>
        <pc:spChg chg="mod">
          <ac:chgData name="Ding Chen" userId="46e7aa73213590fb" providerId="LiveId" clId="{3A079A8E-BC63-4B2E-A1B5-534E6117C529}" dt="2019-11-03T03:38:00.142" v="34" actId="122"/>
          <ac:spMkLst>
            <pc:docMk/>
            <pc:sldMk cId="3284275850" sldId="908"/>
            <ac:spMk id="64" creationId="{00000000-0000-0000-0000-000000000000}"/>
          </ac:spMkLst>
        </pc:spChg>
        <pc:spChg chg="add">
          <ac:chgData name="Ding Chen" userId="46e7aa73213590fb" providerId="LiveId" clId="{3A079A8E-BC63-4B2E-A1B5-534E6117C529}" dt="2019-11-03T03:38:15.189" v="35"/>
          <ac:spMkLst>
            <pc:docMk/>
            <pc:sldMk cId="3284275850" sldId="908"/>
            <ac:spMk id="80" creationId="{E3C2F133-D7E6-4E4F-9BED-2840EED558C2}"/>
          </ac:spMkLst>
        </pc:spChg>
        <pc:spChg chg="mod">
          <ac:chgData name="Ding Chen" userId="46e7aa73213590fb" providerId="LiveId" clId="{3A079A8E-BC63-4B2E-A1B5-534E6117C529}" dt="2019-11-03T03:40:24.732" v="55" actId="20577"/>
          <ac:spMkLst>
            <pc:docMk/>
            <pc:sldMk cId="3284275850" sldId="908"/>
            <ac:spMk id="82" creationId="{5FCCE244-793F-4E93-94D7-6E188DBB7910}"/>
          </ac:spMkLst>
        </pc:spChg>
        <pc:spChg chg="mod">
          <ac:chgData name="Ding Chen" userId="46e7aa73213590fb" providerId="LiveId" clId="{3A079A8E-BC63-4B2E-A1B5-534E6117C529}" dt="2019-11-03T03:42:56.466" v="133" actId="6549"/>
          <ac:spMkLst>
            <pc:docMk/>
            <pc:sldMk cId="3284275850" sldId="908"/>
            <ac:spMk id="86" creationId="{CD6D9EA6-59DD-4559-989C-700B8DE73D2A}"/>
          </ac:spMkLst>
        </pc:spChg>
        <pc:spChg chg="mod">
          <ac:chgData name="Ding Chen" userId="46e7aa73213590fb" providerId="LiveId" clId="{3A079A8E-BC63-4B2E-A1B5-534E6117C529}" dt="2019-11-03T03:42:32.168" v="122" actId="20577"/>
          <ac:spMkLst>
            <pc:docMk/>
            <pc:sldMk cId="3284275850" sldId="908"/>
            <ac:spMk id="87" creationId="{D827F3E5-68CB-4D05-8FBE-0DC4287BBF3D}"/>
          </ac:spMkLst>
        </pc:spChg>
        <pc:spChg chg="mod">
          <ac:chgData name="Ding Chen" userId="46e7aa73213590fb" providerId="LiveId" clId="{3A079A8E-BC63-4B2E-A1B5-534E6117C529}" dt="2019-11-03T03:42:46.460" v="128" actId="20577"/>
          <ac:spMkLst>
            <pc:docMk/>
            <pc:sldMk cId="3284275850" sldId="908"/>
            <ac:spMk id="88" creationId="{2D9AE11E-AFE6-4CF6-8908-052906838BA1}"/>
          </ac:spMkLst>
        </pc:spChg>
        <pc:spChg chg="mod">
          <ac:chgData name="Ding Chen" userId="46e7aa73213590fb" providerId="LiveId" clId="{3A079A8E-BC63-4B2E-A1B5-534E6117C529}" dt="2019-11-03T03:40:57.031" v="71" actId="20577"/>
          <ac:spMkLst>
            <pc:docMk/>
            <pc:sldMk cId="3284275850" sldId="908"/>
            <ac:spMk id="89" creationId="{B5DCE980-8DFD-4028-A4F8-619960CC30D8}"/>
          </ac:spMkLst>
        </pc:spChg>
        <pc:spChg chg="mod">
          <ac:chgData name="Ding Chen" userId="46e7aa73213590fb" providerId="LiveId" clId="{3A079A8E-BC63-4B2E-A1B5-534E6117C529}" dt="2019-11-03T03:41:25.901" v="81" actId="20577"/>
          <ac:spMkLst>
            <pc:docMk/>
            <pc:sldMk cId="3284275850" sldId="908"/>
            <ac:spMk id="90" creationId="{DBD16154-BFAE-4D6D-8E9F-EA20946A352D}"/>
          </ac:spMkLst>
        </pc:spChg>
        <pc:spChg chg="mod">
          <ac:chgData name="Ding Chen" userId="46e7aa73213590fb" providerId="LiveId" clId="{3A079A8E-BC63-4B2E-A1B5-534E6117C529}" dt="2019-11-03T03:42:09.286" v="100" actId="20577"/>
          <ac:spMkLst>
            <pc:docMk/>
            <pc:sldMk cId="3284275850" sldId="908"/>
            <ac:spMk id="92" creationId="{6D4E8D08-301E-49E5-B04F-18F2207C11AB}"/>
          </ac:spMkLst>
        </pc:spChg>
        <pc:spChg chg="mod">
          <ac:chgData name="Ding Chen" userId="46e7aa73213590fb" providerId="LiveId" clId="{3A079A8E-BC63-4B2E-A1B5-534E6117C529}" dt="2019-11-03T03:41:45.416" v="89" actId="20577"/>
          <ac:spMkLst>
            <pc:docMk/>
            <pc:sldMk cId="3284275850" sldId="908"/>
            <ac:spMk id="93" creationId="{36CC7146-EA71-4C0D-A015-C9A8DBCE14AC}"/>
          </ac:spMkLst>
        </pc:spChg>
        <pc:spChg chg="mod">
          <ac:chgData name="Ding Chen" userId="46e7aa73213590fb" providerId="LiveId" clId="{3A079A8E-BC63-4B2E-A1B5-534E6117C529}" dt="2019-11-03T03:40:44.375" v="60" actId="20577"/>
          <ac:spMkLst>
            <pc:docMk/>
            <pc:sldMk cId="3284275850" sldId="908"/>
            <ac:spMk id="94" creationId="{2FCD20C8-6CC1-40B1-B04F-5B0C93B2144E}"/>
          </ac:spMkLst>
        </pc:spChg>
        <pc:spChg chg="mod">
          <ac:chgData name="Ding Chen" userId="46e7aa73213590fb" providerId="LiveId" clId="{3A079A8E-BC63-4B2E-A1B5-534E6117C529}" dt="2019-11-03T03:41:13.965" v="76" actId="20577"/>
          <ac:spMkLst>
            <pc:docMk/>
            <pc:sldMk cId="3284275850" sldId="908"/>
            <ac:spMk id="95" creationId="{E80FDA08-D289-4F9C-A615-33DC9DD987FF}"/>
          </ac:spMkLst>
        </pc:spChg>
        <pc:spChg chg="mod">
          <ac:chgData name="Ding Chen" userId="46e7aa73213590fb" providerId="LiveId" clId="{3A079A8E-BC63-4B2E-A1B5-534E6117C529}" dt="2019-11-03T03:43:29.491" v="139" actId="20577"/>
          <ac:spMkLst>
            <pc:docMk/>
            <pc:sldMk cId="3284275850" sldId="908"/>
            <ac:spMk id="98" creationId="{C9B205D0-DA76-4082-8D3A-C62C46C4D275}"/>
          </ac:spMkLst>
        </pc:spChg>
        <pc:spChg chg="mod">
          <ac:chgData name="Ding Chen" userId="46e7aa73213590fb" providerId="LiveId" clId="{3A079A8E-BC63-4B2E-A1B5-534E6117C529}" dt="2019-11-03T03:43:36.823" v="141" actId="20577"/>
          <ac:spMkLst>
            <pc:docMk/>
            <pc:sldMk cId="3284275850" sldId="908"/>
            <ac:spMk id="106" creationId="{B4AB30B4-A935-4B4C-B5BA-9A2D50B402E7}"/>
          </ac:spMkLst>
        </pc:spChg>
        <pc:spChg chg="mod">
          <ac:chgData name="Ding Chen" userId="46e7aa73213590fb" providerId="LiveId" clId="{3A079A8E-BC63-4B2E-A1B5-534E6117C529}" dt="2019-11-03T03:43:48.263" v="143" actId="20577"/>
          <ac:spMkLst>
            <pc:docMk/>
            <pc:sldMk cId="3284275850" sldId="908"/>
            <ac:spMk id="130" creationId="{309C5010-F115-4E1B-A260-8DD52DAB2E09}"/>
          </ac:spMkLst>
        </pc:spChg>
        <pc:spChg chg="mod">
          <ac:chgData name="Ding Chen" userId="46e7aa73213590fb" providerId="LiveId" clId="{3A079A8E-BC63-4B2E-A1B5-534E6117C529}" dt="2019-11-03T03:43:59.218" v="145" actId="20577"/>
          <ac:spMkLst>
            <pc:docMk/>
            <pc:sldMk cId="3284275850" sldId="908"/>
            <ac:spMk id="138" creationId="{535F773A-6AA8-48EF-8BF4-E15F1B9E80DB}"/>
          </ac:spMkLst>
        </pc:spChg>
        <pc:spChg chg="mod">
          <ac:chgData name="Ding Chen" userId="46e7aa73213590fb" providerId="LiveId" clId="{3A079A8E-BC63-4B2E-A1B5-534E6117C529}" dt="2019-11-03T03:44:09.891" v="148" actId="20577"/>
          <ac:spMkLst>
            <pc:docMk/>
            <pc:sldMk cId="3284275850" sldId="908"/>
            <ac:spMk id="146" creationId="{DDECAF88-63EF-4569-B8EA-5A20DC23EE4F}"/>
          </ac:spMkLst>
        </pc:spChg>
        <pc:spChg chg="mod">
          <ac:chgData name="Ding Chen" userId="46e7aa73213590fb" providerId="LiveId" clId="{3A079A8E-BC63-4B2E-A1B5-534E6117C529}" dt="2019-11-03T03:44:29.652" v="154" actId="20577"/>
          <ac:spMkLst>
            <pc:docMk/>
            <pc:sldMk cId="3284275850" sldId="908"/>
            <ac:spMk id="162" creationId="{151D026F-0A20-4BBC-A0D9-AF5EFF198D31}"/>
          </ac:spMkLst>
        </pc:spChg>
        <pc:spChg chg="mod">
          <ac:chgData name="Ding Chen" userId="46e7aa73213590fb" providerId="LiveId" clId="{3A079A8E-BC63-4B2E-A1B5-534E6117C529}" dt="2019-11-03T03:44:45.968" v="157" actId="20577"/>
          <ac:spMkLst>
            <pc:docMk/>
            <pc:sldMk cId="3284275850" sldId="908"/>
            <ac:spMk id="178" creationId="{6F5FF5B5-C751-4730-AE89-7CFEFE2D9C8D}"/>
          </ac:spMkLst>
        </pc:spChg>
        <pc:spChg chg="mod">
          <ac:chgData name="Ding Chen" userId="46e7aa73213590fb" providerId="LiveId" clId="{3A079A8E-BC63-4B2E-A1B5-534E6117C529}" dt="2019-11-03T03:44:58.770" v="159" actId="20577"/>
          <ac:spMkLst>
            <pc:docMk/>
            <pc:sldMk cId="3284275850" sldId="908"/>
            <ac:spMk id="186" creationId="{5B6247F9-6BD1-4C95-B488-C037DBDC0C70}"/>
          </ac:spMkLst>
        </pc:spChg>
        <pc:spChg chg="mod">
          <ac:chgData name="Ding Chen" userId="46e7aa73213590fb" providerId="LiveId" clId="{3A079A8E-BC63-4B2E-A1B5-534E6117C529}" dt="2019-11-03T03:45:06.882" v="161" actId="20577"/>
          <ac:spMkLst>
            <pc:docMk/>
            <pc:sldMk cId="3284275850" sldId="908"/>
            <ac:spMk id="194" creationId="{ABCFAE32-9350-4F5F-8AE2-7074038482FE}"/>
          </ac:spMkLst>
        </pc:spChg>
        <pc:spChg chg="mod">
          <ac:chgData name="Ding Chen" userId="46e7aa73213590fb" providerId="LiveId" clId="{3A079A8E-BC63-4B2E-A1B5-534E6117C529}" dt="2019-11-03T03:45:12.024" v="164" actId="20577"/>
          <ac:spMkLst>
            <pc:docMk/>
            <pc:sldMk cId="3284275850" sldId="908"/>
            <ac:spMk id="202" creationId="{3850E679-3759-4225-9A99-006FEA47497F}"/>
          </ac:spMkLst>
        </pc:s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8" creationId="{F8C3700E-D542-49D9-98B0-4D6643098F5B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22" creationId="{77669630-0821-462F-A4F6-3DE3A7876DF5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30" creationId="{38552CBC-E659-4A37-AAFF-0F560C952907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36" creationId="{03E846EE-1958-4E49-9182-C777193B2B49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41" creationId="{1453875A-8310-4ACA-B583-A1ABA3E82F95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58" creationId="{43503533-4069-4BF3-A15C-87A707651227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61" creationId="{57EF3D1B-CD1D-457D-96B6-063E5B5AFACB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65" creationId="{67D985A3-0B68-4F18-B418-232849F5AB6F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68" creationId="{89EBF077-45DD-4973-8B4E-7E42A41521A0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71" creationId="{92AFA8AE-DA80-476D-BAFB-94A12E9B12BE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74" creationId="{C9F7C8A1-22C3-4A12-84E0-38AC3C9EA968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77" creationId="{3B747917-47FF-4ACC-88B7-79F137AEF08B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81" creationId="{B7B007E5-2A55-4353-9890-A8D280C32342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96" creationId="{80B9197E-7E90-400D-8DA5-86714DE7B19F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04" creationId="{175AD741-B095-44E2-BB9E-EDE5CB43E228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12" creationId="{F0FF4891-C557-4531-8293-CF6847FF543B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20" creationId="{67D8BB3B-66E2-4A81-B168-A65D8787812F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28" creationId="{C100DDB6-B496-467B-B009-402E253060E4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36" creationId="{FA1EA711-E19C-44E5-AAE8-24DCDD80ACA8}"/>
          </ac:grpSpMkLst>
        </pc:grpChg>
        <pc:grpChg chg="add del mod">
          <ac:chgData name="Ding Chen" userId="46e7aa73213590fb" providerId="LiveId" clId="{3A079A8E-BC63-4B2E-A1B5-534E6117C529}" dt="2019-11-03T03:44:17.353" v="151"/>
          <ac:grpSpMkLst>
            <pc:docMk/>
            <pc:sldMk cId="3284275850" sldId="908"/>
            <ac:grpSpMk id="144" creationId="{69E7B002-729A-460A-A76E-78A8688814F9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52" creationId="{E1F2C3F7-040D-4CE2-8BFD-8E1F8F1EC8CD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60" creationId="{A8DD119C-6B41-4CD6-BB26-B2846BB42450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68" creationId="{AE941AA3-34A7-4E95-BA98-32A6C982A9DA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76" creationId="{95A990CD-0ABF-4A14-94F5-9C714764362B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84" creationId="{72BED47D-B9AC-4B5C-853E-93335266AC2E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192" creationId="{D91863EB-B05E-43B4-BC7A-04BECD83C221}"/>
          </ac:grpSpMkLst>
        </pc:grpChg>
        <pc:grpChg chg="add">
          <ac:chgData name="Ding Chen" userId="46e7aa73213590fb" providerId="LiveId" clId="{3A079A8E-BC63-4B2E-A1B5-534E6117C529}" dt="2019-11-03T03:38:15.189" v="35"/>
          <ac:grpSpMkLst>
            <pc:docMk/>
            <pc:sldMk cId="3284275850" sldId="908"/>
            <ac:grpSpMk id="200" creationId="{B1F6297E-8A74-4B4F-9A47-EF327C920D02}"/>
          </ac:grpSpMkLst>
        </pc:grpChg>
        <pc:picChg chg="add">
          <ac:chgData name="Ding Chen" userId="46e7aa73213590fb" providerId="LiveId" clId="{3A079A8E-BC63-4B2E-A1B5-534E6117C529}" dt="2019-11-03T03:38:15.189" v="35"/>
          <ac:picMkLst>
            <pc:docMk/>
            <pc:sldMk cId="3284275850" sldId="908"/>
            <ac:picMk id="4" creationId="{6E6222A2-B679-4E08-84FA-E95EEE23CE31}"/>
          </ac:picMkLst>
        </pc:picChg>
        <pc:picChg chg="add">
          <ac:chgData name="Ding Chen" userId="46e7aa73213590fb" providerId="LiveId" clId="{3A079A8E-BC63-4B2E-A1B5-534E6117C529}" dt="2019-11-03T03:38:15.189" v="35"/>
          <ac:picMkLst>
            <pc:docMk/>
            <pc:sldMk cId="3284275850" sldId="908"/>
            <ac:picMk id="8" creationId="{8F07A453-D21D-41E8-8A9F-6171E4092727}"/>
          </ac:picMkLst>
        </pc:picChg>
      </pc:sldChg>
      <pc:sldChg chg="addSp delSp modSp add mod ord setBg setClrOvrMap">
        <pc:chgData name="Ding Chen" userId="46e7aa73213590fb" providerId="LiveId" clId="{3A079A8E-BC63-4B2E-A1B5-534E6117C529}" dt="2019-11-03T04:06:05.065" v="280" actId="20577"/>
        <pc:sldMkLst>
          <pc:docMk/>
          <pc:sldMk cId="3804877430" sldId="909"/>
        </pc:sldMkLst>
        <pc:spChg chg="mod">
          <ac:chgData name="Ding Chen" userId="46e7aa73213590fb" providerId="LiveId" clId="{3A079A8E-BC63-4B2E-A1B5-534E6117C529}" dt="2019-11-03T04:06:05.065" v="280" actId="20577"/>
          <ac:spMkLst>
            <pc:docMk/>
            <pc:sldMk cId="3804877430" sldId="909"/>
            <ac:spMk id="64" creationId="{00000000-0000-0000-0000-000000000000}"/>
          </ac:spMkLst>
        </pc:spChg>
        <pc:spChg chg="add del">
          <ac:chgData name="Ding Chen" userId="46e7aa73213590fb" providerId="LiveId" clId="{3A079A8E-BC63-4B2E-A1B5-534E6117C529}" dt="2019-11-03T04:01:00.547" v="249" actId="26606"/>
          <ac:spMkLst>
            <pc:docMk/>
            <pc:sldMk cId="3804877430" sldId="909"/>
            <ac:spMk id="135" creationId="{559AE206-7EBA-4D33-8BC9-9D8158553F0E}"/>
          </ac:spMkLst>
        </pc:spChg>
        <pc:spChg chg="add del">
          <ac:chgData name="Ding Chen" userId="46e7aa73213590fb" providerId="LiveId" clId="{3A079A8E-BC63-4B2E-A1B5-534E6117C529}" dt="2019-11-03T04:01:00.547" v="249" actId="26606"/>
          <ac:spMkLst>
            <pc:docMk/>
            <pc:sldMk cId="3804877430" sldId="909"/>
            <ac:spMk id="137" creationId="{6437D937-A7F1-4011-92B4-328E5BE1B166}"/>
          </ac:spMkLst>
        </pc:spChg>
        <pc:spChg chg="add del">
          <ac:chgData name="Ding Chen" userId="46e7aa73213590fb" providerId="LiveId" clId="{3A079A8E-BC63-4B2E-A1B5-534E6117C529}" dt="2019-11-03T04:01:00.547" v="249" actId="26606"/>
          <ac:spMkLst>
            <pc:docMk/>
            <pc:sldMk cId="3804877430" sldId="909"/>
            <ac:spMk id="139" creationId="{B672F332-AF08-46C6-94F0-77684310D7B7}"/>
          </ac:spMkLst>
        </pc:spChg>
        <pc:spChg chg="add del">
          <ac:chgData name="Ding Chen" userId="46e7aa73213590fb" providerId="LiveId" clId="{3A079A8E-BC63-4B2E-A1B5-534E6117C529}" dt="2019-11-03T04:01:26.126" v="253" actId="26606"/>
          <ac:spMkLst>
            <pc:docMk/>
            <pc:sldMk cId="3804877430" sldId="909"/>
            <ac:spMk id="140" creationId="{23962611-DFD5-4092-AAFD-559E3DFCE2C9}"/>
          </ac:spMkLst>
        </pc:spChg>
        <pc:spChg chg="add del">
          <ac:chgData name="Ding Chen" userId="46e7aa73213590fb" providerId="LiveId" clId="{3A079A8E-BC63-4B2E-A1B5-534E6117C529}" dt="2019-11-03T04:01:00.547" v="249" actId="26606"/>
          <ac:spMkLst>
            <pc:docMk/>
            <pc:sldMk cId="3804877430" sldId="909"/>
            <ac:spMk id="141" creationId="{34244EF8-D73A-40E1-BE73-D46E6B4B04ED}"/>
          </ac:spMkLst>
        </pc:spChg>
        <pc:spChg chg="add del">
          <ac:chgData name="Ding Chen" userId="46e7aa73213590fb" providerId="LiveId" clId="{3A079A8E-BC63-4B2E-A1B5-534E6117C529}" dt="2019-11-03T04:01:00.547" v="249" actId="26606"/>
          <ac:spMkLst>
            <pc:docMk/>
            <pc:sldMk cId="3804877430" sldId="909"/>
            <ac:spMk id="143" creationId="{AB84D7E8-4ECB-42D7-ADBF-01689B0F24AE}"/>
          </ac:spMkLst>
        </pc:spChg>
        <pc:spChg chg="add del">
          <ac:chgData name="Ding Chen" userId="46e7aa73213590fb" providerId="LiveId" clId="{3A079A8E-BC63-4B2E-A1B5-534E6117C529}" dt="2019-11-03T04:01:26.126" v="253" actId="26606"/>
          <ac:spMkLst>
            <pc:docMk/>
            <pc:sldMk cId="3804877430" sldId="909"/>
            <ac:spMk id="148" creationId="{053FB2EE-284F-4C87-AB3D-BBF87A9FAB97}"/>
          </ac:spMkLst>
        </pc:spChg>
        <pc:grpChg chg="add del">
          <ac:chgData name="Ding Chen" userId="46e7aa73213590fb" providerId="LiveId" clId="{3A079A8E-BC63-4B2E-A1B5-534E6117C529}" dt="2019-11-03T04:01:26.126" v="253" actId="26606"/>
          <ac:grpSpMkLst>
            <pc:docMk/>
            <pc:sldMk cId="3804877430" sldId="909"/>
            <ac:grpSpMk id="142" creationId="{D2C4BFA1-2075-4901-9E24-E41D1FDD51FD}"/>
          </ac:grpSpMkLst>
        </pc:grpChg>
        <pc:picChg chg="add del">
          <ac:chgData name="Ding Chen" userId="46e7aa73213590fb" providerId="LiveId" clId="{3A079A8E-BC63-4B2E-A1B5-534E6117C529}" dt="2019-11-03T04:01:26.126" v="253" actId="26606"/>
          <ac:picMkLst>
            <pc:docMk/>
            <pc:sldMk cId="3804877430" sldId="909"/>
            <ac:picMk id="11268" creationId="{2270F1FA-0425-408F-9861-80BF5AFB276D}"/>
          </ac:picMkLst>
        </pc:picChg>
        <pc:cxnChg chg="add del">
          <ac:chgData name="Ding Chen" userId="46e7aa73213590fb" providerId="LiveId" clId="{3A079A8E-BC63-4B2E-A1B5-534E6117C529}" dt="2019-11-03T04:01:00.547" v="249" actId="26606"/>
          <ac:cxnSpMkLst>
            <pc:docMk/>
            <pc:sldMk cId="3804877430" sldId="909"/>
            <ac:cxnSpMk id="145" creationId="{9E8E38ED-369A-44C2-B635-0BED0E48A6E8}"/>
          </ac:cxnSpMkLst>
        </pc:cxnChg>
      </pc:sldChg>
      <pc:sldChg chg="addSp modSp add mod setBg setClrOvrMap">
        <pc:chgData name="Ding Chen" userId="46e7aa73213590fb" providerId="LiveId" clId="{3A079A8E-BC63-4B2E-A1B5-534E6117C529}" dt="2019-11-03T03:52:20.259" v="202" actId="26606"/>
        <pc:sldMkLst>
          <pc:docMk/>
          <pc:sldMk cId="3988333391" sldId="910"/>
        </pc:sldMkLst>
        <pc:spChg chg="mod">
          <ac:chgData name="Ding Chen" userId="46e7aa73213590fb" providerId="LiveId" clId="{3A079A8E-BC63-4B2E-A1B5-534E6117C529}" dt="2019-11-03T03:52:20.259" v="202" actId="26606"/>
          <ac:spMkLst>
            <pc:docMk/>
            <pc:sldMk cId="3988333391" sldId="910"/>
            <ac:spMk id="64" creationId="{00000000-0000-0000-0000-000000000000}"/>
          </ac:spMkLst>
        </pc:spChg>
        <pc:spChg chg="add">
          <ac:chgData name="Ding Chen" userId="46e7aa73213590fb" providerId="LiveId" clId="{3A079A8E-BC63-4B2E-A1B5-534E6117C529}" dt="2019-11-03T03:52:20.259" v="202" actId="26606"/>
          <ac:spMkLst>
            <pc:docMk/>
            <pc:sldMk cId="3988333391" sldId="910"/>
            <ac:spMk id="135" creationId="{66B332A4-D438-4773-A77F-5ED49A448D9D}"/>
          </ac:spMkLst>
        </pc:spChg>
        <pc:spChg chg="add">
          <ac:chgData name="Ding Chen" userId="46e7aa73213590fb" providerId="LiveId" clId="{3A079A8E-BC63-4B2E-A1B5-534E6117C529}" dt="2019-11-03T03:52:20.259" v="202" actId="26606"/>
          <ac:spMkLst>
            <pc:docMk/>
            <pc:sldMk cId="3988333391" sldId="910"/>
            <ac:spMk id="137" creationId="{DF9AD32D-FF05-44F4-BD4D-9CEE89B71EB9}"/>
          </ac:spMkLst>
        </pc:spChg>
      </pc:sldChg>
      <pc:sldChg chg="addSp delSp modSp add mod setBg">
        <pc:chgData name="Ding Chen" userId="46e7aa73213590fb" providerId="LiveId" clId="{3A079A8E-BC63-4B2E-A1B5-534E6117C529}" dt="2019-11-03T03:49:11.695" v="197" actId="1076"/>
        <pc:sldMkLst>
          <pc:docMk/>
          <pc:sldMk cId="490241578" sldId="911"/>
        </pc:sldMkLst>
        <pc:spChg chg="del">
          <ac:chgData name="Ding Chen" userId="46e7aa73213590fb" providerId="LiveId" clId="{3A079A8E-BC63-4B2E-A1B5-534E6117C529}" dt="2019-11-03T03:48:05.955" v="178" actId="478"/>
          <ac:spMkLst>
            <pc:docMk/>
            <pc:sldMk cId="490241578" sldId="911"/>
            <ac:spMk id="4" creationId="{A05699F0-58DE-4EAE-92E4-7ECEB4CA12CF}"/>
          </ac:spMkLst>
        </pc:spChg>
        <pc:spChg chg="add del">
          <ac:chgData name="Ding Chen" userId="46e7aa73213590fb" providerId="LiveId" clId="{3A079A8E-BC63-4B2E-A1B5-534E6117C529}" dt="2019-11-03T03:48:32.372" v="181" actId="26606"/>
          <ac:spMkLst>
            <pc:docMk/>
            <pc:sldMk cId="490241578" sldId="911"/>
            <ac:spMk id="71" creationId="{57845966-6EFC-468A-9CC7-BAB4B95854E7}"/>
          </ac:spMkLst>
        </pc:spChg>
        <pc:spChg chg="add del">
          <ac:chgData name="Ding Chen" userId="46e7aa73213590fb" providerId="LiveId" clId="{3A079A8E-BC63-4B2E-A1B5-534E6117C529}" dt="2019-11-03T03:48:32.372" v="181" actId="26606"/>
          <ac:spMkLst>
            <pc:docMk/>
            <pc:sldMk cId="490241578" sldId="911"/>
            <ac:spMk id="75" creationId="{ADAD1991-FFD1-4E94-ABAB-7560D33008E4}"/>
          </ac:spMkLst>
        </pc:spChg>
        <pc:spChg chg="ord">
          <ac:chgData name="Ding Chen" userId="46e7aa73213590fb" providerId="LiveId" clId="{3A079A8E-BC63-4B2E-A1B5-534E6117C529}" dt="2019-11-03T03:48:59.133" v="192" actId="26606"/>
          <ac:spMkLst>
            <pc:docMk/>
            <pc:sldMk cId="490241578" sldId="911"/>
            <ac:spMk id="11266" creationId="{00000000-0000-0000-0000-000000000000}"/>
          </ac:spMkLst>
        </pc:spChg>
        <pc:spChg chg="add del">
          <ac:chgData name="Ding Chen" userId="46e7aa73213590fb" providerId="LiveId" clId="{3A079A8E-BC63-4B2E-A1B5-534E6117C529}" dt="2019-11-03T03:48:36.051" v="183" actId="26606"/>
          <ac:spMkLst>
            <pc:docMk/>
            <pc:sldMk cId="490241578" sldId="911"/>
            <ac:spMk id="11268" creationId="{01D0AF59-99C3-4251-AB9A-C966C6AD4400}"/>
          </ac:spMkLst>
        </pc:spChg>
        <pc:spChg chg="add del">
          <ac:chgData name="Ding Chen" userId="46e7aa73213590fb" providerId="LiveId" clId="{3A079A8E-BC63-4B2E-A1B5-534E6117C529}" dt="2019-11-03T03:48:36.051" v="183" actId="26606"/>
          <ac:spMkLst>
            <pc:docMk/>
            <pc:sldMk cId="490241578" sldId="911"/>
            <ac:spMk id="11269" creationId="{1855405F-37A2-4869-9154-F8BE3BECE6C3}"/>
          </ac:spMkLst>
        </pc:spChg>
        <pc:spChg chg="add del">
          <ac:chgData name="Ding Chen" userId="46e7aa73213590fb" providerId="LiveId" clId="{3A079A8E-BC63-4B2E-A1B5-534E6117C529}" dt="2019-11-03T03:48:46.868" v="187" actId="26606"/>
          <ac:spMkLst>
            <pc:docMk/>
            <pc:sldMk cId="490241578" sldId="911"/>
            <ac:spMk id="11273" creationId="{B670DBD5-770C-4383-9F54-5B86E86BD5BB}"/>
          </ac:spMkLst>
        </pc:spChg>
        <pc:picChg chg="add mod">
          <ac:chgData name="Ding Chen" userId="46e7aa73213590fb" providerId="LiveId" clId="{3A079A8E-BC63-4B2E-A1B5-534E6117C529}" dt="2019-11-03T03:49:11.695" v="197" actId="1076"/>
          <ac:picMkLst>
            <pc:docMk/>
            <pc:sldMk cId="490241578" sldId="911"/>
            <ac:picMk id="2" creationId="{84337D70-BB46-4B45-9031-FAD690A47D2B}"/>
          </ac:picMkLst>
        </pc:picChg>
        <pc:picChg chg="add del">
          <ac:chgData name="Ding Chen" userId="46e7aa73213590fb" providerId="LiveId" clId="{3A079A8E-BC63-4B2E-A1B5-534E6117C529}" dt="2019-11-03T03:48:32.372" v="181" actId="26606"/>
          <ac:picMkLst>
            <pc:docMk/>
            <pc:sldMk cId="490241578" sldId="911"/>
            <ac:picMk id="73" creationId="{75554383-98AF-4A47-BB65-705FAAA4BE6A}"/>
          </ac:picMkLst>
        </pc:picChg>
        <pc:picChg chg="add del">
          <ac:chgData name="Ding Chen" userId="46e7aa73213590fb" providerId="LiveId" clId="{3A079A8E-BC63-4B2E-A1B5-534E6117C529}" dt="2019-11-03T03:48:39.222" v="185" actId="26606"/>
          <ac:picMkLst>
            <pc:docMk/>
            <pc:sldMk cId="490241578" sldId="911"/>
            <ac:picMk id="11271" creationId="{CB607B98-7700-4DC9-8BE8-A876255F9C52}"/>
          </ac:picMkLst>
        </pc:picChg>
        <pc:cxnChg chg="add">
          <ac:chgData name="Ding Chen" userId="46e7aa73213590fb" providerId="LiveId" clId="{3A079A8E-BC63-4B2E-A1B5-534E6117C529}" dt="2019-11-03T03:48:59.133" v="192" actId="26606"/>
          <ac:cxnSpMkLst>
            <pc:docMk/>
            <pc:sldMk cId="490241578" sldId="911"/>
            <ac:cxnSpMk id="11270" creationId="{E12350F3-DB83-413A-980B-1CEB92498664}"/>
          </ac:cxnSpMkLst>
        </pc:cxnChg>
        <pc:cxnChg chg="add del">
          <ac:chgData name="Ding Chen" userId="46e7aa73213590fb" providerId="LiveId" clId="{3A079A8E-BC63-4B2E-A1B5-534E6117C529}" dt="2019-11-03T03:48:53.542" v="189" actId="26606"/>
          <ac:cxnSpMkLst>
            <pc:docMk/>
            <pc:sldMk cId="490241578" sldId="911"/>
            <ac:cxnSpMk id="11275" creationId="{E12350F3-DB83-413A-980B-1CEB92498664}"/>
          </ac:cxnSpMkLst>
        </pc:cxnChg>
      </pc:sldChg>
      <pc:sldChg chg="addSp delSp modSp add">
        <pc:chgData name="Ding Chen" userId="46e7aa73213590fb" providerId="LiveId" clId="{3A079A8E-BC63-4B2E-A1B5-534E6117C529}" dt="2019-11-03T03:53:16.229" v="208" actId="26606"/>
        <pc:sldMkLst>
          <pc:docMk/>
          <pc:sldMk cId="1712649413" sldId="912"/>
        </pc:sldMkLst>
        <pc:spChg chg="add del">
          <ac:chgData name="Ding Chen" userId="46e7aa73213590fb" providerId="LiveId" clId="{3A079A8E-BC63-4B2E-A1B5-534E6117C529}" dt="2019-11-03T03:53:16.229" v="208" actId="26606"/>
          <ac:spMkLst>
            <pc:docMk/>
            <pc:sldMk cId="1712649413" sldId="912"/>
            <ac:spMk id="75" creationId="{32BC26D8-82FB-445E-AA49-62A77D7C1EE0}"/>
          </ac:spMkLst>
        </pc:spChg>
        <pc:spChg chg="add del">
          <ac:chgData name="Ding Chen" userId="46e7aa73213590fb" providerId="LiveId" clId="{3A079A8E-BC63-4B2E-A1B5-534E6117C529}" dt="2019-11-03T03:53:16.229" v="208" actId="26606"/>
          <ac:spMkLst>
            <pc:docMk/>
            <pc:sldMk cId="1712649413" sldId="912"/>
            <ac:spMk id="77" creationId="{CB44330D-EA18-4254-AA95-EB49948539B8}"/>
          </ac:spMkLst>
        </pc:spChg>
        <pc:spChg chg="add">
          <ac:chgData name="Ding Chen" userId="46e7aa73213590fb" providerId="LiveId" clId="{3A079A8E-BC63-4B2E-A1B5-534E6117C529}" dt="2019-11-03T03:53:16.229" v="208" actId="26606"/>
          <ac:spMkLst>
            <pc:docMk/>
            <pc:sldMk cId="1712649413" sldId="912"/>
            <ac:spMk id="135" creationId="{32BC26D8-82FB-445E-AA49-62A77D7C1EE0}"/>
          </ac:spMkLst>
        </pc:spChg>
        <pc:spChg chg="add">
          <ac:chgData name="Ding Chen" userId="46e7aa73213590fb" providerId="LiveId" clId="{3A079A8E-BC63-4B2E-A1B5-534E6117C529}" dt="2019-11-03T03:53:16.229" v="208" actId="26606"/>
          <ac:spMkLst>
            <pc:docMk/>
            <pc:sldMk cId="1712649413" sldId="912"/>
            <ac:spMk id="137" creationId="{CB44330D-EA18-4254-AA95-EB49948539B8}"/>
          </ac:spMkLst>
        </pc:spChg>
        <pc:spChg chg="ord">
          <ac:chgData name="Ding Chen" userId="46e7aa73213590fb" providerId="LiveId" clId="{3A079A8E-BC63-4B2E-A1B5-534E6117C529}" dt="2019-11-03T03:53:16.229" v="208" actId="26606"/>
          <ac:spMkLst>
            <pc:docMk/>
            <pc:sldMk cId="1712649413" sldId="912"/>
            <ac:spMk id="11266" creationId="{00000000-0000-0000-0000-000000000000}"/>
          </ac:spMkLst>
        </pc:spChg>
        <pc:picChg chg="del">
          <ac:chgData name="Ding Chen" userId="46e7aa73213590fb" providerId="LiveId" clId="{3A079A8E-BC63-4B2E-A1B5-534E6117C529}" dt="2019-11-03T03:51:47.043" v="199" actId="478"/>
          <ac:picMkLst>
            <pc:docMk/>
            <pc:sldMk cId="1712649413" sldId="912"/>
            <ac:picMk id="2" creationId="{84337D70-BB46-4B45-9031-FAD690A47D2B}"/>
          </ac:picMkLst>
        </pc:picChg>
        <pc:picChg chg="add del mod">
          <ac:chgData name="Ding Chen" userId="46e7aa73213590fb" providerId="LiveId" clId="{3A079A8E-BC63-4B2E-A1B5-534E6117C529}" dt="2019-11-03T03:52:57.971" v="206" actId="478"/>
          <ac:picMkLst>
            <pc:docMk/>
            <pc:sldMk cId="1712649413" sldId="912"/>
            <ac:picMk id="3" creationId="{0629799A-F74F-4206-B926-F45F084140BA}"/>
          </ac:picMkLst>
        </pc:picChg>
        <pc:picChg chg="add mod">
          <ac:chgData name="Ding Chen" userId="46e7aa73213590fb" providerId="LiveId" clId="{3A079A8E-BC63-4B2E-A1B5-534E6117C529}" dt="2019-11-03T03:53:16.229" v="208" actId="26606"/>
          <ac:picMkLst>
            <pc:docMk/>
            <pc:sldMk cId="1712649413" sldId="912"/>
            <ac:picMk id="4" creationId="{89BF9C87-5DD9-4C0E-B6E6-F41846B61374}"/>
          </ac:picMkLst>
        </pc:picChg>
        <pc:cxnChg chg="del">
          <ac:chgData name="Ding Chen" userId="46e7aa73213590fb" providerId="LiveId" clId="{3A079A8E-BC63-4B2E-A1B5-534E6117C529}" dt="2019-11-03T03:52:32.279" v="203" actId="26606"/>
          <ac:cxnSpMkLst>
            <pc:docMk/>
            <pc:sldMk cId="1712649413" sldId="912"/>
            <ac:cxnSpMk id="11270" creationId="{E12350F3-DB83-413A-980B-1CEB92498664}"/>
          </ac:cxnSpMkLst>
        </pc:cxnChg>
      </pc:sldChg>
      <pc:sldChg chg="delSp add setBg delDesignElem">
        <pc:chgData name="Ding Chen" userId="46e7aa73213590fb" providerId="LiveId" clId="{3A079A8E-BC63-4B2E-A1B5-534E6117C529}" dt="2019-11-03T03:52:42.752" v="205"/>
        <pc:sldMkLst>
          <pc:docMk/>
          <pc:sldMk cId="1013843360" sldId="913"/>
        </pc:sldMkLst>
        <pc:spChg chg="del">
          <ac:chgData name="Ding Chen" userId="46e7aa73213590fb" providerId="LiveId" clId="{3A079A8E-BC63-4B2E-A1B5-534E6117C529}" dt="2019-11-03T03:52:42.752" v="205"/>
          <ac:spMkLst>
            <pc:docMk/>
            <pc:sldMk cId="1013843360" sldId="913"/>
            <ac:spMk id="75" creationId="{32BC26D8-82FB-445E-AA49-62A77D7C1EE0}"/>
          </ac:spMkLst>
        </pc:spChg>
        <pc:spChg chg="del">
          <ac:chgData name="Ding Chen" userId="46e7aa73213590fb" providerId="LiveId" clId="{3A079A8E-BC63-4B2E-A1B5-534E6117C529}" dt="2019-11-03T03:52:42.752" v="205"/>
          <ac:spMkLst>
            <pc:docMk/>
            <pc:sldMk cId="1013843360" sldId="913"/>
            <ac:spMk id="77" creationId="{CB44330D-EA18-4254-AA95-EB49948539B8}"/>
          </ac:spMkLst>
        </pc:spChg>
      </pc:sldChg>
      <pc:sldChg chg="addSp delSp modSp add mod setBg">
        <pc:chgData name="Ding Chen" userId="46e7aa73213590fb" providerId="LiveId" clId="{3A079A8E-BC63-4B2E-A1B5-534E6117C529}" dt="2019-11-03T03:53:36.961" v="212" actId="26606"/>
        <pc:sldMkLst>
          <pc:docMk/>
          <pc:sldMk cId="1190332678" sldId="914"/>
        </pc:sldMkLst>
        <pc:spChg chg="add">
          <ac:chgData name="Ding Chen" userId="46e7aa73213590fb" providerId="LiveId" clId="{3A079A8E-BC63-4B2E-A1B5-534E6117C529}" dt="2019-11-03T03:53:36.961" v="212" actId="26606"/>
          <ac:spMkLst>
            <pc:docMk/>
            <pc:sldMk cId="1190332678" sldId="914"/>
            <ac:spMk id="71" creationId="{B9FF99BD-075F-4761-A995-6FC574BD25EA}"/>
          </ac:spMkLst>
        </pc:spChg>
        <pc:spChg chg="add">
          <ac:chgData name="Ding Chen" userId="46e7aa73213590fb" providerId="LiveId" clId="{3A079A8E-BC63-4B2E-A1B5-534E6117C529}" dt="2019-11-03T03:53:36.961" v="212" actId="26606"/>
          <ac:spMkLst>
            <pc:docMk/>
            <pc:sldMk cId="1190332678" sldId="914"/>
            <ac:spMk id="73" creationId="{A7B21A54-9BA3-4EA9-B460-5A829ADD9051}"/>
          </ac:spMkLst>
        </pc:spChg>
        <pc:spChg chg="add">
          <ac:chgData name="Ding Chen" userId="46e7aa73213590fb" providerId="LiveId" clId="{3A079A8E-BC63-4B2E-A1B5-534E6117C529}" dt="2019-11-03T03:53:36.961" v="212" actId="26606"/>
          <ac:spMkLst>
            <pc:docMk/>
            <pc:sldMk cId="1190332678" sldId="914"/>
            <ac:spMk id="75" creationId="{6FA8F714-B9D8-488A-8CCA-E9948FF913A9}"/>
          </ac:spMkLst>
        </pc:spChg>
        <pc:spChg chg="ord">
          <ac:chgData name="Ding Chen" userId="46e7aa73213590fb" providerId="LiveId" clId="{3A079A8E-BC63-4B2E-A1B5-534E6117C529}" dt="2019-11-03T03:53:36.961" v="212" actId="26606"/>
          <ac:spMkLst>
            <pc:docMk/>
            <pc:sldMk cId="1190332678" sldId="914"/>
            <ac:spMk id="11266" creationId="{00000000-0000-0000-0000-000000000000}"/>
          </ac:spMkLst>
        </pc:spChg>
        <pc:picChg chg="add mod">
          <ac:chgData name="Ding Chen" userId="46e7aa73213590fb" providerId="LiveId" clId="{3A079A8E-BC63-4B2E-A1B5-534E6117C529}" dt="2019-11-03T03:53:36.961" v="212" actId="26606"/>
          <ac:picMkLst>
            <pc:docMk/>
            <pc:sldMk cId="1190332678" sldId="914"/>
            <ac:picMk id="2" creationId="{64636DF0-470C-49C9-ADFC-47818A03C508}"/>
          </ac:picMkLst>
        </pc:picChg>
        <pc:picChg chg="del">
          <ac:chgData name="Ding Chen" userId="46e7aa73213590fb" providerId="LiveId" clId="{3A079A8E-BC63-4B2E-A1B5-534E6117C529}" dt="2019-11-03T03:53:33.619" v="210" actId="478"/>
          <ac:picMkLst>
            <pc:docMk/>
            <pc:sldMk cId="1190332678" sldId="914"/>
            <ac:picMk id="3" creationId="{0629799A-F74F-4206-B926-F45F084140BA}"/>
          </ac:picMkLst>
        </pc:picChg>
      </pc:sldChg>
      <pc:sldChg chg="addSp delSp modSp add">
        <pc:chgData name="Ding Chen" userId="46e7aa73213590fb" providerId="LiveId" clId="{3A079A8E-BC63-4B2E-A1B5-534E6117C529}" dt="2019-11-03T03:55:07.507" v="220" actId="26606"/>
        <pc:sldMkLst>
          <pc:docMk/>
          <pc:sldMk cId="3493479591" sldId="915"/>
        </pc:sldMkLst>
        <pc:spChg chg="add del">
          <ac:chgData name="Ding Chen" userId="46e7aa73213590fb" providerId="LiveId" clId="{3A079A8E-BC63-4B2E-A1B5-534E6117C529}" dt="2019-11-03T03:55:07.507" v="220" actId="26606"/>
          <ac:spMkLst>
            <pc:docMk/>
            <pc:sldMk cId="3493479591" sldId="915"/>
            <ac:spMk id="71" creationId="{B9FF99BD-075F-4761-A995-6FC574BD25EA}"/>
          </ac:spMkLst>
        </pc:spChg>
        <pc:spChg chg="add del">
          <ac:chgData name="Ding Chen" userId="46e7aa73213590fb" providerId="LiveId" clId="{3A079A8E-BC63-4B2E-A1B5-534E6117C529}" dt="2019-11-03T03:55:07.507" v="220" actId="26606"/>
          <ac:spMkLst>
            <pc:docMk/>
            <pc:sldMk cId="3493479591" sldId="915"/>
            <ac:spMk id="73" creationId="{A7B21A54-9BA3-4EA9-B460-5A829ADD9051}"/>
          </ac:spMkLst>
        </pc:spChg>
        <pc:spChg chg="add del">
          <ac:chgData name="Ding Chen" userId="46e7aa73213590fb" providerId="LiveId" clId="{3A079A8E-BC63-4B2E-A1B5-534E6117C529}" dt="2019-11-03T03:55:07.507" v="220" actId="26606"/>
          <ac:spMkLst>
            <pc:docMk/>
            <pc:sldMk cId="3493479591" sldId="915"/>
            <ac:spMk id="75" creationId="{6FA8F714-B9D8-488A-8CCA-E9948FF913A9}"/>
          </ac:spMkLst>
        </pc:spChg>
        <pc:spChg chg="add del">
          <ac:chgData name="Ding Chen" userId="46e7aa73213590fb" providerId="LiveId" clId="{3A079A8E-BC63-4B2E-A1B5-534E6117C529}" dt="2019-11-03T03:55:05.700" v="217" actId="26606"/>
          <ac:spMkLst>
            <pc:docMk/>
            <pc:sldMk cId="3493479591" sldId="915"/>
            <ac:spMk id="135" creationId="{A4D1609B-102A-4C77-86A2-ACB29FB96D59}"/>
          </ac:spMkLst>
        </pc:spChg>
        <pc:spChg chg="add del">
          <ac:chgData name="Ding Chen" userId="46e7aa73213590fb" providerId="LiveId" clId="{3A079A8E-BC63-4B2E-A1B5-534E6117C529}" dt="2019-11-03T03:55:05.700" v="217" actId="26606"/>
          <ac:spMkLst>
            <pc:docMk/>
            <pc:sldMk cId="3493479591" sldId="915"/>
            <ac:spMk id="137" creationId="{38CA0C41-9332-42E9-BF4A-5DB3363BE15A}"/>
          </ac:spMkLst>
        </pc:spChg>
        <pc:spChg chg="ord">
          <ac:chgData name="Ding Chen" userId="46e7aa73213590fb" providerId="LiveId" clId="{3A079A8E-BC63-4B2E-A1B5-534E6117C529}" dt="2019-11-03T03:55:07.507" v="220" actId="26606"/>
          <ac:spMkLst>
            <pc:docMk/>
            <pc:sldMk cId="3493479591" sldId="915"/>
            <ac:spMk id="11266" creationId="{00000000-0000-0000-0000-000000000000}"/>
          </ac:spMkLst>
        </pc:spChg>
        <pc:spChg chg="add del">
          <ac:chgData name="Ding Chen" userId="46e7aa73213590fb" providerId="LiveId" clId="{3A079A8E-BC63-4B2E-A1B5-534E6117C529}" dt="2019-11-03T03:55:07.498" v="219" actId="26606"/>
          <ac:spMkLst>
            <pc:docMk/>
            <pc:sldMk cId="3493479591" sldId="915"/>
            <ac:spMk id="11268" creationId="{01D0AF59-99C3-4251-AB9A-C966C6AD4400}"/>
          </ac:spMkLst>
        </pc:spChg>
        <pc:spChg chg="add del">
          <ac:chgData name="Ding Chen" userId="46e7aa73213590fb" providerId="LiveId" clId="{3A079A8E-BC63-4B2E-A1B5-534E6117C529}" dt="2019-11-03T03:55:07.498" v="219" actId="26606"/>
          <ac:spMkLst>
            <pc:docMk/>
            <pc:sldMk cId="3493479591" sldId="915"/>
            <ac:spMk id="11269" creationId="{1855405F-37A2-4869-9154-F8BE3BECE6C3}"/>
          </ac:spMkLst>
        </pc:spChg>
        <pc:spChg chg="add">
          <ac:chgData name="Ding Chen" userId="46e7aa73213590fb" providerId="LiveId" clId="{3A079A8E-BC63-4B2E-A1B5-534E6117C529}" dt="2019-11-03T03:55:07.507" v="220" actId="26606"/>
          <ac:spMkLst>
            <pc:docMk/>
            <pc:sldMk cId="3493479591" sldId="915"/>
            <ac:spMk id="11271" creationId="{32BC26D8-82FB-445E-AA49-62A77D7C1EE0}"/>
          </ac:spMkLst>
        </pc:spChg>
        <pc:spChg chg="add">
          <ac:chgData name="Ding Chen" userId="46e7aa73213590fb" providerId="LiveId" clId="{3A079A8E-BC63-4B2E-A1B5-534E6117C529}" dt="2019-11-03T03:55:07.507" v="220" actId="26606"/>
          <ac:spMkLst>
            <pc:docMk/>
            <pc:sldMk cId="3493479591" sldId="915"/>
            <ac:spMk id="11272" creationId="{CB44330D-EA18-4254-AA95-EB49948539B8}"/>
          </ac:spMkLst>
        </pc:spChg>
        <pc:picChg chg="del">
          <ac:chgData name="Ding Chen" userId="46e7aa73213590fb" providerId="LiveId" clId="{3A079A8E-BC63-4B2E-A1B5-534E6117C529}" dt="2019-11-03T03:54:58.523" v="214" actId="478"/>
          <ac:picMkLst>
            <pc:docMk/>
            <pc:sldMk cId="3493479591" sldId="915"/>
            <ac:picMk id="2" creationId="{64636DF0-470C-49C9-ADFC-47818A03C508}"/>
          </ac:picMkLst>
        </pc:picChg>
        <pc:picChg chg="add mod">
          <ac:chgData name="Ding Chen" userId="46e7aa73213590fb" providerId="LiveId" clId="{3A079A8E-BC63-4B2E-A1B5-534E6117C529}" dt="2019-11-03T03:55:07.507" v="220" actId="26606"/>
          <ac:picMkLst>
            <pc:docMk/>
            <pc:sldMk cId="3493479591" sldId="915"/>
            <ac:picMk id="3" creationId="{93174BE9-DF99-4D02-9201-81823F0395CE}"/>
          </ac:picMkLst>
        </pc:picChg>
      </pc:sldChg>
      <pc:sldChg chg="addSp delSp modSp add">
        <pc:chgData name="Ding Chen" userId="46e7aa73213590fb" providerId="LiveId" clId="{3A079A8E-BC63-4B2E-A1B5-534E6117C529}" dt="2019-11-03T03:55:50.479" v="228" actId="26606"/>
        <pc:sldMkLst>
          <pc:docMk/>
          <pc:sldMk cId="1490069416" sldId="916"/>
        </pc:sldMkLst>
        <pc:spChg chg="add del">
          <ac:chgData name="Ding Chen" userId="46e7aa73213590fb" providerId="LiveId" clId="{3A079A8E-BC63-4B2E-A1B5-534E6117C529}" dt="2019-11-03T03:55:47.012" v="225" actId="26606"/>
          <ac:spMkLst>
            <pc:docMk/>
            <pc:sldMk cId="1490069416" sldId="916"/>
            <ac:spMk id="77" creationId="{32BC26D8-82FB-445E-AA49-62A77D7C1EE0}"/>
          </ac:spMkLst>
        </pc:spChg>
        <pc:spChg chg="add del">
          <ac:chgData name="Ding Chen" userId="46e7aa73213590fb" providerId="LiveId" clId="{3A079A8E-BC63-4B2E-A1B5-534E6117C529}" dt="2019-11-03T03:55:47.012" v="225" actId="26606"/>
          <ac:spMkLst>
            <pc:docMk/>
            <pc:sldMk cId="1490069416" sldId="916"/>
            <ac:spMk id="79" creationId="{CB44330D-EA18-4254-AA95-EB49948539B8}"/>
          </ac:spMkLst>
        </pc:spChg>
        <pc:spChg chg="add">
          <ac:chgData name="Ding Chen" userId="46e7aa73213590fb" providerId="LiveId" clId="{3A079A8E-BC63-4B2E-A1B5-534E6117C529}" dt="2019-11-03T03:55:50.479" v="228" actId="26606"/>
          <ac:spMkLst>
            <pc:docMk/>
            <pc:sldMk cId="1490069416" sldId="916"/>
            <ac:spMk id="81" creationId="{6FA8F714-B9D8-488A-8CCA-E9948FF913A9}"/>
          </ac:spMkLst>
        </pc:spChg>
        <pc:spChg chg="ord">
          <ac:chgData name="Ding Chen" userId="46e7aa73213590fb" providerId="LiveId" clId="{3A079A8E-BC63-4B2E-A1B5-534E6117C529}" dt="2019-11-03T03:55:50.479" v="228" actId="26606"/>
          <ac:spMkLst>
            <pc:docMk/>
            <pc:sldMk cId="1490069416" sldId="916"/>
            <ac:spMk id="11266" creationId="{00000000-0000-0000-0000-000000000000}"/>
          </ac:spMkLst>
        </pc:spChg>
        <pc:spChg chg="add del">
          <ac:chgData name="Ding Chen" userId="46e7aa73213590fb" providerId="LiveId" clId="{3A079A8E-BC63-4B2E-A1B5-534E6117C529}" dt="2019-11-03T03:55:50.479" v="228" actId="26606"/>
          <ac:spMkLst>
            <pc:docMk/>
            <pc:sldMk cId="1490069416" sldId="916"/>
            <ac:spMk id="11271" creationId="{32BC26D8-82FB-445E-AA49-62A77D7C1EE0}"/>
          </ac:spMkLst>
        </pc:spChg>
        <pc:spChg chg="add del">
          <ac:chgData name="Ding Chen" userId="46e7aa73213590fb" providerId="LiveId" clId="{3A079A8E-BC63-4B2E-A1B5-534E6117C529}" dt="2019-11-03T03:55:50.479" v="228" actId="26606"/>
          <ac:spMkLst>
            <pc:docMk/>
            <pc:sldMk cId="1490069416" sldId="916"/>
            <ac:spMk id="11272" creationId="{CB44330D-EA18-4254-AA95-EB49948539B8}"/>
          </ac:spMkLst>
        </pc:spChg>
        <pc:spChg chg="add del">
          <ac:chgData name="Ding Chen" userId="46e7aa73213590fb" providerId="LiveId" clId="{3A079A8E-BC63-4B2E-A1B5-534E6117C529}" dt="2019-11-03T03:55:50.462" v="227" actId="26606"/>
          <ac:spMkLst>
            <pc:docMk/>
            <pc:sldMk cId="1490069416" sldId="916"/>
            <ac:spMk id="11274" creationId="{01D0AF59-99C3-4251-AB9A-C966C6AD4400}"/>
          </ac:spMkLst>
        </pc:spChg>
        <pc:spChg chg="add del">
          <ac:chgData name="Ding Chen" userId="46e7aa73213590fb" providerId="LiveId" clId="{3A079A8E-BC63-4B2E-A1B5-534E6117C529}" dt="2019-11-03T03:55:50.462" v="227" actId="26606"/>
          <ac:spMkLst>
            <pc:docMk/>
            <pc:sldMk cId="1490069416" sldId="916"/>
            <ac:spMk id="11275" creationId="{1855405F-37A2-4869-9154-F8BE3BECE6C3}"/>
          </ac:spMkLst>
        </pc:spChg>
        <pc:spChg chg="add">
          <ac:chgData name="Ding Chen" userId="46e7aa73213590fb" providerId="LiveId" clId="{3A079A8E-BC63-4B2E-A1B5-534E6117C529}" dt="2019-11-03T03:55:50.479" v="228" actId="26606"/>
          <ac:spMkLst>
            <pc:docMk/>
            <pc:sldMk cId="1490069416" sldId="916"/>
            <ac:spMk id="11277" creationId="{B9FF99BD-075F-4761-A995-6FC574BD25EA}"/>
          </ac:spMkLst>
        </pc:spChg>
        <pc:spChg chg="add">
          <ac:chgData name="Ding Chen" userId="46e7aa73213590fb" providerId="LiveId" clId="{3A079A8E-BC63-4B2E-A1B5-534E6117C529}" dt="2019-11-03T03:55:50.479" v="228" actId="26606"/>
          <ac:spMkLst>
            <pc:docMk/>
            <pc:sldMk cId="1490069416" sldId="916"/>
            <ac:spMk id="11278" creationId="{A7B21A54-9BA3-4EA9-B460-5A829ADD9051}"/>
          </ac:spMkLst>
        </pc:spChg>
        <pc:picChg chg="add mod">
          <ac:chgData name="Ding Chen" userId="46e7aa73213590fb" providerId="LiveId" clId="{3A079A8E-BC63-4B2E-A1B5-534E6117C529}" dt="2019-11-03T03:55:50.479" v="228" actId="26606"/>
          <ac:picMkLst>
            <pc:docMk/>
            <pc:sldMk cId="1490069416" sldId="916"/>
            <ac:picMk id="2" creationId="{AEBEB255-46BD-4ACA-B086-2CA3C5725910}"/>
          </ac:picMkLst>
        </pc:picChg>
        <pc:picChg chg="del">
          <ac:chgData name="Ding Chen" userId="46e7aa73213590fb" providerId="LiveId" clId="{3A079A8E-BC63-4B2E-A1B5-534E6117C529}" dt="2019-11-03T03:55:43.362" v="222" actId="478"/>
          <ac:picMkLst>
            <pc:docMk/>
            <pc:sldMk cId="1490069416" sldId="916"/>
            <ac:picMk id="3" creationId="{93174BE9-DF99-4D02-9201-81823F0395CE}"/>
          </ac:picMkLst>
        </pc:picChg>
      </pc:sldChg>
      <pc:sldChg chg="addSp delSp modSp add">
        <pc:chgData name="Ding Chen" userId="46e7aa73213590fb" providerId="LiveId" clId="{3A079A8E-BC63-4B2E-A1B5-534E6117C529}" dt="2019-11-03T03:57:15.645" v="232" actId="26606"/>
        <pc:sldMkLst>
          <pc:docMk/>
          <pc:sldMk cId="211545093" sldId="917"/>
        </pc:sldMkLst>
        <pc:spChg chg="del">
          <ac:chgData name="Ding Chen" userId="46e7aa73213590fb" providerId="LiveId" clId="{3A079A8E-BC63-4B2E-A1B5-534E6117C529}" dt="2019-11-03T03:57:15.645" v="232" actId="26606"/>
          <ac:spMkLst>
            <pc:docMk/>
            <pc:sldMk cId="211545093" sldId="917"/>
            <ac:spMk id="81" creationId="{6FA8F714-B9D8-488A-8CCA-E9948FF913A9}"/>
          </ac:spMkLst>
        </pc:spChg>
        <pc:spChg chg="add">
          <ac:chgData name="Ding Chen" userId="46e7aa73213590fb" providerId="LiveId" clId="{3A079A8E-BC63-4B2E-A1B5-534E6117C529}" dt="2019-11-03T03:57:15.645" v="232" actId="26606"/>
          <ac:spMkLst>
            <pc:docMk/>
            <pc:sldMk cId="211545093" sldId="917"/>
            <ac:spMk id="84" creationId="{32BC26D8-82FB-445E-AA49-62A77D7C1EE0}"/>
          </ac:spMkLst>
        </pc:spChg>
        <pc:spChg chg="add">
          <ac:chgData name="Ding Chen" userId="46e7aa73213590fb" providerId="LiveId" clId="{3A079A8E-BC63-4B2E-A1B5-534E6117C529}" dt="2019-11-03T03:57:15.645" v="232" actId="26606"/>
          <ac:spMkLst>
            <pc:docMk/>
            <pc:sldMk cId="211545093" sldId="917"/>
            <ac:spMk id="86" creationId="{CB44330D-EA18-4254-AA95-EB49948539B8}"/>
          </ac:spMkLst>
        </pc:spChg>
        <pc:spChg chg="ord">
          <ac:chgData name="Ding Chen" userId="46e7aa73213590fb" providerId="LiveId" clId="{3A079A8E-BC63-4B2E-A1B5-534E6117C529}" dt="2019-11-03T03:57:15.645" v="232" actId="26606"/>
          <ac:spMkLst>
            <pc:docMk/>
            <pc:sldMk cId="211545093" sldId="917"/>
            <ac:spMk id="11266" creationId="{00000000-0000-0000-0000-000000000000}"/>
          </ac:spMkLst>
        </pc:spChg>
        <pc:spChg chg="del">
          <ac:chgData name="Ding Chen" userId="46e7aa73213590fb" providerId="LiveId" clId="{3A079A8E-BC63-4B2E-A1B5-534E6117C529}" dt="2019-11-03T03:57:15.645" v="232" actId="26606"/>
          <ac:spMkLst>
            <pc:docMk/>
            <pc:sldMk cId="211545093" sldId="917"/>
            <ac:spMk id="11277" creationId="{B9FF99BD-075F-4761-A995-6FC574BD25EA}"/>
          </ac:spMkLst>
        </pc:spChg>
        <pc:spChg chg="del">
          <ac:chgData name="Ding Chen" userId="46e7aa73213590fb" providerId="LiveId" clId="{3A079A8E-BC63-4B2E-A1B5-534E6117C529}" dt="2019-11-03T03:57:15.645" v="232" actId="26606"/>
          <ac:spMkLst>
            <pc:docMk/>
            <pc:sldMk cId="211545093" sldId="917"/>
            <ac:spMk id="11278" creationId="{A7B21A54-9BA3-4EA9-B460-5A829ADD9051}"/>
          </ac:spMkLst>
        </pc:spChg>
        <pc:picChg chg="del">
          <ac:chgData name="Ding Chen" userId="46e7aa73213590fb" providerId="LiveId" clId="{3A079A8E-BC63-4B2E-A1B5-534E6117C529}" dt="2019-11-03T03:57:11.194" v="230" actId="478"/>
          <ac:picMkLst>
            <pc:docMk/>
            <pc:sldMk cId="211545093" sldId="917"/>
            <ac:picMk id="2" creationId="{AEBEB255-46BD-4ACA-B086-2CA3C5725910}"/>
          </ac:picMkLst>
        </pc:picChg>
        <pc:picChg chg="add mod">
          <ac:chgData name="Ding Chen" userId="46e7aa73213590fb" providerId="LiveId" clId="{3A079A8E-BC63-4B2E-A1B5-534E6117C529}" dt="2019-11-03T03:57:15.645" v="232" actId="26606"/>
          <ac:picMkLst>
            <pc:docMk/>
            <pc:sldMk cId="211545093" sldId="917"/>
            <ac:picMk id="3" creationId="{BF326DA7-241D-4DFC-ACA3-4BED6BCD888B}"/>
          </ac:picMkLst>
        </pc:picChg>
      </pc:sldChg>
      <pc:sldChg chg="addSp delSp modSp add">
        <pc:chgData name="Ding Chen" userId="46e7aa73213590fb" providerId="LiveId" clId="{3A079A8E-BC63-4B2E-A1B5-534E6117C529}" dt="2019-11-03T03:58:02.293" v="236" actId="26606"/>
        <pc:sldMkLst>
          <pc:docMk/>
          <pc:sldMk cId="917180106" sldId="918"/>
        </pc:sldMkLst>
        <pc:spChg chg="del">
          <ac:chgData name="Ding Chen" userId="46e7aa73213590fb" providerId="LiveId" clId="{3A079A8E-BC63-4B2E-A1B5-534E6117C529}" dt="2019-11-03T03:58:02.293" v="236" actId="26606"/>
          <ac:spMkLst>
            <pc:docMk/>
            <pc:sldMk cId="917180106" sldId="918"/>
            <ac:spMk id="84" creationId="{32BC26D8-82FB-445E-AA49-62A77D7C1EE0}"/>
          </ac:spMkLst>
        </pc:spChg>
        <pc:spChg chg="del">
          <ac:chgData name="Ding Chen" userId="46e7aa73213590fb" providerId="LiveId" clId="{3A079A8E-BC63-4B2E-A1B5-534E6117C529}" dt="2019-11-03T03:58:02.293" v="236" actId="26606"/>
          <ac:spMkLst>
            <pc:docMk/>
            <pc:sldMk cId="917180106" sldId="918"/>
            <ac:spMk id="86" creationId="{CB44330D-EA18-4254-AA95-EB49948539B8}"/>
          </ac:spMkLst>
        </pc:spChg>
        <pc:spChg chg="add">
          <ac:chgData name="Ding Chen" userId="46e7aa73213590fb" providerId="LiveId" clId="{3A079A8E-BC63-4B2E-A1B5-534E6117C529}" dt="2019-11-03T03:58:02.293" v="236" actId="26606"/>
          <ac:spMkLst>
            <pc:docMk/>
            <pc:sldMk cId="917180106" sldId="918"/>
            <ac:spMk id="135" creationId="{01D0AF59-99C3-4251-AB9A-C966C6AD4400}"/>
          </ac:spMkLst>
        </pc:spChg>
        <pc:spChg chg="add">
          <ac:chgData name="Ding Chen" userId="46e7aa73213590fb" providerId="LiveId" clId="{3A079A8E-BC63-4B2E-A1B5-534E6117C529}" dt="2019-11-03T03:58:02.293" v="236" actId="26606"/>
          <ac:spMkLst>
            <pc:docMk/>
            <pc:sldMk cId="917180106" sldId="918"/>
            <ac:spMk id="137" creationId="{1855405F-37A2-4869-9154-F8BE3BECE6C3}"/>
          </ac:spMkLst>
        </pc:spChg>
        <pc:spChg chg="ord">
          <ac:chgData name="Ding Chen" userId="46e7aa73213590fb" providerId="LiveId" clId="{3A079A8E-BC63-4B2E-A1B5-534E6117C529}" dt="2019-11-03T03:58:02.293" v="236" actId="26606"/>
          <ac:spMkLst>
            <pc:docMk/>
            <pc:sldMk cId="917180106" sldId="918"/>
            <ac:spMk id="11266" creationId="{00000000-0000-0000-0000-000000000000}"/>
          </ac:spMkLst>
        </pc:spChg>
        <pc:picChg chg="add mod">
          <ac:chgData name="Ding Chen" userId="46e7aa73213590fb" providerId="LiveId" clId="{3A079A8E-BC63-4B2E-A1B5-534E6117C529}" dt="2019-11-03T03:58:02.293" v="236" actId="26606"/>
          <ac:picMkLst>
            <pc:docMk/>
            <pc:sldMk cId="917180106" sldId="918"/>
            <ac:picMk id="2" creationId="{0C58487F-D258-434D-BCFB-7582D74FEAF8}"/>
          </ac:picMkLst>
        </pc:picChg>
        <pc:picChg chg="del">
          <ac:chgData name="Ding Chen" userId="46e7aa73213590fb" providerId="LiveId" clId="{3A079A8E-BC63-4B2E-A1B5-534E6117C529}" dt="2019-11-03T03:57:57.970" v="234" actId="478"/>
          <ac:picMkLst>
            <pc:docMk/>
            <pc:sldMk cId="917180106" sldId="918"/>
            <ac:picMk id="3" creationId="{BF326DA7-241D-4DFC-ACA3-4BED6BCD888B}"/>
          </ac:picMkLst>
        </pc:picChg>
      </pc:sldChg>
      <pc:sldChg chg="addSp delSp modSp add">
        <pc:chgData name="Ding Chen" userId="46e7aa73213590fb" providerId="LiveId" clId="{3A079A8E-BC63-4B2E-A1B5-534E6117C529}" dt="2019-11-03T03:59:09.874" v="240" actId="26606"/>
        <pc:sldMkLst>
          <pc:docMk/>
          <pc:sldMk cId="2409584186" sldId="919"/>
        </pc:sldMkLst>
        <pc:spChg chg="add">
          <ac:chgData name="Ding Chen" userId="46e7aa73213590fb" providerId="LiveId" clId="{3A079A8E-BC63-4B2E-A1B5-534E6117C529}" dt="2019-11-03T03:59:09.874" v="240" actId="26606"/>
          <ac:spMkLst>
            <pc:docMk/>
            <pc:sldMk cId="2409584186" sldId="919"/>
            <ac:spMk id="73" creationId="{32BC26D8-82FB-445E-AA49-62A77D7C1EE0}"/>
          </ac:spMkLst>
        </pc:spChg>
        <pc:spChg chg="add">
          <ac:chgData name="Ding Chen" userId="46e7aa73213590fb" providerId="LiveId" clId="{3A079A8E-BC63-4B2E-A1B5-534E6117C529}" dt="2019-11-03T03:59:09.874" v="240" actId="26606"/>
          <ac:spMkLst>
            <pc:docMk/>
            <pc:sldMk cId="2409584186" sldId="919"/>
            <ac:spMk id="75" creationId="{CB44330D-EA18-4254-AA95-EB49948539B8}"/>
          </ac:spMkLst>
        </pc:spChg>
        <pc:spChg chg="del">
          <ac:chgData name="Ding Chen" userId="46e7aa73213590fb" providerId="LiveId" clId="{3A079A8E-BC63-4B2E-A1B5-534E6117C529}" dt="2019-11-03T03:59:09.874" v="240" actId="26606"/>
          <ac:spMkLst>
            <pc:docMk/>
            <pc:sldMk cId="2409584186" sldId="919"/>
            <ac:spMk id="135" creationId="{01D0AF59-99C3-4251-AB9A-C966C6AD4400}"/>
          </ac:spMkLst>
        </pc:spChg>
        <pc:spChg chg="del">
          <ac:chgData name="Ding Chen" userId="46e7aa73213590fb" providerId="LiveId" clId="{3A079A8E-BC63-4B2E-A1B5-534E6117C529}" dt="2019-11-03T03:59:09.874" v="240" actId="26606"/>
          <ac:spMkLst>
            <pc:docMk/>
            <pc:sldMk cId="2409584186" sldId="919"/>
            <ac:spMk id="137" creationId="{1855405F-37A2-4869-9154-F8BE3BECE6C3}"/>
          </ac:spMkLst>
        </pc:spChg>
        <pc:spChg chg="ord">
          <ac:chgData name="Ding Chen" userId="46e7aa73213590fb" providerId="LiveId" clId="{3A079A8E-BC63-4B2E-A1B5-534E6117C529}" dt="2019-11-03T03:59:09.874" v="240" actId="26606"/>
          <ac:spMkLst>
            <pc:docMk/>
            <pc:sldMk cId="2409584186" sldId="919"/>
            <ac:spMk id="11266" creationId="{00000000-0000-0000-0000-000000000000}"/>
          </ac:spMkLst>
        </pc:spChg>
        <pc:picChg chg="del">
          <ac:chgData name="Ding Chen" userId="46e7aa73213590fb" providerId="LiveId" clId="{3A079A8E-BC63-4B2E-A1B5-534E6117C529}" dt="2019-11-03T03:59:06.338" v="238" actId="478"/>
          <ac:picMkLst>
            <pc:docMk/>
            <pc:sldMk cId="2409584186" sldId="919"/>
            <ac:picMk id="2" creationId="{0C58487F-D258-434D-BCFB-7582D74FEAF8}"/>
          </ac:picMkLst>
        </pc:picChg>
        <pc:picChg chg="add mod">
          <ac:chgData name="Ding Chen" userId="46e7aa73213590fb" providerId="LiveId" clId="{3A079A8E-BC63-4B2E-A1B5-534E6117C529}" dt="2019-11-03T03:59:09.874" v="240" actId="26606"/>
          <ac:picMkLst>
            <pc:docMk/>
            <pc:sldMk cId="2409584186" sldId="919"/>
            <ac:picMk id="3" creationId="{F5B23D39-720E-4F5C-A2E6-8BF14D01AE6F}"/>
          </ac:picMkLst>
        </pc:picChg>
      </pc:sldChg>
      <pc:sldChg chg="addSp delSp modSp add">
        <pc:chgData name="Ding Chen" userId="46e7aa73213590fb" providerId="LiveId" clId="{3A079A8E-BC63-4B2E-A1B5-534E6117C529}" dt="2019-11-03T03:59:54.405" v="248" actId="26606"/>
        <pc:sldMkLst>
          <pc:docMk/>
          <pc:sldMk cId="2741688449" sldId="920"/>
        </pc:sldMkLst>
        <pc:spChg chg="add del">
          <ac:chgData name="Ding Chen" userId="46e7aa73213590fb" providerId="LiveId" clId="{3A079A8E-BC63-4B2E-A1B5-534E6117C529}" dt="2019-11-03T03:59:54.405" v="248" actId="26606"/>
          <ac:spMkLst>
            <pc:docMk/>
            <pc:sldMk cId="2741688449" sldId="920"/>
            <ac:spMk id="73" creationId="{32BC26D8-82FB-445E-AA49-62A77D7C1EE0}"/>
          </ac:spMkLst>
        </pc:spChg>
        <pc:spChg chg="add del">
          <ac:chgData name="Ding Chen" userId="46e7aa73213590fb" providerId="LiveId" clId="{3A079A8E-BC63-4B2E-A1B5-534E6117C529}" dt="2019-11-03T03:59:54.405" v="248" actId="26606"/>
          <ac:spMkLst>
            <pc:docMk/>
            <pc:sldMk cId="2741688449" sldId="920"/>
            <ac:spMk id="75" creationId="{CB44330D-EA18-4254-AA95-EB49948539B8}"/>
          </ac:spMkLst>
        </pc:spChg>
        <pc:spChg chg="add del">
          <ac:chgData name="Ding Chen" userId="46e7aa73213590fb" providerId="LiveId" clId="{3A079A8E-BC63-4B2E-A1B5-534E6117C529}" dt="2019-11-03T03:59:53.447" v="245" actId="26606"/>
          <ac:spMkLst>
            <pc:docMk/>
            <pc:sldMk cId="2741688449" sldId="920"/>
            <ac:spMk id="135" creationId="{01D0AF59-99C3-4251-AB9A-C966C6AD4400}"/>
          </ac:spMkLst>
        </pc:spChg>
        <pc:spChg chg="add del">
          <ac:chgData name="Ding Chen" userId="46e7aa73213590fb" providerId="LiveId" clId="{3A079A8E-BC63-4B2E-A1B5-534E6117C529}" dt="2019-11-03T03:59:53.447" v="245" actId="26606"/>
          <ac:spMkLst>
            <pc:docMk/>
            <pc:sldMk cId="2741688449" sldId="920"/>
            <ac:spMk id="137" creationId="{1855405F-37A2-4869-9154-F8BE3BECE6C3}"/>
          </ac:spMkLst>
        </pc:spChg>
        <pc:spChg chg="ord">
          <ac:chgData name="Ding Chen" userId="46e7aa73213590fb" providerId="LiveId" clId="{3A079A8E-BC63-4B2E-A1B5-534E6117C529}" dt="2019-11-03T03:59:54.405" v="248" actId="26606"/>
          <ac:spMkLst>
            <pc:docMk/>
            <pc:sldMk cId="2741688449" sldId="920"/>
            <ac:spMk id="11266" creationId="{00000000-0000-0000-0000-000000000000}"/>
          </ac:spMkLst>
        </pc:spChg>
        <pc:spChg chg="add del">
          <ac:chgData name="Ding Chen" userId="46e7aa73213590fb" providerId="LiveId" clId="{3A079A8E-BC63-4B2E-A1B5-534E6117C529}" dt="2019-11-03T03:59:54.389" v="247" actId="26606"/>
          <ac:spMkLst>
            <pc:docMk/>
            <pc:sldMk cId="2741688449" sldId="920"/>
            <ac:spMk id="11268" creationId="{32BC26D8-82FB-445E-AA49-62A77D7C1EE0}"/>
          </ac:spMkLst>
        </pc:spChg>
        <pc:spChg chg="add del">
          <ac:chgData name="Ding Chen" userId="46e7aa73213590fb" providerId="LiveId" clId="{3A079A8E-BC63-4B2E-A1B5-534E6117C529}" dt="2019-11-03T03:59:54.389" v="247" actId="26606"/>
          <ac:spMkLst>
            <pc:docMk/>
            <pc:sldMk cId="2741688449" sldId="920"/>
            <ac:spMk id="11269" creationId="{CB44330D-EA18-4254-AA95-EB49948539B8}"/>
          </ac:spMkLst>
        </pc:spChg>
        <pc:spChg chg="add">
          <ac:chgData name="Ding Chen" userId="46e7aa73213590fb" providerId="LiveId" clId="{3A079A8E-BC63-4B2E-A1B5-534E6117C529}" dt="2019-11-03T03:59:54.405" v="248" actId="26606"/>
          <ac:spMkLst>
            <pc:docMk/>
            <pc:sldMk cId="2741688449" sldId="920"/>
            <ac:spMk id="11271" creationId="{01D0AF59-99C3-4251-AB9A-C966C6AD4400}"/>
          </ac:spMkLst>
        </pc:spChg>
        <pc:spChg chg="add">
          <ac:chgData name="Ding Chen" userId="46e7aa73213590fb" providerId="LiveId" clId="{3A079A8E-BC63-4B2E-A1B5-534E6117C529}" dt="2019-11-03T03:59:54.405" v="248" actId="26606"/>
          <ac:spMkLst>
            <pc:docMk/>
            <pc:sldMk cId="2741688449" sldId="920"/>
            <ac:spMk id="11272" creationId="{1855405F-37A2-4869-9154-F8BE3BECE6C3}"/>
          </ac:spMkLst>
        </pc:spChg>
        <pc:picChg chg="add mod">
          <ac:chgData name="Ding Chen" userId="46e7aa73213590fb" providerId="LiveId" clId="{3A079A8E-BC63-4B2E-A1B5-534E6117C529}" dt="2019-11-03T03:59:54.405" v="248" actId="26606"/>
          <ac:picMkLst>
            <pc:docMk/>
            <pc:sldMk cId="2741688449" sldId="920"/>
            <ac:picMk id="2" creationId="{17774EB6-3FC4-4C6B-9DB5-E1C8FDDDD964}"/>
          </ac:picMkLst>
        </pc:picChg>
        <pc:picChg chg="del">
          <ac:chgData name="Ding Chen" userId="46e7aa73213590fb" providerId="LiveId" clId="{3A079A8E-BC63-4B2E-A1B5-534E6117C529}" dt="2019-11-03T03:59:43.506" v="242" actId="478"/>
          <ac:picMkLst>
            <pc:docMk/>
            <pc:sldMk cId="2741688449" sldId="920"/>
            <ac:picMk id="3" creationId="{F5B23D39-720E-4F5C-A2E6-8BF14D01AE6F}"/>
          </ac:picMkLst>
        </pc:picChg>
      </pc:sldChg>
      <pc:sldChg chg="add del">
        <pc:chgData name="Ding Chen" userId="46e7aa73213590fb" providerId="LiveId" clId="{3A079A8E-BC63-4B2E-A1B5-534E6117C529}" dt="2019-11-03T04:01:18.396" v="251" actId="47"/>
        <pc:sldMkLst>
          <pc:docMk/>
          <pc:sldMk cId="1146966646" sldId="921"/>
        </pc:sldMkLst>
      </pc:sldChg>
      <pc:sldChg chg="addSp delSp modSp add mod setBg setClrOvrMap delDesignElem">
        <pc:chgData name="Ding Chen" userId="46e7aa73213590fb" providerId="LiveId" clId="{3A079A8E-BC63-4B2E-A1B5-534E6117C529}" dt="2019-11-03T04:01:39.809" v="256" actId="26606"/>
        <pc:sldMkLst>
          <pc:docMk/>
          <pc:sldMk cId="2079747596" sldId="921"/>
        </pc:sldMkLst>
        <pc:spChg chg="mod">
          <ac:chgData name="Ding Chen" userId="46e7aa73213590fb" providerId="LiveId" clId="{3A079A8E-BC63-4B2E-A1B5-534E6117C529}" dt="2019-11-03T04:01:39.809" v="256" actId="26606"/>
          <ac:spMkLst>
            <pc:docMk/>
            <pc:sldMk cId="2079747596" sldId="921"/>
            <ac:spMk id="64" creationId="{00000000-0000-0000-0000-000000000000}"/>
          </ac:spMkLst>
        </pc:spChg>
        <pc:spChg chg="add">
          <ac:chgData name="Ding Chen" userId="46e7aa73213590fb" providerId="LiveId" clId="{3A079A8E-BC63-4B2E-A1B5-534E6117C529}" dt="2019-11-03T04:01:39.809" v="256" actId="26606"/>
          <ac:spMkLst>
            <pc:docMk/>
            <pc:sldMk cId="2079747596" sldId="921"/>
            <ac:spMk id="135" creationId="{66B332A4-D438-4773-A77F-5ED49A448D9D}"/>
          </ac:spMkLst>
        </pc:spChg>
        <pc:spChg chg="add">
          <ac:chgData name="Ding Chen" userId="46e7aa73213590fb" providerId="LiveId" clId="{3A079A8E-BC63-4B2E-A1B5-534E6117C529}" dt="2019-11-03T04:01:39.809" v="256" actId="26606"/>
          <ac:spMkLst>
            <pc:docMk/>
            <pc:sldMk cId="2079747596" sldId="921"/>
            <ac:spMk id="137" creationId="{DF9AD32D-FF05-44F4-BD4D-9CEE89B71EB9}"/>
          </ac:spMkLst>
        </pc:spChg>
        <pc:spChg chg="del">
          <ac:chgData name="Ding Chen" userId="46e7aa73213590fb" providerId="LiveId" clId="{3A079A8E-BC63-4B2E-A1B5-534E6117C529}" dt="2019-11-03T04:01:29.568" v="255"/>
          <ac:spMkLst>
            <pc:docMk/>
            <pc:sldMk cId="2079747596" sldId="921"/>
            <ac:spMk id="148" creationId="{053FB2EE-284F-4C87-AB3D-BBF87A9FAB97}"/>
          </ac:spMkLst>
        </pc:spChg>
        <pc:grpChg chg="del">
          <ac:chgData name="Ding Chen" userId="46e7aa73213590fb" providerId="LiveId" clId="{3A079A8E-BC63-4B2E-A1B5-534E6117C529}" dt="2019-11-03T04:01:29.568" v="255"/>
          <ac:grpSpMkLst>
            <pc:docMk/>
            <pc:sldMk cId="2079747596" sldId="921"/>
            <ac:grpSpMk id="142" creationId="{D2C4BFA1-2075-4901-9E24-E41D1FDD51FD}"/>
          </ac:grpSpMkLst>
        </pc:grpChg>
      </pc:sldChg>
      <pc:sldChg chg="delSp modSp add setBg delDesignElem">
        <pc:chgData name="Ding Chen" userId="46e7aa73213590fb" providerId="LiveId" clId="{3A079A8E-BC63-4B2E-A1B5-534E6117C529}" dt="2019-11-03T04:07:56.816" v="298" actId="1076"/>
        <pc:sldMkLst>
          <pc:docMk/>
          <pc:sldMk cId="2233101820" sldId="922"/>
        </pc:sldMkLst>
        <pc:spChg chg="mod">
          <ac:chgData name="Ding Chen" userId="46e7aa73213590fb" providerId="LiveId" clId="{3A079A8E-BC63-4B2E-A1B5-534E6117C529}" dt="2019-11-03T04:07:56.816" v="298" actId="1076"/>
          <ac:spMkLst>
            <pc:docMk/>
            <pc:sldMk cId="2233101820" sldId="922"/>
            <ac:spMk id="64" creationId="{00000000-0000-0000-0000-000000000000}"/>
          </ac:spMkLst>
        </pc:spChg>
        <pc:spChg chg="del">
          <ac:chgData name="Ding Chen" userId="46e7aa73213590fb" providerId="LiveId" clId="{3A079A8E-BC63-4B2E-A1B5-534E6117C529}" dt="2019-11-03T04:06:56.720" v="282"/>
          <ac:spMkLst>
            <pc:docMk/>
            <pc:sldMk cId="2233101820" sldId="922"/>
            <ac:spMk id="148" creationId="{053FB2EE-284F-4C87-AB3D-BBF87A9FAB97}"/>
          </ac:spMkLst>
        </pc:spChg>
        <pc:grpChg chg="del">
          <ac:chgData name="Ding Chen" userId="46e7aa73213590fb" providerId="LiveId" clId="{3A079A8E-BC63-4B2E-A1B5-534E6117C529}" dt="2019-11-03T04:06:56.720" v="282"/>
          <ac:grpSpMkLst>
            <pc:docMk/>
            <pc:sldMk cId="2233101820" sldId="922"/>
            <ac:grpSpMk id="142" creationId="{D2C4BFA1-2075-4901-9E24-E41D1FDD51FD}"/>
          </ac:grpSpMkLst>
        </pc:grpChg>
      </pc:sldChg>
      <pc:sldChg chg="modSp add">
        <pc:chgData name="Ding Chen" userId="46e7aa73213590fb" providerId="LiveId" clId="{3A079A8E-BC63-4B2E-A1B5-534E6117C529}" dt="2019-11-03T04:08:43.122" v="312" actId="20577"/>
        <pc:sldMkLst>
          <pc:docMk/>
          <pc:sldMk cId="72726110" sldId="923"/>
        </pc:sldMkLst>
        <pc:spChg chg="mod">
          <ac:chgData name="Ding Chen" userId="46e7aa73213590fb" providerId="LiveId" clId="{3A079A8E-BC63-4B2E-A1B5-534E6117C529}" dt="2019-11-03T04:08:43.122" v="312" actId="20577"/>
          <ac:spMkLst>
            <pc:docMk/>
            <pc:sldMk cId="72726110" sldId="923"/>
            <ac:spMk id="64" creationId="{00000000-0000-0000-0000-000000000000}"/>
          </ac:spMkLst>
        </pc:spChg>
      </pc:sldChg>
      <pc:sldChg chg="modSp add">
        <pc:chgData name="Ding Chen" userId="46e7aa73213590fb" providerId="LiveId" clId="{3A079A8E-BC63-4B2E-A1B5-534E6117C529}" dt="2019-11-03T04:09:48.683" v="335" actId="20577"/>
        <pc:sldMkLst>
          <pc:docMk/>
          <pc:sldMk cId="670344906" sldId="924"/>
        </pc:sldMkLst>
        <pc:spChg chg="mod">
          <ac:chgData name="Ding Chen" userId="46e7aa73213590fb" providerId="LiveId" clId="{3A079A8E-BC63-4B2E-A1B5-534E6117C529}" dt="2019-11-03T04:09:48.683" v="335" actId="20577"/>
          <ac:spMkLst>
            <pc:docMk/>
            <pc:sldMk cId="670344906" sldId="924"/>
            <ac:spMk id="64" creationId="{00000000-0000-0000-0000-000000000000}"/>
          </ac:spMkLst>
        </pc:spChg>
      </pc:sldChg>
      <pc:sldChg chg="modSp add">
        <pc:chgData name="Ding Chen" userId="46e7aa73213590fb" providerId="LiveId" clId="{3A079A8E-BC63-4B2E-A1B5-534E6117C529}" dt="2019-11-03T04:10:37.783" v="365" actId="20577"/>
        <pc:sldMkLst>
          <pc:docMk/>
          <pc:sldMk cId="2251976108" sldId="925"/>
        </pc:sldMkLst>
        <pc:spChg chg="mod">
          <ac:chgData name="Ding Chen" userId="46e7aa73213590fb" providerId="LiveId" clId="{3A079A8E-BC63-4B2E-A1B5-534E6117C529}" dt="2019-11-03T04:10:37.783" v="365" actId="20577"/>
          <ac:spMkLst>
            <pc:docMk/>
            <pc:sldMk cId="2251976108" sldId="925"/>
            <ac:spMk id="64" creationId="{00000000-0000-0000-0000-000000000000}"/>
          </ac:spMkLst>
        </pc:spChg>
      </pc:sldChg>
      <pc:sldChg chg="modSp add">
        <pc:chgData name="Ding Chen" userId="46e7aa73213590fb" providerId="LiveId" clId="{3A079A8E-BC63-4B2E-A1B5-534E6117C529}" dt="2019-11-03T04:13:04.080" v="401" actId="1076"/>
        <pc:sldMkLst>
          <pc:docMk/>
          <pc:sldMk cId="2919020048" sldId="926"/>
        </pc:sldMkLst>
        <pc:spChg chg="mod">
          <ac:chgData name="Ding Chen" userId="46e7aa73213590fb" providerId="LiveId" clId="{3A079A8E-BC63-4B2E-A1B5-534E6117C529}" dt="2019-11-03T04:13:04.080" v="401" actId="1076"/>
          <ac:spMkLst>
            <pc:docMk/>
            <pc:sldMk cId="2919020048" sldId="926"/>
            <ac:spMk id="64" creationId="{00000000-0000-0000-0000-000000000000}"/>
          </ac:spMkLst>
        </pc:spChg>
      </pc:sldChg>
    </pc:docChg>
  </pc:docChgLst>
  <pc:docChgLst>
    <pc:chgData name="Ding Chen" userId="46e7aa73213590fb" providerId="LiveId" clId="{45D02434-D50B-4926-8EB7-B1C48D4BA427}"/>
    <pc:docChg chg="undo custSel addSld modSld">
      <pc:chgData name="Ding Chen" userId="46e7aa73213590fb" providerId="LiveId" clId="{45D02434-D50B-4926-8EB7-B1C48D4BA427}" dt="2019-03-15T00:51:51.193" v="585" actId="1038"/>
      <pc:docMkLst>
        <pc:docMk/>
      </pc:docMkLst>
      <pc:sldChg chg="addSp delSp modSp">
        <pc:chgData name="Ding Chen" userId="46e7aa73213590fb" providerId="LiveId" clId="{45D02434-D50B-4926-8EB7-B1C48D4BA427}" dt="2019-03-15T00:39:27.756" v="443" actId="20577"/>
        <pc:sldMkLst>
          <pc:docMk/>
          <pc:sldMk cId="0" sldId="787"/>
        </pc:sldMkLst>
        <pc:spChg chg="add mod">
          <ac:chgData name="Ding Chen" userId="46e7aa73213590fb" providerId="LiveId" clId="{45D02434-D50B-4926-8EB7-B1C48D4BA427}" dt="2019-03-15T00:25:27.729" v="91" actId="164"/>
          <ac:spMkLst>
            <pc:docMk/>
            <pc:sldMk cId="0" sldId="787"/>
            <ac:spMk id="5" creationId="{9E4123E7-A103-4300-9113-37A0E2997C29}"/>
          </ac:spMkLst>
        </pc:spChg>
        <pc:spChg chg="add mod">
          <ac:chgData name="Ding Chen" userId="46e7aa73213590fb" providerId="LiveId" clId="{45D02434-D50B-4926-8EB7-B1C48D4BA427}" dt="2019-03-15T00:39:27.756" v="443" actId="20577"/>
          <ac:spMkLst>
            <pc:docMk/>
            <pc:sldMk cId="0" sldId="787"/>
            <ac:spMk id="7" creationId="{ED00902A-62FC-4BFB-B164-2B82B8B21522}"/>
          </ac:spMkLst>
        </pc:spChg>
        <pc:spChg chg="mod">
          <ac:chgData name="Ding Chen" userId="46e7aa73213590fb" providerId="LiveId" clId="{45D02434-D50B-4926-8EB7-B1C48D4BA427}" dt="2019-03-15T00:31:09.529" v="174" actId="20577"/>
          <ac:spMkLst>
            <pc:docMk/>
            <pc:sldMk cId="0" sldId="787"/>
            <ac:spMk id="64" creationId="{00000000-0000-0000-0000-000000000000}"/>
          </ac:spMkLst>
        </pc:spChg>
        <pc:spChg chg="mod topLvl">
          <ac:chgData name="Ding Chen" userId="46e7aa73213590fb" providerId="LiveId" clId="{45D02434-D50B-4926-8EB7-B1C48D4BA427}" dt="2019-03-15T00:23:05.585" v="45" actId="164"/>
          <ac:spMkLst>
            <pc:docMk/>
            <pc:sldMk cId="0" sldId="787"/>
            <ac:spMk id="118" creationId="{1F112334-2786-416D-A29B-86527A87447B}"/>
          </ac:spMkLst>
        </pc:spChg>
        <pc:spChg chg="mod topLvl">
          <ac:chgData name="Ding Chen" userId="46e7aa73213590fb" providerId="LiveId" clId="{45D02434-D50B-4926-8EB7-B1C48D4BA427}" dt="2019-03-15T00:31:43.551" v="284" actId="1036"/>
          <ac:spMkLst>
            <pc:docMk/>
            <pc:sldMk cId="0" sldId="787"/>
            <ac:spMk id="119" creationId="{35F3C9CC-B6B3-4795-9D9B-FBB9068047DF}"/>
          </ac:spMkLst>
        </pc:spChg>
        <pc:spChg chg="mod topLvl">
          <ac:chgData name="Ding Chen" userId="46e7aa73213590fb" providerId="LiveId" clId="{45D02434-D50B-4926-8EB7-B1C48D4BA427}" dt="2019-03-15T00:25:47.503" v="125" actId="20577"/>
          <ac:spMkLst>
            <pc:docMk/>
            <pc:sldMk cId="0" sldId="787"/>
            <ac:spMk id="120" creationId="{29D016B7-8480-48CD-AF4B-468590DDC570}"/>
          </ac:spMkLst>
        </pc:spChg>
        <pc:spChg chg="mod topLvl">
          <ac:chgData name="Ding Chen" userId="46e7aa73213590fb" providerId="LiveId" clId="{45D02434-D50B-4926-8EB7-B1C48D4BA427}" dt="2019-03-15T00:23:26.656" v="49" actId="164"/>
          <ac:spMkLst>
            <pc:docMk/>
            <pc:sldMk cId="0" sldId="787"/>
            <ac:spMk id="121" creationId="{76CF93B7-C856-4DBC-93C6-6B1AE1324EEE}"/>
          </ac:spMkLst>
        </pc:spChg>
        <pc:spChg chg="mod topLvl">
          <ac:chgData name="Ding Chen" userId="46e7aa73213590fb" providerId="LiveId" clId="{45D02434-D50B-4926-8EB7-B1C48D4BA427}" dt="2019-03-15T00:23:05.585" v="45" actId="164"/>
          <ac:spMkLst>
            <pc:docMk/>
            <pc:sldMk cId="0" sldId="787"/>
            <ac:spMk id="122" creationId="{AA6957B6-D4F3-4581-9C09-08F11FECC9A6}"/>
          </ac:spMkLst>
        </pc:spChg>
        <pc:spChg chg="add del mod ord topLvl">
          <ac:chgData name="Ding Chen" userId="46e7aa73213590fb" providerId="LiveId" clId="{45D02434-D50B-4926-8EB7-B1C48D4BA427}" dt="2019-03-15T00:31:43.551" v="284" actId="1036"/>
          <ac:spMkLst>
            <pc:docMk/>
            <pc:sldMk cId="0" sldId="787"/>
            <ac:spMk id="125" creationId="{E66A7CE6-EBA1-4A76-A639-9E017123781A}"/>
          </ac:spMkLst>
        </pc:spChg>
        <pc:spChg chg="del mod topLvl">
          <ac:chgData name="Ding Chen" userId="46e7aa73213590fb" providerId="LiveId" clId="{45D02434-D50B-4926-8EB7-B1C48D4BA427}" dt="2019-03-15T00:21:05.035" v="26"/>
          <ac:spMkLst>
            <pc:docMk/>
            <pc:sldMk cId="0" sldId="787"/>
            <ac:spMk id="126" creationId="{F9D83229-D5BC-40FC-9FA0-526356B619D7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13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15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16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21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33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36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37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38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39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40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46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47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48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49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50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51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52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53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54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55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73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74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75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77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78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80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97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98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299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300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301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302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306" creationId="{00000000-0000-0000-0000-000000000000}"/>
          </ac:spMkLst>
        </pc:spChg>
        <pc:spChg chg="del">
          <ac:chgData name="Ding Chen" userId="46e7aa73213590fb" providerId="LiveId" clId="{45D02434-D50B-4926-8EB7-B1C48D4BA427}" dt="2019-03-15T00:19:36.569" v="17" actId="478"/>
          <ac:spMkLst>
            <pc:docMk/>
            <pc:sldMk cId="0" sldId="787"/>
            <ac:spMk id="311" creationId="{00000000-0000-0000-0000-000000000000}"/>
          </ac:spMkLst>
        </pc:spChg>
        <pc:spChg chg="add mod topLvl">
          <ac:chgData name="Ding Chen" userId="46e7aa73213590fb" providerId="LiveId" clId="{45D02434-D50B-4926-8EB7-B1C48D4BA427}" dt="2019-03-15T00:31:43.551" v="284" actId="1036"/>
          <ac:spMkLst>
            <pc:docMk/>
            <pc:sldMk cId="0" sldId="787"/>
            <ac:spMk id="391" creationId="{ABECF504-1954-4A66-8E96-73C41B012E72}"/>
          </ac:spMkLst>
        </pc:spChg>
        <pc:spChg chg="add mod">
          <ac:chgData name="Ding Chen" userId="46e7aa73213590fb" providerId="LiveId" clId="{45D02434-D50B-4926-8EB7-B1C48D4BA427}" dt="2019-03-15T00:25:27.729" v="91" actId="164"/>
          <ac:spMkLst>
            <pc:docMk/>
            <pc:sldMk cId="0" sldId="787"/>
            <ac:spMk id="392" creationId="{79FCDAD0-E33C-4758-83C1-1F9C2950B6AA}"/>
          </ac:spMkLst>
        </pc:spChg>
        <pc:spChg chg="mod topLvl">
          <ac:chgData name="Ding Chen" userId="46e7aa73213590fb" providerId="LiveId" clId="{45D02434-D50B-4926-8EB7-B1C48D4BA427}" dt="2019-03-15T00:31:43.551" v="284" actId="1036"/>
          <ac:spMkLst>
            <pc:docMk/>
            <pc:sldMk cId="0" sldId="787"/>
            <ac:spMk id="395" creationId="{180374BA-39E5-4BE9-A746-E72B1C2925EA}"/>
          </ac:spMkLst>
        </pc:spChg>
        <pc:spChg chg="add del mod topLvl">
          <ac:chgData name="Ding Chen" userId="46e7aa73213590fb" providerId="LiveId" clId="{45D02434-D50B-4926-8EB7-B1C48D4BA427}" dt="2019-03-15T00:31:43.551" v="284" actId="1036"/>
          <ac:spMkLst>
            <pc:docMk/>
            <pc:sldMk cId="0" sldId="787"/>
            <ac:spMk id="396" creationId="{5FEF4862-1EAB-4ED9-BE17-1A2C95E05CCA}"/>
          </ac:spMkLst>
        </pc:spChg>
        <pc:spChg chg="mod topLvl">
          <ac:chgData name="Ding Chen" userId="46e7aa73213590fb" providerId="LiveId" clId="{45D02434-D50B-4926-8EB7-B1C48D4BA427}" dt="2019-03-15T00:31:43.551" v="284" actId="1036"/>
          <ac:spMkLst>
            <pc:docMk/>
            <pc:sldMk cId="0" sldId="787"/>
            <ac:spMk id="549" creationId="{8C68BB55-7ED7-4461-87F9-6E970AA3DCD6}"/>
          </ac:spMkLst>
        </pc:spChg>
        <pc:spChg chg="del mod topLvl">
          <ac:chgData name="Ding Chen" userId="46e7aa73213590fb" providerId="LiveId" clId="{45D02434-D50B-4926-8EB7-B1C48D4BA427}" dt="2019-03-15T00:30:04.889" v="163" actId="478"/>
          <ac:spMkLst>
            <pc:docMk/>
            <pc:sldMk cId="0" sldId="787"/>
            <ac:spMk id="550" creationId="{718C6806-2E33-4F8F-9688-6A1D94C1544E}"/>
          </ac:spMkLst>
        </pc:spChg>
        <pc:grpChg chg="add del mod">
          <ac:chgData name="Ding Chen" userId="46e7aa73213590fb" providerId="LiveId" clId="{45D02434-D50B-4926-8EB7-B1C48D4BA427}" dt="2019-03-15T00:24:32.586" v="71" actId="165"/>
          <ac:grpSpMkLst>
            <pc:docMk/>
            <pc:sldMk cId="0" sldId="787"/>
            <ac:grpSpMk id="2" creationId="{D0654BF6-A406-401D-9B8C-5E0A06ED6D8B}"/>
          </ac:grpSpMkLst>
        </pc:grpChg>
        <pc:grpChg chg="add mod">
          <ac:chgData name="Ding Chen" userId="46e7aa73213590fb" providerId="LiveId" clId="{45D02434-D50B-4926-8EB7-B1C48D4BA427}" dt="2019-03-15T00:31:43.551" v="284" actId="1036"/>
          <ac:grpSpMkLst>
            <pc:docMk/>
            <pc:sldMk cId="0" sldId="787"/>
            <ac:grpSpMk id="3" creationId="{E897AF69-6F25-4213-BB23-35E409069408}"/>
          </ac:grpSpMkLst>
        </pc:grpChg>
        <pc:grpChg chg="add mod">
          <ac:chgData name="Ding Chen" userId="46e7aa73213590fb" providerId="LiveId" clId="{45D02434-D50B-4926-8EB7-B1C48D4BA427}" dt="2019-03-15T00:31:43.551" v="284" actId="1036"/>
          <ac:grpSpMkLst>
            <pc:docMk/>
            <pc:sldMk cId="0" sldId="787"/>
            <ac:grpSpMk id="4" creationId="{63B0DD5B-4E38-437F-9B77-8776CCECFB99}"/>
          </ac:grpSpMkLst>
        </pc:grpChg>
        <pc:grpChg chg="add mod">
          <ac:chgData name="Ding Chen" userId="46e7aa73213590fb" providerId="LiveId" clId="{45D02434-D50B-4926-8EB7-B1C48D4BA427}" dt="2019-03-15T00:31:43.551" v="284" actId="1036"/>
          <ac:grpSpMkLst>
            <pc:docMk/>
            <pc:sldMk cId="0" sldId="787"/>
            <ac:grpSpMk id="6" creationId="{96F50512-7218-448D-91D3-44C487575A7E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0" creationId="{00000000-0000-0000-0000-000000000000}"/>
          </ac:grpSpMkLst>
        </pc:grpChg>
        <pc:grpChg chg="add del mod ord">
          <ac:chgData name="Ding Chen" userId="46e7aa73213590fb" providerId="LiveId" clId="{45D02434-D50B-4926-8EB7-B1C48D4BA427}" dt="2019-03-15T00:20:55.624" v="25" actId="165"/>
          <ac:grpSpMkLst>
            <pc:docMk/>
            <pc:sldMk cId="0" sldId="787"/>
            <ac:grpSpMk id="117" creationId="{678F3C8A-4AA8-421D-A350-26077839ED04}"/>
          </ac:grpSpMkLst>
        </pc:grpChg>
        <pc:grpChg chg="mod topLvl">
          <ac:chgData name="Ding Chen" userId="46e7aa73213590fb" providerId="LiveId" clId="{45D02434-D50B-4926-8EB7-B1C48D4BA427}" dt="2019-03-15T00:23:05.585" v="45" actId="164"/>
          <ac:grpSpMkLst>
            <pc:docMk/>
            <pc:sldMk cId="0" sldId="787"/>
            <ac:grpSpMk id="123" creationId="{A75A7E76-CC89-4A05-9BD7-EDF6B9411DCD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159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04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07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10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17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20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32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81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86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87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90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93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294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303" creationId="{00000000-0000-0000-0000-000000000000}"/>
          </ac:grpSpMkLst>
        </pc:grpChg>
        <pc:grpChg chg="del">
          <ac:chgData name="Ding Chen" userId="46e7aa73213590fb" providerId="LiveId" clId="{45D02434-D50B-4926-8EB7-B1C48D4BA427}" dt="2019-03-15T00:19:36.569" v="17" actId="478"/>
          <ac:grpSpMkLst>
            <pc:docMk/>
            <pc:sldMk cId="0" sldId="787"/>
            <ac:grpSpMk id="310" creationId="{00000000-0000-0000-0000-000000000000}"/>
          </ac:grpSpMkLst>
        </pc:grpChg>
        <pc:grpChg chg="add del mod">
          <ac:chgData name="Ding Chen" userId="46e7aa73213590fb" providerId="LiveId" clId="{45D02434-D50B-4926-8EB7-B1C48D4BA427}" dt="2019-03-15T00:28:33.744" v="150" actId="165"/>
          <ac:grpSpMkLst>
            <pc:docMk/>
            <pc:sldMk cId="0" sldId="787"/>
            <ac:grpSpMk id="394" creationId="{00C6085D-122E-44B4-A71F-CBDCC4E3C073}"/>
          </ac:grpSpMkLst>
        </pc:grpChg>
        <pc:grpChg chg="del mod topLvl">
          <ac:chgData name="Ding Chen" userId="46e7aa73213590fb" providerId="LiveId" clId="{45D02434-D50B-4926-8EB7-B1C48D4BA427}" dt="2019-03-15T00:28:43.706" v="153" actId="478"/>
          <ac:grpSpMkLst>
            <pc:docMk/>
            <pc:sldMk cId="0" sldId="787"/>
            <ac:grpSpMk id="397" creationId="{A886046F-A54E-48A0-AA45-3BBD876EC416}"/>
          </ac:grpSpMkLst>
        </pc:grpChg>
        <pc:grpChg chg="mod">
          <ac:chgData name="Ding Chen" userId="46e7aa73213590fb" providerId="LiveId" clId="{45D02434-D50B-4926-8EB7-B1C48D4BA427}" dt="2019-03-15T00:26:33.176" v="128" actId="571"/>
          <ac:grpSpMkLst>
            <pc:docMk/>
            <pc:sldMk cId="0" sldId="787"/>
            <ac:grpSpMk id="532" creationId="{4539631B-B789-420D-8F4D-B21685581D48}"/>
          </ac:grpSpMkLst>
        </pc:grpChg>
        <pc:grpChg chg="mod">
          <ac:chgData name="Ding Chen" userId="46e7aa73213590fb" providerId="LiveId" clId="{45D02434-D50B-4926-8EB7-B1C48D4BA427}" dt="2019-03-15T00:26:33.176" v="128" actId="571"/>
          <ac:grpSpMkLst>
            <pc:docMk/>
            <pc:sldMk cId="0" sldId="787"/>
            <ac:grpSpMk id="544" creationId="{3FC9AF71-B7E7-4590-9655-C8B0F9E70B70}"/>
          </ac:grpSpMkLst>
        </pc:grpChg>
        <pc:grpChg chg="add del mod">
          <ac:chgData name="Ding Chen" userId="46e7aa73213590fb" providerId="LiveId" clId="{45D02434-D50B-4926-8EB7-B1C48D4BA427}" dt="2019-03-15T00:29:58.854" v="161" actId="165"/>
          <ac:grpSpMkLst>
            <pc:docMk/>
            <pc:sldMk cId="0" sldId="787"/>
            <ac:grpSpMk id="548" creationId="{089B7C41-958F-47F5-B124-5EF242D99E2D}"/>
          </ac:grpSpMkLst>
        </pc:grpChg>
        <pc:picChg chg="del">
          <ac:chgData name="Ding Chen" userId="46e7aa73213590fb" providerId="LiveId" clId="{45D02434-D50B-4926-8EB7-B1C48D4BA427}" dt="2019-03-15T00:19:36.569" v="17" actId="478"/>
          <ac:picMkLst>
            <pc:docMk/>
            <pc:sldMk cId="0" sldId="787"/>
            <ac:picMk id="158" creationId="{00000000-0000-0000-0000-000000000000}"/>
          </ac:picMkLst>
        </pc:picChg>
        <pc:picChg chg="del">
          <ac:chgData name="Ding Chen" userId="46e7aa73213590fb" providerId="LiveId" clId="{45D02434-D50B-4926-8EB7-B1C48D4BA427}" dt="2019-03-15T00:19:36.569" v="17" actId="478"/>
          <ac:picMkLst>
            <pc:docMk/>
            <pc:sldMk cId="0" sldId="787"/>
            <ac:picMk id="214" creationId="{00000000-0000-0000-0000-000000000000}"/>
          </ac:picMkLst>
        </pc:picChg>
        <pc:picChg chg="del">
          <ac:chgData name="Ding Chen" userId="46e7aa73213590fb" providerId="LiveId" clId="{45D02434-D50B-4926-8EB7-B1C48D4BA427}" dt="2019-03-15T00:19:36.569" v="17" actId="478"/>
          <ac:picMkLst>
            <pc:docMk/>
            <pc:sldMk cId="0" sldId="787"/>
            <ac:picMk id="235" creationId="{00000000-0000-0000-0000-000000000000}"/>
          </ac:picMkLst>
        </pc:picChg>
        <pc:picChg chg="del">
          <ac:chgData name="Ding Chen" userId="46e7aa73213590fb" providerId="LiveId" clId="{45D02434-D50B-4926-8EB7-B1C48D4BA427}" dt="2019-03-15T00:19:36.569" v="17" actId="478"/>
          <ac:picMkLst>
            <pc:docMk/>
            <pc:sldMk cId="0" sldId="787"/>
            <ac:picMk id="256" creationId="{00000000-0000-0000-0000-000000000000}"/>
          </ac:picMkLst>
        </pc:picChg>
        <pc:picChg chg="add mod ord topLvl">
          <ac:chgData name="Ding Chen" userId="46e7aa73213590fb" providerId="LiveId" clId="{45D02434-D50B-4926-8EB7-B1C48D4BA427}" dt="2019-03-15T00:31:43.551" v="284" actId="1036"/>
          <ac:picMkLst>
            <pc:docMk/>
            <pc:sldMk cId="0" sldId="787"/>
            <ac:picMk id="389" creationId="{4676ECF3-8D73-4A8E-B228-7D53F562E2FB}"/>
          </ac:picMkLst>
        </pc:picChg>
        <pc:picChg chg="add mod">
          <ac:chgData name="Ding Chen" userId="46e7aa73213590fb" providerId="LiveId" clId="{45D02434-D50B-4926-8EB7-B1C48D4BA427}" dt="2019-03-15T00:23:26.656" v="49" actId="164"/>
          <ac:picMkLst>
            <pc:docMk/>
            <pc:sldMk cId="0" sldId="787"/>
            <ac:picMk id="390" creationId="{9DF38462-1897-4F12-8271-CE5A0621B88C}"/>
          </ac:picMkLst>
        </pc:picChg>
        <pc:picChg chg="add mod ord">
          <ac:chgData name="Ding Chen" userId="46e7aa73213590fb" providerId="LiveId" clId="{45D02434-D50B-4926-8EB7-B1C48D4BA427}" dt="2019-03-15T00:31:43.551" v="284" actId="1036"/>
          <ac:picMkLst>
            <pc:docMk/>
            <pc:sldMk cId="0" sldId="787"/>
            <ac:picMk id="393" creationId="{57C9C3ED-2C3A-46BE-B01E-06A1CA954E12}"/>
          </ac:picMkLst>
        </pc:picChg>
      </pc:sldChg>
      <pc:sldChg chg="modSp">
        <pc:chgData name="Ding Chen" userId="46e7aa73213590fb" providerId="LiveId" clId="{45D02434-D50B-4926-8EB7-B1C48D4BA427}" dt="2019-03-15T00:19:12.498" v="5" actId="20577"/>
        <pc:sldMkLst>
          <pc:docMk/>
          <pc:sldMk cId="0" sldId="788"/>
        </pc:sldMkLst>
        <pc:spChg chg="mod">
          <ac:chgData name="Ding Chen" userId="46e7aa73213590fb" providerId="LiveId" clId="{45D02434-D50B-4926-8EB7-B1C48D4BA427}" dt="2019-03-15T00:19:12.498" v="5" actId="20577"/>
          <ac:spMkLst>
            <pc:docMk/>
            <pc:sldMk cId="0" sldId="788"/>
            <ac:spMk id="33" creationId="{00000000-0000-0000-0000-000000000000}"/>
          </ac:spMkLst>
        </pc:spChg>
      </pc:sldChg>
      <pc:sldChg chg="add">
        <pc:chgData name="Ding Chen" userId="46e7aa73213590fb" providerId="LiveId" clId="{45D02434-D50B-4926-8EB7-B1C48D4BA427}" dt="2019-03-15T00:19:29.539" v="16"/>
        <pc:sldMkLst>
          <pc:docMk/>
          <pc:sldMk cId="825710330" sldId="865"/>
        </pc:sldMkLst>
      </pc:sldChg>
      <pc:sldChg chg="addSp delSp modSp add">
        <pc:chgData name="Ding Chen" userId="46e7aa73213590fb" providerId="LiveId" clId="{45D02434-D50B-4926-8EB7-B1C48D4BA427}" dt="2019-03-15T00:46:28.904" v="544" actId="1036"/>
        <pc:sldMkLst>
          <pc:docMk/>
          <pc:sldMk cId="1138725921" sldId="866"/>
        </pc:sldMkLst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7" creationId="{ED00902A-62FC-4BFB-B164-2B82B8B21522}"/>
          </ac:spMkLst>
        </pc:spChg>
        <pc:spChg chg="mod">
          <ac:chgData name="Ding Chen" userId="46e7aa73213590fb" providerId="LiveId" clId="{45D02434-D50B-4926-8EB7-B1C48D4BA427}" dt="2019-03-15T00:46:12.776" v="459" actId="20577"/>
          <ac:spMkLst>
            <pc:docMk/>
            <pc:sldMk cId="1138725921" sldId="866"/>
            <ac:spMk id="64" creationId="{00000000-0000-0000-0000-000000000000}"/>
          </ac:spMkLst>
        </pc:spChg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119" creationId="{35F3C9CC-B6B3-4795-9D9B-FBB9068047DF}"/>
          </ac:spMkLst>
        </pc:spChg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125" creationId="{E66A7CE6-EBA1-4A76-A639-9E017123781A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183" creationId="{7CE58084-231B-4FC6-AC3A-2DDD33EBE595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184" creationId="{740490DB-7A1E-4F92-A22D-0B61269E6F81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04" creationId="{578E161F-A848-4E37-BF05-3FD6141BBD2E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05" creationId="{94C76872-D850-4295-8632-0009C2614B0D}"/>
          </ac:spMkLst>
        </pc:spChg>
        <pc:spChg chg="add del mod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06" creationId="{3D3B4A3A-E25E-4BDB-9086-505F339EDC30}"/>
          </ac:spMkLst>
        </pc:spChg>
        <pc:spChg chg="add del mod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07" creationId="{986FE122-A67B-422D-B85F-9A36B787CA27}"/>
          </ac:spMkLst>
        </pc:spChg>
        <pc:spChg chg="add del mod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08" creationId="{0DEC8A67-CB54-49ED-8FD4-F6C3DB3C8ECA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09" creationId="{314AF8C7-F135-49CE-BCED-387E1AAAC1E9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1" creationId="{A2CDB713-BF07-407F-AD30-B882634906BB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2" creationId="{5C60C513-D7AF-4E56-81BC-D865C2E59340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3" creationId="{B307EF0C-7011-4C9A-B576-091EDE427185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4" creationId="{5E170EDD-6B8F-4270-BE33-0823DCD03BA9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5" creationId="{81D83C9F-6409-42F5-87BC-2192409CB417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7" creationId="{C3468BC8-8A2B-4728-9279-97A677A80CDC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8" creationId="{7F64F790-3398-4747-8F2A-79694280D4AF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19" creationId="{45C94F7F-43E2-46D4-9318-B0CB98F06EA9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20" creationId="{E84C8877-3605-41B4-94FC-FA7F8F56BA68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21" creationId="{CC913FBA-3D60-4806-8A9C-DC94DCF4BADC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28" creationId="{578E455C-C032-4C7A-8228-EA66F8C823A3}"/>
          </ac:spMkLst>
        </pc:spChg>
        <pc:spChg chg="add del">
          <ac:chgData name="Ding Chen" userId="46e7aa73213590fb" providerId="LiveId" clId="{45D02434-D50B-4926-8EB7-B1C48D4BA427}" dt="2019-03-15T00:45:56.611" v="453"/>
          <ac:spMkLst>
            <pc:docMk/>
            <pc:sldMk cId="1138725921" sldId="866"/>
            <ac:spMk id="229" creationId="{DB43E4F4-B5F0-4CCC-B02A-E824C49D69E2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0" creationId="{BEF19D92-9055-4D01-B040-09E578FB837B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1" creationId="{5F403A50-1AAB-4977-8563-0B7FBB44BEDF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3" creationId="{0E29BA45-17A1-4FCD-A2E9-DD7EE29345EA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5" creationId="{0E1A0CF6-DFC3-421D-BAD4-7EA1013D67F3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6" creationId="{64F17F0A-74DF-49B7-AACB-F97A12C8C2D1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7" creationId="{AE6C92B3-5759-4867-99BB-FB3D0A35249A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8" creationId="{C6A6FEF7-3847-41FE-B5E5-37A6A0055012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39" creationId="{F8F8A1E4-C534-451E-BAD4-F7961FD46CC0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46" creationId="{835D3EB0-7FFC-4069-AD2A-8BB89D0BFBFA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47" creationId="{298F49ED-634F-4518-910C-1A4CA0C387AD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48" creationId="{41DB4A9B-1FAA-43A9-860B-D5097142BF59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49" creationId="{41785253-C94B-464F-924C-9498BE9484AE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0" creationId="{F7D25900-2FBB-41BE-9871-A6A6A0FC14A1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2" creationId="{4F820007-779F-4CC6-91F5-A41E2401416C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3" creationId="{919F5FA9-5A68-470C-B673-A9F469BFE0EA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4" creationId="{4D4DF9B5-3564-457C-869D-43AA9153CC58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5" creationId="{A5D16B1E-52E2-4C37-B3FB-652EAE74C394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6" creationId="{DC63165B-CD8C-479F-A975-F912B8FE038C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8" creationId="{3BFF9E46-3FB7-4629-BF53-276DED86B112}"/>
          </ac:spMkLst>
        </pc:spChg>
        <pc:spChg chg="add mod">
          <ac:chgData name="Ding Chen" userId="46e7aa73213590fb" providerId="LiveId" clId="{45D02434-D50B-4926-8EB7-B1C48D4BA427}" dt="2019-03-15T00:46:28.904" v="544" actId="1036"/>
          <ac:spMkLst>
            <pc:docMk/>
            <pc:sldMk cId="1138725921" sldId="866"/>
            <ac:spMk id="259" creationId="{B1789E33-C2DC-44C8-AFAD-D7910032F343}"/>
          </ac:spMkLst>
        </pc:spChg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391" creationId="{ABECF504-1954-4A66-8E96-73C41B012E72}"/>
          </ac:spMkLst>
        </pc:spChg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395" creationId="{180374BA-39E5-4BE9-A746-E72B1C2925EA}"/>
          </ac:spMkLst>
        </pc:spChg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396" creationId="{5FEF4862-1EAB-4ED9-BE17-1A2C95E05CCA}"/>
          </ac:spMkLst>
        </pc:spChg>
        <pc:spChg chg="del">
          <ac:chgData name="Ding Chen" userId="46e7aa73213590fb" providerId="LiveId" clId="{45D02434-D50B-4926-8EB7-B1C48D4BA427}" dt="2019-03-15T00:45:07.868" v="445" actId="478"/>
          <ac:spMkLst>
            <pc:docMk/>
            <pc:sldMk cId="1138725921" sldId="866"/>
            <ac:spMk id="549" creationId="{8C68BB55-7ED7-4461-87F9-6E970AA3DCD6}"/>
          </ac:spMkLst>
        </pc:spChg>
        <pc:grpChg chg="del">
          <ac:chgData name="Ding Chen" userId="46e7aa73213590fb" providerId="LiveId" clId="{45D02434-D50B-4926-8EB7-B1C48D4BA427}" dt="2019-03-15T00:45:07.868" v="445" actId="478"/>
          <ac:grpSpMkLst>
            <pc:docMk/>
            <pc:sldMk cId="1138725921" sldId="866"/>
            <ac:grpSpMk id="3" creationId="{E897AF69-6F25-4213-BB23-35E409069408}"/>
          </ac:grpSpMkLst>
        </pc:grpChg>
        <pc:grpChg chg="del">
          <ac:chgData name="Ding Chen" userId="46e7aa73213590fb" providerId="LiveId" clId="{45D02434-D50B-4926-8EB7-B1C48D4BA427}" dt="2019-03-15T00:45:07.868" v="445" actId="478"/>
          <ac:grpSpMkLst>
            <pc:docMk/>
            <pc:sldMk cId="1138725921" sldId="866"/>
            <ac:grpSpMk id="4" creationId="{63B0DD5B-4E38-437F-9B77-8776CCECFB99}"/>
          </ac:grpSpMkLst>
        </pc:grpChg>
        <pc:grpChg chg="del">
          <ac:chgData name="Ding Chen" userId="46e7aa73213590fb" providerId="LiveId" clId="{45D02434-D50B-4926-8EB7-B1C48D4BA427}" dt="2019-03-15T00:45:07.868" v="445" actId="478"/>
          <ac:grpSpMkLst>
            <pc:docMk/>
            <pc:sldMk cId="1138725921" sldId="866"/>
            <ac:grpSpMk id="6" creationId="{96F50512-7218-448D-91D3-44C487575A7E}"/>
          </ac:grpSpMkLst>
        </pc:grpChg>
        <pc:picChg chg="add del">
          <ac:chgData name="Ding Chen" userId="46e7aa73213590fb" providerId="LiveId" clId="{45D02434-D50B-4926-8EB7-B1C48D4BA427}" dt="2019-03-15T00:45:56.611" v="453"/>
          <ac:picMkLst>
            <pc:docMk/>
            <pc:sldMk cId="1138725921" sldId="866"/>
            <ac:picMk id="199" creationId="{C4624940-3463-4946-8266-4E6194D1648C}"/>
          </ac:picMkLst>
        </pc:picChg>
        <pc:picChg chg="add del">
          <ac:chgData name="Ding Chen" userId="46e7aa73213590fb" providerId="LiveId" clId="{45D02434-D50B-4926-8EB7-B1C48D4BA427}" dt="2019-03-15T00:45:56.611" v="453"/>
          <ac:picMkLst>
            <pc:docMk/>
            <pc:sldMk cId="1138725921" sldId="866"/>
            <ac:picMk id="210" creationId="{CC88B54C-20E3-4832-AE20-4F2D8A679F3E}"/>
          </ac:picMkLst>
        </pc:picChg>
        <pc:picChg chg="add del">
          <ac:chgData name="Ding Chen" userId="46e7aa73213590fb" providerId="LiveId" clId="{45D02434-D50B-4926-8EB7-B1C48D4BA427}" dt="2019-03-15T00:45:56.611" v="453"/>
          <ac:picMkLst>
            <pc:docMk/>
            <pc:sldMk cId="1138725921" sldId="866"/>
            <ac:picMk id="216" creationId="{57F53D3C-B24D-4F4A-8248-1C8CD8B8611B}"/>
          </ac:picMkLst>
        </pc:picChg>
        <pc:picChg chg="add del">
          <ac:chgData name="Ding Chen" userId="46e7aa73213590fb" providerId="LiveId" clId="{45D02434-D50B-4926-8EB7-B1C48D4BA427}" dt="2019-03-15T00:45:56.611" v="453"/>
          <ac:picMkLst>
            <pc:docMk/>
            <pc:sldMk cId="1138725921" sldId="866"/>
            <ac:picMk id="222" creationId="{0BA5C842-4D6C-46D7-8D22-092FD523D24B}"/>
          </ac:picMkLst>
        </pc:picChg>
        <pc:picChg chg="add mod">
          <ac:chgData name="Ding Chen" userId="46e7aa73213590fb" providerId="LiveId" clId="{45D02434-D50B-4926-8EB7-B1C48D4BA427}" dt="2019-03-15T00:46:28.904" v="544" actId="1036"/>
          <ac:picMkLst>
            <pc:docMk/>
            <pc:sldMk cId="1138725921" sldId="866"/>
            <ac:picMk id="232" creationId="{2047E2F8-6C7C-4F9C-8123-57D55A0AC6C4}"/>
          </ac:picMkLst>
        </pc:picChg>
        <pc:picChg chg="add mod">
          <ac:chgData name="Ding Chen" userId="46e7aa73213590fb" providerId="LiveId" clId="{45D02434-D50B-4926-8EB7-B1C48D4BA427}" dt="2019-03-15T00:46:28.904" v="544" actId="1036"/>
          <ac:picMkLst>
            <pc:docMk/>
            <pc:sldMk cId="1138725921" sldId="866"/>
            <ac:picMk id="240" creationId="{7DCD8F93-AC06-4499-9865-08724A3830C5}"/>
          </ac:picMkLst>
        </pc:picChg>
        <pc:picChg chg="add mod">
          <ac:chgData name="Ding Chen" userId="46e7aa73213590fb" providerId="LiveId" clId="{45D02434-D50B-4926-8EB7-B1C48D4BA427}" dt="2019-03-15T00:46:28.904" v="544" actId="1036"/>
          <ac:picMkLst>
            <pc:docMk/>
            <pc:sldMk cId="1138725921" sldId="866"/>
            <ac:picMk id="251" creationId="{FE904922-E113-44E2-9442-5EC9ECF02DDD}"/>
          </ac:picMkLst>
        </pc:picChg>
        <pc:picChg chg="add mod">
          <ac:chgData name="Ding Chen" userId="46e7aa73213590fb" providerId="LiveId" clId="{45D02434-D50B-4926-8EB7-B1C48D4BA427}" dt="2019-03-15T00:46:28.904" v="544" actId="1036"/>
          <ac:picMkLst>
            <pc:docMk/>
            <pc:sldMk cId="1138725921" sldId="866"/>
            <ac:picMk id="257" creationId="{BC4371F0-F8CC-4256-A588-21FEB7B8E3A7}"/>
          </ac:picMkLst>
        </pc:picChg>
        <pc:picChg chg="del">
          <ac:chgData name="Ding Chen" userId="46e7aa73213590fb" providerId="LiveId" clId="{45D02434-D50B-4926-8EB7-B1C48D4BA427}" dt="2019-03-15T00:45:07.868" v="445" actId="478"/>
          <ac:picMkLst>
            <pc:docMk/>
            <pc:sldMk cId="1138725921" sldId="866"/>
            <ac:picMk id="389" creationId="{4676ECF3-8D73-4A8E-B228-7D53F562E2FB}"/>
          </ac:picMkLst>
        </pc:picChg>
        <pc:picChg chg="del">
          <ac:chgData name="Ding Chen" userId="46e7aa73213590fb" providerId="LiveId" clId="{45D02434-D50B-4926-8EB7-B1C48D4BA427}" dt="2019-03-15T00:45:07.868" v="445" actId="478"/>
          <ac:picMkLst>
            <pc:docMk/>
            <pc:sldMk cId="1138725921" sldId="866"/>
            <ac:picMk id="393" creationId="{57C9C3ED-2C3A-46BE-B01E-06A1CA954E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6190F-DE2B-42B4-8D41-7A364005C27F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C020-6C53-4A4B-8616-94825DECED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DengXian" pitchFamily="2" charset="-122"/>
                <a:ea typeface="DengXian" pitchFamily="2" charset="-122"/>
                <a:cs typeface="DengXia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DengXian" pitchFamily="2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3007D27B-B6CE-874C-897C-40450A5468E9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DengXian" pitchFamily="2" charset="-122"/>
                <a:ea typeface="DengXian" pitchFamily="2" charset="-122"/>
                <a:cs typeface="DengXia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DengXian" pitchFamily="2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A36A88BA-103A-4241-9705-81E788DA4A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itchFamily="2" charset="-122"/>
        <a:ea typeface="DengXian" pitchFamily="2" charset="-122"/>
        <a:cs typeface="DengXian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itchFamily="2" charset="-122"/>
        <a:ea typeface="MS PGothic" panose="020B0600070205080204" pitchFamily="34" charset="-128"/>
        <a:cs typeface="MS PGothic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itchFamily="2" charset="-122"/>
        <a:ea typeface="MS PGothic" panose="020B0600070205080204" pitchFamily="34" charset="-128"/>
        <a:cs typeface="MS PGothic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itchFamily="2" charset="-122"/>
        <a:ea typeface="MS PGothic" panose="020B0600070205080204" pitchFamily="34" charset="-128"/>
        <a:cs typeface="MS PGothic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itchFamily="2" charset="-122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2579358E-85DB-4E8E-B0A0-F9325285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60"/>
          <a:stretch>
            <a:fillRect/>
          </a:stretch>
        </p:blipFill>
        <p:spPr bwMode="auto">
          <a:xfrm>
            <a:off x="0" y="0"/>
            <a:ext cx="7131050" cy="68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2A97EBC-8B87-4C59-9F30-886ECC592D89}"/>
              </a:ext>
            </a:extLst>
          </p:cNvPr>
          <p:cNvSpPr txBox="1">
            <a:spLocks/>
          </p:cNvSpPr>
          <p:nvPr/>
        </p:nvSpPr>
        <p:spPr bwMode="auto">
          <a:xfrm>
            <a:off x="7480663" y="1378426"/>
            <a:ext cx="4441371" cy="1293813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7695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+mj-ea"/>
                <a:ea typeface="+mj-ea"/>
                <a:cs typeface="Impact" panose="020B0806030902050204"/>
              </a:rPr>
              <a:t>数字小镇及数据时代</a:t>
            </a:r>
            <a:endParaRPr kumimoji="1" lang="en-US" altLang="zh-CN" dirty="0">
              <a:solidFill>
                <a:srgbClr val="000000"/>
              </a:solidFill>
              <a:latin typeface="+mj-ea"/>
              <a:ea typeface="+mj-ea"/>
              <a:cs typeface="Impact" panose="020B0806030902050204"/>
            </a:endParaRPr>
          </a:p>
          <a:p>
            <a:pPr marL="0" indent="0" algn="ctr" defTabSz="607695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+mj-ea"/>
                <a:ea typeface="+mj-ea"/>
                <a:cs typeface="Impact" panose="020B0806030902050204"/>
              </a:rPr>
              <a:t>研讨会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B3C2691F-4E06-4220-A8A8-96495BA28AE0}"/>
              </a:ext>
            </a:extLst>
          </p:cNvPr>
          <p:cNvSpPr txBox="1">
            <a:spLocks/>
          </p:cNvSpPr>
          <p:nvPr/>
        </p:nvSpPr>
        <p:spPr bwMode="auto">
          <a:xfrm>
            <a:off x="7849685" y="4343400"/>
            <a:ext cx="3945349" cy="1952341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1" hangingPunct="1">
              <a:buFont typeface="Arial" panose="020B0604020202020204" pitchFamily="34" charset="0"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</a:rPr>
              <a:t>2019/11/03</a:t>
            </a:r>
            <a:endParaRPr kumimoji="1"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C0CF0-1D4E-45AA-9FCC-7AD1AFB8A991}"/>
              </a:ext>
            </a:extLst>
          </p:cNvPr>
          <p:cNvSpPr/>
          <p:nvPr/>
        </p:nvSpPr>
        <p:spPr>
          <a:xfrm>
            <a:off x="10625328" y="5971032"/>
            <a:ext cx="144475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94660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未来思考一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数字、数据、数据化、数字经济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未来任何一个企业如果不跟互联网有挂钩，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如果不利用互联网去发展自己的业务，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就会变得比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100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年以前或者几十年以前缺乏电一样可怕，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甚至比断了电更可怕。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80%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的企业在互联网上经营，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80%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的产品在互联网上销售。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手机将主要用来做生意，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其次才是玩手机。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不论人们以什么样的概念描述未来企业，未来的企业都有一个共性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数字型公司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数字型工厂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数字型公司的核心是什么？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2101362" y="1617785"/>
            <a:ext cx="8361484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企业运用数字技术，获得了数字技术所带来的价值重构的新机遇。一方面是因为他们更理解消费者的新价值，另一方面，他们在企业的管理创新上，走出了新的发展模式。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知识驱动的组织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“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不上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ERP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找死、上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ERP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等死”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其中的哲理是什么？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通向未来的路在何方？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未来的路是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“适合你的是最好的”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en-US" altLang="zh-CN" sz="44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What Are We Shooting At</a:t>
            </a:r>
            <a:r>
              <a:rPr lang="en-US" altLang="zh-CN" sz="36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?</a:t>
            </a:r>
            <a:endParaRPr lang="zh-CN" altLang="en-US" sz="44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未来思考二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市场的风口在哪里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拼多多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3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年的时间就完成了境外上市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当初估值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1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亿美金时进入的投资人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今天的投资回报率是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2000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倍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瑞幸咖啡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18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个月的时间也上市了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当初在瑞幸咖啡估值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1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亿美金进入的投资人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今天的投资回报率是</a:t>
            </a: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154</a:t>
            </a: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倍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大家是不是嗅到了</a:t>
            </a:r>
            <a:r>
              <a:rPr lang="zh-CN" altLang="en-US" sz="4400" b="1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农村包围城市</a:t>
            </a: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的味道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农村包围城市的哲理是什么？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哲理一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避敌锋芒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24707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哲理二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人海战术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580" name="Picture 4" descr="https://timgsa.baidu.com/timg?image&amp;quality=80&amp;size=b9999_10000&amp;sec=1572757357032&amp;di=a9457095415bae5604d95ec659f7fbfc&amp;imgtype=0&amp;src=http%3A%2F%2Fpic1.cxtuku.com%2F00%2F08%2F20%2Fb146bf29fe68.jpg"/>
          <p:cNvPicPr>
            <a:picLocks noChangeAspect="1" noChangeArrowheads="1"/>
          </p:cNvPicPr>
          <p:nvPr/>
        </p:nvPicPr>
        <p:blipFill>
          <a:blip r:embed="rId2"/>
          <a:srcRect b="9513"/>
          <a:stretch>
            <a:fillRect/>
          </a:stretch>
        </p:blipFill>
        <p:spPr bwMode="auto">
          <a:xfrm>
            <a:off x="3250467" y="3506698"/>
            <a:ext cx="5715000" cy="255120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未来思考三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54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赋能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信息化帮你管东西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数字化帮你做事情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信息化帮你管东西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数字化帮你做事情</a:t>
            </a:r>
            <a:endParaRPr lang="en-US" altLang="zh-CN" sz="4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617785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en-US" altLang="zh-CN" sz="6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Internet Engine</a:t>
            </a:r>
            <a:endParaRPr lang="zh-CN" altLang="en-US" sz="6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7685" y="3429000"/>
            <a:ext cx="27432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2788467" y="1899139"/>
            <a:ext cx="7776928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帮你开车（自动驾驶）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帮你算命（预测明年应该种什么）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帮你销售（精准营销）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帮你降低废品率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CN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…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A05699F0-58DE-4EAE-92E4-7ECEB4CA12CF}"/>
              </a:ext>
            </a:extLst>
          </p:cNvPr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54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数字小镇商业模式</a:t>
            </a:r>
          </a:p>
        </p:txBody>
      </p:sp>
    </p:spTree>
    <p:extLst>
      <p:ext uri="{BB962C8B-B14F-4D97-AF65-F5344CB8AC3E}">
        <p14:creationId xmlns:p14="http://schemas.microsoft.com/office/powerpoint/2010/main" val="33372995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337D70-BB46-4B45-9031-FAD690A4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94" y="234338"/>
            <a:ext cx="5601239" cy="6383178"/>
          </a:xfrm>
          <a:prstGeom prst="rect">
            <a:avLst/>
          </a:prstGeom>
        </p:spPr>
      </p:pic>
      <p:cxnSp>
        <p:nvCxnSpPr>
          <p:cNvPr id="11270" name="Straight Connector 70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FEC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4157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3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F9C87-5DD9-4C0E-B6E6-F41846B6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5084"/>
            <a:ext cx="10905066" cy="3407832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494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29799A-F74F-4206-B926-F45F0841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433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636DF0-470C-49C9-ADFC-47818A03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572546"/>
            <a:ext cx="9951041" cy="3706762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326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3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2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174BE9-DF99-4D02-9201-81823F03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7959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7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8" name="Rectangle 7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BEB255-46BD-4ACA-B086-2CA3C57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20832"/>
            <a:ext cx="9951041" cy="3010190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694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326DA7-241D-4DFC-ACA3-4BED6BCD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25" y="643467"/>
            <a:ext cx="7330350" cy="5571066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50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58487F-D258-434D-BCFB-7582D74F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4"/>
            <a:ext cx="10905066" cy="4225712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801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0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en-US" altLang="zh-CN" sz="6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Internet Engine</a:t>
            </a:r>
            <a:endParaRPr lang="zh-CN" altLang="en-US" sz="6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1" name="AutoShape 3"/>
          <p:cNvSpPr>
            <a:spLocks noChangeAspect="1" noChangeArrowheads="1"/>
          </p:cNvSpPr>
          <p:nvPr/>
        </p:nvSpPr>
        <p:spPr bwMode="auto">
          <a:xfrm>
            <a:off x="3113874" y="1802576"/>
            <a:ext cx="6223572" cy="469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22532" name="AutoShape 12"/>
          <p:cNvSpPr>
            <a:spLocks noChangeArrowheads="1"/>
          </p:cNvSpPr>
          <p:nvPr/>
        </p:nvSpPr>
        <p:spPr bwMode="auto">
          <a:xfrm>
            <a:off x="6317692" y="3533691"/>
            <a:ext cx="2827387" cy="81228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3" name="Text Box 13"/>
          <p:cNvSpPr txBox="1">
            <a:spLocks noChangeArrowheads="1"/>
          </p:cNvSpPr>
          <p:nvPr/>
        </p:nvSpPr>
        <p:spPr bwMode="auto">
          <a:xfrm>
            <a:off x="6372888" y="3483469"/>
            <a:ext cx="2719439" cy="77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553" tIns="39776" rIns="79553" bIns="397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大数据仓库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4" name="AutoShape 22"/>
          <p:cNvSpPr>
            <a:spLocks noChangeArrowheads="1"/>
          </p:cNvSpPr>
          <p:nvPr/>
        </p:nvSpPr>
        <p:spPr bwMode="auto">
          <a:xfrm>
            <a:off x="3299322" y="4413778"/>
            <a:ext cx="5887275" cy="110426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5" name="AutoShape 34"/>
          <p:cNvSpPr>
            <a:spLocks noChangeArrowheads="1"/>
          </p:cNvSpPr>
          <p:nvPr/>
        </p:nvSpPr>
        <p:spPr bwMode="auto">
          <a:xfrm>
            <a:off x="3299322" y="2747701"/>
            <a:ext cx="5887275" cy="718184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大数据处理平台</a:t>
            </a:r>
            <a:endParaRPr kumimoji="0" 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6" name="AutoShape 12"/>
          <p:cNvSpPr>
            <a:spLocks noChangeArrowheads="1"/>
          </p:cNvSpPr>
          <p:nvPr/>
        </p:nvSpPr>
        <p:spPr bwMode="auto">
          <a:xfrm>
            <a:off x="3299322" y="3533691"/>
            <a:ext cx="2949173" cy="81228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3299322" y="3533691"/>
            <a:ext cx="2837074" cy="54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553" tIns="39776" rIns="79553" bIns="397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大数据库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3296554" y="5606601"/>
            <a:ext cx="5891427" cy="716801"/>
          </a:xfrm>
          <a:prstGeom prst="roundRect">
            <a:avLst>
              <a:gd name="adj" fmla="val 16667"/>
            </a:avLst>
          </a:prstGeom>
          <a:solidFill>
            <a:srgbClr val="3494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存储媒介接口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9" name="AutoShape 23"/>
          <p:cNvSpPr>
            <a:spLocks noChangeArrowheads="1"/>
          </p:cNvSpPr>
          <p:nvPr/>
        </p:nvSpPr>
        <p:spPr bwMode="auto">
          <a:xfrm>
            <a:off x="3595485" y="4942384"/>
            <a:ext cx="444244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0" name="AutoShape 24"/>
          <p:cNvSpPr>
            <a:spLocks noChangeArrowheads="1"/>
          </p:cNvSpPr>
          <p:nvPr/>
        </p:nvSpPr>
        <p:spPr bwMode="auto">
          <a:xfrm>
            <a:off x="4201650" y="4942384"/>
            <a:ext cx="442860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1" name="AutoShape 25"/>
          <p:cNvSpPr>
            <a:spLocks noChangeArrowheads="1"/>
          </p:cNvSpPr>
          <p:nvPr/>
        </p:nvSpPr>
        <p:spPr bwMode="auto">
          <a:xfrm>
            <a:off x="4807815" y="4942384"/>
            <a:ext cx="442860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2" name="AutoShape 26"/>
          <p:cNvSpPr>
            <a:spLocks noChangeArrowheads="1"/>
          </p:cNvSpPr>
          <p:nvPr/>
        </p:nvSpPr>
        <p:spPr bwMode="auto">
          <a:xfrm>
            <a:off x="8443422" y="4942384"/>
            <a:ext cx="444244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3" name="Text Box 27"/>
          <p:cNvSpPr txBox="1">
            <a:spLocks noChangeArrowheads="1"/>
          </p:cNvSpPr>
          <p:nvPr/>
        </p:nvSpPr>
        <p:spPr bwMode="auto">
          <a:xfrm>
            <a:off x="3682673" y="4234528"/>
            <a:ext cx="5109501" cy="6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553" tIns="39776" rIns="79553" bIns="397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大数据存储平台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4" name="AutoShape 28"/>
          <p:cNvSpPr>
            <a:spLocks noChangeArrowheads="1"/>
          </p:cNvSpPr>
          <p:nvPr/>
        </p:nvSpPr>
        <p:spPr bwMode="auto">
          <a:xfrm>
            <a:off x="5412596" y="4942384"/>
            <a:ext cx="444244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5" name="AutoShape 29"/>
          <p:cNvSpPr>
            <a:spLocks noChangeArrowheads="1"/>
          </p:cNvSpPr>
          <p:nvPr/>
        </p:nvSpPr>
        <p:spPr bwMode="auto">
          <a:xfrm>
            <a:off x="6020145" y="4942384"/>
            <a:ext cx="442860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6" name="AutoShape 30"/>
          <p:cNvSpPr>
            <a:spLocks noChangeArrowheads="1"/>
          </p:cNvSpPr>
          <p:nvPr/>
        </p:nvSpPr>
        <p:spPr bwMode="auto">
          <a:xfrm>
            <a:off x="6626310" y="4942384"/>
            <a:ext cx="442860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7" name="AutoShape 31"/>
          <p:cNvSpPr>
            <a:spLocks noChangeArrowheads="1"/>
          </p:cNvSpPr>
          <p:nvPr/>
        </p:nvSpPr>
        <p:spPr bwMode="auto">
          <a:xfrm>
            <a:off x="7231091" y="4942384"/>
            <a:ext cx="444244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48" name="AutoShape 32"/>
          <p:cNvSpPr>
            <a:spLocks noChangeArrowheads="1"/>
          </p:cNvSpPr>
          <p:nvPr/>
        </p:nvSpPr>
        <p:spPr bwMode="auto">
          <a:xfrm>
            <a:off x="7838640" y="4942384"/>
            <a:ext cx="442860" cy="410984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7" name="AutoShape 34"/>
          <p:cNvSpPr>
            <a:spLocks noChangeArrowheads="1"/>
          </p:cNvSpPr>
          <p:nvPr/>
        </p:nvSpPr>
        <p:spPr bwMode="auto">
          <a:xfrm>
            <a:off x="3279947" y="1956176"/>
            <a:ext cx="5932945" cy="716801"/>
          </a:xfrm>
          <a:prstGeom prst="roundRect">
            <a:avLst>
              <a:gd name="adj" fmla="val 16667"/>
            </a:avLst>
          </a:prstGeom>
          <a:solidFill>
            <a:srgbClr val="3494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79553" tIns="39776" rIns="79553" bIns="397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SQL+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大数据统一语言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4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23D39-720E-4F5C-A2E6-8BF14D01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841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3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2" name="Rectangle 13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774EB6-3FC4-4C6B-9DB5-E1C8FDDD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8844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4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7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文本占位符 1"/>
          <p:cNvSpPr txBox="1"/>
          <p:nvPr/>
        </p:nvSpPr>
        <p:spPr bwMode="auto"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但这种撒胡椒式但扶持真的有效吗？</a:t>
            </a:r>
            <a:endParaRPr lang="en-US" altLang="zh-CN" sz="4000" kern="1200" dirty="0">
              <a:solidFill>
                <a:schemeClr val="bg2"/>
              </a:solidFill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77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1524000" y="2085944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kern="1200" dirty="0">
                <a:latin typeface="+mj-lt"/>
                <a:ea typeface="+mj-ea"/>
                <a:cs typeface="+mj-cs"/>
                <a:sym typeface="Calibri" panose="020F0502020204030204" charset="0"/>
              </a:rPr>
              <a:t>数字小镇商业模式的核心是将政府的扶持资金集中使用</a:t>
            </a:r>
            <a:endParaRPr lang="en-US" altLang="zh-CN" sz="4000" kern="1200" dirty="0"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0182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1524000" y="2085944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kern="1200" dirty="0">
                <a:latin typeface="+mj-lt"/>
                <a:ea typeface="+mj-ea"/>
                <a:cs typeface="+mj-cs"/>
                <a:sym typeface="Calibri" panose="020F0502020204030204" charset="0"/>
              </a:rPr>
              <a:t>把政府当成企业管理</a:t>
            </a:r>
            <a:endParaRPr lang="en-US" altLang="zh-CN" sz="4000" kern="1200" dirty="0"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61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1524000" y="2085944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kern="1200" dirty="0">
                <a:latin typeface="+mj-lt"/>
                <a:ea typeface="+mj-ea"/>
                <a:cs typeface="+mj-cs"/>
                <a:sym typeface="Calibri" panose="020F0502020204030204" charset="0"/>
              </a:rPr>
              <a:t>所谓数字小镇就是一个县的</a:t>
            </a:r>
            <a:endParaRPr lang="en-US" altLang="zh-CN" sz="4000" kern="1200" dirty="0">
              <a:latin typeface="+mj-lt"/>
              <a:ea typeface="+mj-ea"/>
              <a:cs typeface="+mj-cs"/>
              <a:sym typeface="Calibri" panose="020F050202020403020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‘县公司’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4490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1524000" y="2085944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所有的工矿企业、村镇等等都是这个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‘县公司’的一个个‘部门’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7610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1524000" y="1639377"/>
            <a:ext cx="9144000" cy="329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将政府的扶持资金集中使用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建设一个平台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培养一个团队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dirty="0">
                <a:latin typeface="+mj-lt"/>
                <a:ea typeface="+mj-ea"/>
                <a:cs typeface="+mj-cs"/>
                <a:sym typeface="Calibri" panose="020F0502020204030204" charset="0"/>
              </a:rPr>
              <a:t>引进各种先进技术</a:t>
            </a:r>
            <a:endParaRPr lang="en-US" altLang="zh-CN" sz="4000" dirty="0"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200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7937"/>
            <a:ext cx="12192000" cy="714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r>
              <a:rPr lang="zh-CN" altLang="en-US" sz="2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数字小镇平台</a:t>
            </a:r>
            <a:endParaRPr lang="en-US" altLang="zh-CN" sz="28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23" descr="u=3912819697,4056494841&amp;fm=23&amp;gp=0">
            <a:extLst>
              <a:ext uri="{FF2B5EF4-FFF2-40B4-BE49-F238E27FC236}">
                <a16:creationId xmlns:a16="http://schemas.microsoft.com/office/drawing/2014/main" id="{6E6222A2-B679-4E08-84FA-E95EEE23C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9648" r="89188" b="75862"/>
          <a:stretch>
            <a:fillRect/>
          </a:stretch>
        </p:blipFill>
        <p:spPr bwMode="auto">
          <a:xfrm>
            <a:off x="1912939" y="2827338"/>
            <a:ext cx="7916862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9">
            <a:extLst>
              <a:ext uri="{FF2B5EF4-FFF2-40B4-BE49-F238E27FC236}">
                <a16:creationId xmlns:a16="http://schemas.microsoft.com/office/drawing/2014/main" id="{F35EA67E-CFAF-47BF-B3D9-F31F9294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9" y="3254376"/>
            <a:ext cx="2879725" cy="1143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48">
            <a:extLst>
              <a:ext uri="{FF2B5EF4-FFF2-40B4-BE49-F238E27FC236}">
                <a16:creationId xmlns:a16="http://schemas.microsoft.com/office/drawing/2014/main" id="{B1783FED-3641-47B1-B3C0-3D7B2E39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3254376"/>
            <a:ext cx="2879725" cy="1143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 Box 184">
            <a:extLst>
              <a:ext uri="{FF2B5EF4-FFF2-40B4-BE49-F238E27FC236}">
                <a16:creationId xmlns:a16="http://schemas.microsoft.com/office/drawing/2014/main" id="{C3FD7352-42A0-430B-98E6-DF6E76D1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2822576"/>
            <a:ext cx="7826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数字小镇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大数据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人工智能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平台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206" descr="u=3912819697,4056494841&amp;fm=23&amp;gp=0">
            <a:extLst>
              <a:ext uri="{FF2B5EF4-FFF2-40B4-BE49-F238E27FC236}">
                <a16:creationId xmlns:a16="http://schemas.microsoft.com/office/drawing/2014/main" id="{8F07A453-D21D-41E8-8A9F-6171E4092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9648" r="89188" b="75862"/>
          <a:stretch>
            <a:fillRect/>
          </a:stretch>
        </p:blipFill>
        <p:spPr bwMode="auto">
          <a:xfrm>
            <a:off x="1912939" y="2332038"/>
            <a:ext cx="79168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07">
            <a:extLst>
              <a:ext uri="{FF2B5EF4-FFF2-40B4-BE49-F238E27FC236}">
                <a16:creationId xmlns:a16="http://schemas.microsoft.com/office/drawing/2014/main" id="{0A737C78-ADBA-49D4-AFF4-F0371964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9" y="2352676"/>
            <a:ext cx="782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Jimo SQL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圆角矩形 212">
            <a:extLst>
              <a:ext uri="{FF2B5EF4-FFF2-40B4-BE49-F238E27FC236}">
                <a16:creationId xmlns:a16="http://schemas.microsoft.com/office/drawing/2014/main" id="{1FEFA684-D1B3-4937-861E-182831CA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 Box 39">
            <a:extLst>
              <a:ext uri="{FF2B5EF4-FFF2-40B4-BE49-F238E27FC236}">
                <a16:creationId xmlns:a16="http://schemas.microsoft.com/office/drawing/2014/main" id="{2325A81D-B480-4ECE-886D-53003C9FE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3687763"/>
            <a:ext cx="10636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Index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圆角矩形 212">
            <a:extLst>
              <a:ext uri="{FF2B5EF4-FFF2-40B4-BE49-F238E27FC236}">
                <a16:creationId xmlns:a16="http://schemas.microsoft.com/office/drawing/2014/main" id="{2F6F9476-AA78-4664-AAF5-38316B87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6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B1C13BE6-BE09-438D-85B0-3B1057E3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4" y="3668713"/>
            <a:ext cx="29051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Stat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圆角矩形 212">
            <a:extLst>
              <a:ext uri="{FF2B5EF4-FFF2-40B4-BE49-F238E27FC236}">
                <a16:creationId xmlns:a16="http://schemas.microsoft.com/office/drawing/2014/main" id="{4F5224EE-5D56-4EFF-80E2-A247FCE7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4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97711A4D-BA87-4BAC-8394-E710552AE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3683001"/>
            <a:ext cx="1063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Query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圆角矩形 212">
            <a:extLst>
              <a:ext uri="{FF2B5EF4-FFF2-40B4-BE49-F238E27FC236}">
                <a16:creationId xmlns:a16="http://schemas.microsoft.com/office/drawing/2014/main" id="{02BF296B-82E1-4625-9B76-F9A86CAE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1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C98B1385-68BD-4DDE-8D2C-2A2D8AEAB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9" y="3659188"/>
            <a:ext cx="30638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Sort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8" name="Group 222">
            <a:extLst>
              <a:ext uri="{FF2B5EF4-FFF2-40B4-BE49-F238E27FC236}">
                <a16:creationId xmlns:a16="http://schemas.microsoft.com/office/drawing/2014/main" id="{F8C3700E-D542-49D9-98B0-4D6643098F5B}"/>
              </a:ext>
            </a:extLst>
          </p:cNvPr>
          <p:cNvGrpSpPr>
            <a:grpSpLocks/>
          </p:cNvGrpSpPr>
          <p:nvPr/>
        </p:nvGrpSpPr>
        <p:grpSpPr bwMode="auto">
          <a:xfrm>
            <a:off x="3328989" y="3665538"/>
            <a:ext cx="187325" cy="688975"/>
            <a:chOff x="535" y="854"/>
            <a:chExt cx="156" cy="578"/>
          </a:xfrm>
        </p:grpSpPr>
        <p:sp>
          <p:nvSpPr>
            <p:cNvPr id="19" name="圆角矩形 212">
              <a:extLst>
                <a:ext uri="{FF2B5EF4-FFF2-40B4-BE49-F238E27FC236}">
                  <a16:creationId xmlns:a16="http://schemas.microsoft.com/office/drawing/2014/main" id="{B57AB275-CEDA-47A3-A169-A91E40A7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854"/>
              <a:ext cx="152" cy="522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87EBDD3E-C28D-4A47-8D47-97276AEE2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878"/>
              <a:ext cx="8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Text Search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DB86F7AD-9AC4-4DCF-AFE1-CF2D3FD19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" y="885"/>
              <a:ext cx="8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2" name="Group 226">
            <a:extLst>
              <a:ext uri="{FF2B5EF4-FFF2-40B4-BE49-F238E27FC236}">
                <a16:creationId xmlns:a16="http://schemas.microsoft.com/office/drawing/2014/main" id="{77669630-0821-462F-A4F6-3DE3A7876DF5}"/>
              </a:ext>
            </a:extLst>
          </p:cNvPr>
          <p:cNvGrpSpPr>
            <a:grpSpLocks/>
          </p:cNvGrpSpPr>
          <p:nvPr/>
        </p:nvGrpSpPr>
        <p:grpSpPr bwMode="auto">
          <a:xfrm>
            <a:off x="3111501" y="3665538"/>
            <a:ext cx="185738" cy="688975"/>
            <a:chOff x="535" y="854"/>
            <a:chExt cx="156" cy="578"/>
          </a:xfrm>
        </p:grpSpPr>
        <p:sp>
          <p:nvSpPr>
            <p:cNvPr id="23" name="圆角矩形 212">
              <a:extLst>
                <a:ext uri="{FF2B5EF4-FFF2-40B4-BE49-F238E27FC236}">
                  <a16:creationId xmlns:a16="http://schemas.microsoft.com/office/drawing/2014/main" id="{2A61ED04-ACD2-4055-8FF1-053C0829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854"/>
              <a:ext cx="152" cy="522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Text Box 39">
              <a:extLst>
                <a:ext uri="{FF2B5EF4-FFF2-40B4-BE49-F238E27FC236}">
                  <a16:creationId xmlns:a16="http://schemas.microsoft.com/office/drawing/2014/main" id="{55BF6D2D-4A67-442C-9EFA-10527CFDA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878"/>
              <a:ext cx="8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Data Process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3FF1724B-8553-4DED-AF43-05C476BAC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" y="885"/>
              <a:ext cx="8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6" name="圆角矩形 212">
            <a:extLst>
              <a:ext uri="{FF2B5EF4-FFF2-40B4-BE49-F238E27FC236}">
                <a16:creationId xmlns:a16="http://schemas.microsoft.com/office/drawing/2014/main" id="{BEF978A5-4667-4011-815A-D93583E7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9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DF2F06A3-EEDA-4626-8F16-435FFA9B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663951"/>
            <a:ext cx="2905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Sync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圆角矩形 212">
            <a:extLst>
              <a:ext uri="{FF2B5EF4-FFF2-40B4-BE49-F238E27FC236}">
                <a16:creationId xmlns:a16="http://schemas.microsoft.com/office/drawing/2014/main" id="{38DB8F08-29F3-4E1B-A6A3-5625F691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1" y="3665538"/>
            <a:ext cx="182563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Text Box 39">
            <a:extLst>
              <a:ext uri="{FF2B5EF4-FFF2-40B4-BE49-F238E27FC236}">
                <a16:creationId xmlns:a16="http://schemas.microsoft.com/office/drawing/2014/main" id="{1D14D845-1205-43C0-B5A7-C18E8F61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1" y="3702051"/>
            <a:ext cx="1063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Stream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0" name="Group 236">
            <a:extLst>
              <a:ext uri="{FF2B5EF4-FFF2-40B4-BE49-F238E27FC236}">
                <a16:creationId xmlns:a16="http://schemas.microsoft.com/office/drawing/2014/main" id="{38552CBC-E659-4A37-AAFF-0F560C952907}"/>
              </a:ext>
            </a:extLst>
          </p:cNvPr>
          <p:cNvGrpSpPr>
            <a:grpSpLocks/>
          </p:cNvGrpSpPr>
          <p:nvPr/>
        </p:nvGrpSpPr>
        <p:grpSpPr bwMode="auto">
          <a:xfrm>
            <a:off x="4083051" y="3665538"/>
            <a:ext cx="187325" cy="688975"/>
            <a:chOff x="533" y="854"/>
            <a:chExt cx="158" cy="578"/>
          </a:xfrm>
        </p:grpSpPr>
        <p:sp>
          <p:nvSpPr>
            <p:cNvPr id="31" name="圆角矩形 212">
              <a:extLst>
                <a:ext uri="{FF2B5EF4-FFF2-40B4-BE49-F238E27FC236}">
                  <a16:creationId xmlns:a16="http://schemas.microsoft.com/office/drawing/2014/main" id="{08E40764-D112-48FE-A7BC-6E0DD0F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854"/>
              <a:ext cx="153" cy="522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22A075A1-F7C3-4C06-9440-BF8E18F9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878"/>
              <a:ext cx="9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MapReduce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82211D59-0B8C-4CD3-BE91-86163BB84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885"/>
              <a:ext cx="9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4" name="圆角矩形 212">
            <a:extLst>
              <a:ext uri="{FF2B5EF4-FFF2-40B4-BE49-F238E27FC236}">
                <a16:creationId xmlns:a16="http://schemas.microsoft.com/office/drawing/2014/main" id="{E33F0979-9ED1-41E5-AE54-8E8480F3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4" y="3665538"/>
            <a:ext cx="182562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 Box 39">
            <a:extLst>
              <a:ext uri="{FF2B5EF4-FFF2-40B4-BE49-F238E27FC236}">
                <a16:creationId xmlns:a16="http://schemas.microsoft.com/office/drawing/2014/main" id="{F1F4775D-3CE8-464C-A2F5-30E56215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9" y="3668713"/>
            <a:ext cx="29051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Scan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6" name="Group 243">
            <a:extLst>
              <a:ext uri="{FF2B5EF4-FFF2-40B4-BE49-F238E27FC236}">
                <a16:creationId xmlns:a16="http://schemas.microsoft.com/office/drawing/2014/main" id="{03E846EE-1958-4E49-9182-C777193B2B49}"/>
              </a:ext>
            </a:extLst>
          </p:cNvPr>
          <p:cNvGrpSpPr>
            <a:grpSpLocks/>
          </p:cNvGrpSpPr>
          <p:nvPr/>
        </p:nvGrpSpPr>
        <p:grpSpPr bwMode="auto">
          <a:xfrm>
            <a:off x="4562476" y="3665538"/>
            <a:ext cx="195263" cy="681038"/>
            <a:chOff x="6490" y="1274"/>
            <a:chExt cx="164" cy="572"/>
          </a:xfrm>
        </p:grpSpPr>
        <p:sp>
          <p:nvSpPr>
            <p:cNvPr id="37" name="圆角矩形 212">
              <a:extLst>
                <a:ext uri="{FF2B5EF4-FFF2-40B4-BE49-F238E27FC236}">
                  <a16:creationId xmlns:a16="http://schemas.microsoft.com/office/drawing/2014/main" id="{E166DFD1-7A36-4B2F-BE8E-D8E5DDC7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274"/>
              <a:ext cx="152" cy="523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5255098A-4798-4D72-83A2-A311E85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" y="1293"/>
              <a:ext cx="89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Pattern Match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8335BB55-33D7-4790-939B-26E2A952A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" y="1298"/>
              <a:ext cx="89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0" name="Text Box 247">
            <a:extLst>
              <a:ext uri="{FF2B5EF4-FFF2-40B4-BE49-F238E27FC236}">
                <a16:creationId xmlns:a16="http://schemas.microsoft.com/office/drawing/2014/main" id="{94EB823D-6F05-4B9D-ACF5-24BFEF5BC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9" y="3306763"/>
            <a:ext cx="258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数据处理引擎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1" name="Group 250">
            <a:extLst>
              <a:ext uri="{FF2B5EF4-FFF2-40B4-BE49-F238E27FC236}">
                <a16:creationId xmlns:a16="http://schemas.microsoft.com/office/drawing/2014/main" id="{1453875A-8310-4ACA-B583-A1ABA3E82F95}"/>
              </a:ext>
            </a:extLst>
          </p:cNvPr>
          <p:cNvGrpSpPr>
            <a:grpSpLocks/>
          </p:cNvGrpSpPr>
          <p:nvPr/>
        </p:nvGrpSpPr>
        <p:grpSpPr bwMode="auto">
          <a:xfrm>
            <a:off x="6950076" y="3663951"/>
            <a:ext cx="2530475" cy="728662"/>
            <a:chOff x="2278" y="1898"/>
            <a:chExt cx="2123" cy="611"/>
          </a:xfrm>
        </p:grpSpPr>
        <p:grpSp>
          <p:nvGrpSpPr>
            <p:cNvPr id="42" name="Group 251">
              <a:extLst>
                <a:ext uri="{FF2B5EF4-FFF2-40B4-BE49-F238E27FC236}">
                  <a16:creationId xmlns:a16="http://schemas.microsoft.com/office/drawing/2014/main" id="{1A8D9848-6C71-4126-A462-3D2B5CB21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98"/>
              <a:ext cx="559" cy="611"/>
              <a:chOff x="2278" y="1942"/>
              <a:chExt cx="559" cy="611"/>
            </a:xfrm>
          </p:grpSpPr>
          <p:sp>
            <p:nvSpPr>
              <p:cNvPr id="52" name="Text Box 252">
                <a:extLst>
                  <a:ext uri="{FF2B5EF4-FFF2-40B4-BE49-F238E27FC236}">
                    <a16:creationId xmlns:a16="http://schemas.microsoft.com/office/drawing/2014/main" id="{1D13E5B8-48B9-4BA4-9D61-A05337F4F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JimoRDB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关系型数据库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53" name="Picture 253">
                <a:extLst>
                  <a:ext uri="{FF2B5EF4-FFF2-40B4-BE49-F238E27FC236}">
                    <a16:creationId xmlns:a16="http://schemas.microsoft.com/office/drawing/2014/main" id="{8BF30079-9E15-4F3D-B513-310E4B8D1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3" name="Group 254">
              <a:extLst>
                <a:ext uri="{FF2B5EF4-FFF2-40B4-BE49-F238E27FC236}">
                  <a16:creationId xmlns:a16="http://schemas.microsoft.com/office/drawing/2014/main" id="{C51DE778-5C03-491F-A325-930CCCAAF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1" y="1898"/>
              <a:ext cx="559" cy="611"/>
              <a:chOff x="2278" y="1942"/>
              <a:chExt cx="559" cy="611"/>
            </a:xfrm>
          </p:grpSpPr>
          <p:sp>
            <p:nvSpPr>
              <p:cNvPr id="50" name="Text Box 255">
                <a:extLst>
                  <a:ext uri="{FF2B5EF4-FFF2-40B4-BE49-F238E27FC236}">
                    <a16:creationId xmlns:a16="http://schemas.microsoft.com/office/drawing/2014/main" id="{C6CD7C72-CE0A-47C0-9D31-B72F1F3D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JimoCDB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列数据库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51" name="Picture 256">
                <a:extLst>
                  <a:ext uri="{FF2B5EF4-FFF2-40B4-BE49-F238E27FC236}">
                    <a16:creationId xmlns:a16="http://schemas.microsoft.com/office/drawing/2014/main" id="{B74FCE13-6BB3-4066-B3F1-9481A69F8E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" name="Group 257">
              <a:extLst>
                <a:ext uri="{FF2B5EF4-FFF2-40B4-BE49-F238E27FC236}">
                  <a16:creationId xmlns:a16="http://schemas.microsoft.com/office/drawing/2014/main" id="{B39FA9AD-6A7F-4B21-A451-093B47BB8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" y="1898"/>
              <a:ext cx="559" cy="611"/>
              <a:chOff x="2278" y="1942"/>
              <a:chExt cx="559" cy="611"/>
            </a:xfrm>
          </p:grpSpPr>
          <p:sp>
            <p:nvSpPr>
              <p:cNvPr id="48" name="Text Box 258">
                <a:extLst>
                  <a:ext uri="{FF2B5EF4-FFF2-40B4-BE49-F238E27FC236}">
                    <a16:creationId xmlns:a16="http://schemas.microsoft.com/office/drawing/2014/main" id="{F3C73AA8-6A58-4B15-96A9-4E0619D0A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JimoKDB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键值数据库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49" name="Picture 259">
                <a:extLst>
                  <a:ext uri="{FF2B5EF4-FFF2-40B4-BE49-F238E27FC236}">
                    <a16:creationId xmlns:a16="http://schemas.microsoft.com/office/drawing/2014/main" id="{CA3B7992-0235-40E5-B30A-087809A1A9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5" name="Group 260">
              <a:extLst>
                <a:ext uri="{FF2B5EF4-FFF2-40B4-BE49-F238E27FC236}">
                  <a16:creationId xmlns:a16="http://schemas.microsoft.com/office/drawing/2014/main" id="{8D20912D-B486-4886-947A-256E9C659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898"/>
              <a:ext cx="559" cy="611"/>
              <a:chOff x="2278" y="1942"/>
              <a:chExt cx="559" cy="611"/>
            </a:xfrm>
          </p:grpSpPr>
          <p:sp>
            <p:nvSpPr>
              <p:cNvPr id="46" name="Text Box 261">
                <a:extLst>
                  <a:ext uri="{FF2B5EF4-FFF2-40B4-BE49-F238E27FC236}">
                    <a16:creationId xmlns:a16="http://schemas.microsoft.com/office/drawing/2014/main" id="{5419A518-A353-46DC-B6F1-81243E87C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JimoDDB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文档型数据库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47" name="Picture 262">
                <a:extLst>
                  <a:ext uri="{FF2B5EF4-FFF2-40B4-BE49-F238E27FC236}">
                    <a16:creationId xmlns:a16="http://schemas.microsoft.com/office/drawing/2014/main" id="{24C10930-FA93-4788-AFB3-C742E89564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" name="Text Box 263">
            <a:extLst>
              <a:ext uri="{FF2B5EF4-FFF2-40B4-BE49-F238E27FC236}">
                <a16:creationId xmlns:a16="http://schemas.microsoft.com/office/drawing/2014/main" id="{31A9C551-458B-4DE1-8914-3A6FCA86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4" y="3306763"/>
            <a:ext cx="258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大数据库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264">
            <a:extLst>
              <a:ext uri="{FF2B5EF4-FFF2-40B4-BE49-F238E27FC236}">
                <a16:creationId xmlns:a16="http://schemas.microsoft.com/office/drawing/2014/main" id="{513F2B75-730A-43EF-8C9E-EEA78BE9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1" y="3254376"/>
            <a:ext cx="1784350" cy="1143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圆角矩形 212">
            <a:extLst>
              <a:ext uri="{FF2B5EF4-FFF2-40B4-BE49-F238E27FC236}">
                <a16:creationId xmlns:a16="http://schemas.microsoft.com/office/drawing/2014/main" id="{868BCDAF-40A2-4162-9DD0-E057883E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1" y="3670301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Text Box 39">
            <a:extLst>
              <a:ext uri="{FF2B5EF4-FFF2-40B4-BE49-F238E27FC236}">
                <a16:creationId xmlns:a16="http://schemas.microsoft.com/office/drawing/2014/main" id="{889474A2-C004-462D-A7C8-D71A7959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4" y="3706813"/>
            <a:ext cx="30638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数据集积木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58" name="Group 269">
            <a:extLst>
              <a:ext uri="{FF2B5EF4-FFF2-40B4-BE49-F238E27FC236}">
                <a16:creationId xmlns:a16="http://schemas.microsoft.com/office/drawing/2014/main" id="{43503533-4069-4BF3-A15C-87A707651227}"/>
              </a:ext>
            </a:extLst>
          </p:cNvPr>
          <p:cNvGrpSpPr>
            <a:grpSpLocks/>
          </p:cNvGrpSpPr>
          <p:nvPr/>
        </p:nvGrpSpPr>
        <p:grpSpPr bwMode="auto">
          <a:xfrm>
            <a:off x="5100639" y="3670301"/>
            <a:ext cx="306387" cy="688975"/>
            <a:chOff x="978" y="662"/>
            <a:chExt cx="257" cy="494"/>
          </a:xfrm>
        </p:grpSpPr>
        <p:sp>
          <p:nvSpPr>
            <p:cNvPr id="59" name="圆角矩形 212">
              <a:extLst>
                <a:ext uri="{FF2B5EF4-FFF2-40B4-BE49-F238E27FC236}">
                  <a16:creationId xmlns:a16="http://schemas.microsoft.com/office/drawing/2014/main" id="{A3936AC7-7642-43E7-B7AD-A3750CC1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0" name="Text Box 39">
              <a:extLst>
                <a:ext uri="{FF2B5EF4-FFF2-40B4-BE49-F238E27FC236}">
                  <a16:creationId xmlns:a16="http://schemas.microsoft.com/office/drawing/2014/main" id="{278F73E3-1E84-4C89-AEA3-0351BEF44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报表积木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61" name="Group 272">
            <a:extLst>
              <a:ext uri="{FF2B5EF4-FFF2-40B4-BE49-F238E27FC236}">
                <a16:creationId xmlns:a16="http://schemas.microsoft.com/office/drawing/2014/main" id="{57EF3D1B-CD1D-457D-96B6-063E5B5AFACB}"/>
              </a:ext>
            </a:extLst>
          </p:cNvPr>
          <p:cNvGrpSpPr>
            <a:grpSpLocks/>
          </p:cNvGrpSpPr>
          <p:nvPr/>
        </p:nvGrpSpPr>
        <p:grpSpPr bwMode="auto">
          <a:xfrm>
            <a:off x="5741989" y="3670301"/>
            <a:ext cx="306387" cy="688975"/>
            <a:chOff x="978" y="662"/>
            <a:chExt cx="257" cy="494"/>
          </a:xfrm>
        </p:grpSpPr>
        <p:sp>
          <p:nvSpPr>
            <p:cNvPr id="62" name="圆角矩形 212">
              <a:extLst>
                <a:ext uri="{FF2B5EF4-FFF2-40B4-BE49-F238E27FC236}">
                  <a16:creationId xmlns:a16="http://schemas.microsoft.com/office/drawing/2014/main" id="{9DFDD955-6EE7-44DF-B94C-7A0637FDF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" name="Text Box 39">
              <a:extLst>
                <a:ext uri="{FF2B5EF4-FFF2-40B4-BE49-F238E27FC236}">
                  <a16:creationId xmlns:a16="http://schemas.microsoft.com/office/drawing/2014/main" id="{F6AE7180-9DDF-4C30-AFE3-1281C65CE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加密积木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65" name="Group 275">
            <a:extLst>
              <a:ext uri="{FF2B5EF4-FFF2-40B4-BE49-F238E27FC236}">
                <a16:creationId xmlns:a16="http://schemas.microsoft.com/office/drawing/2014/main" id="{67D985A3-0B68-4F18-B418-232849F5AB6F}"/>
              </a:ext>
            </a:extLst>
          </p:cNvPr>
          <p:cNvGrpSpPr>
            <a:grpSpLocks/>
          </p:cNvGrpSpPr>
          <p:nvPr/>
        </p:nvGrpSpPr>
        <p:grpSpPr bwMode="auto">
          <a:xfrm>
            <a:off x="5314951" y="3670301"/>
            <a:ext cx="306388" cy="688975"/>
            <a:chOff x="978" y="662"/>
            <a:chExt cx="257" cy="494"/>
          </a:xfrm>
        </p:grpSpPr>
        <p:sp>
          <p:nvSpPr>
            <p:cNvPr id="66" name="圆角矩形 212">
              <a:extLst>
                <a:ext uri="{FF2B5EF4-FFF2-40B4-BE49-F238E27FC236}">
                  <a16:creationId xmlns:a16="http://schemas.microsoft.com/office/drawing/2014/main" id="{C0F79D1A-014E-4C6C-AF57-4900ABF2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48B4E76F-29E4-44CE-8DE6-8DD701E94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ETL</a:t>
              </a: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68" name="Group 278">
            <a:extLst>
              <a:ext uri="{FF2B5EF4-FFF2-40B4-BE49-F238E27FC236}">
                <a16:creationId xmlns:a16="http://schemas.microsoft.com/office/drawing/2014/main" id="{89EBF077-45DD-4973-8B4E-7E42A41521A0}"/>
              </a:ext>
            </a:extLst>
          </p:cNvPr>
          <p:cNvGrpSpPr>
            <a:grpSpLocks/>
          </p:cNvGrpSpPr>
          <p:nvPr/>
        </p:nvGrpSpPr>
        <p:grpSpPr bwMode="auto">
          <a:xfrm>
            <a:off x="5527676" y="3670301"/>
            <a:ext cx="306388" cy="688975"/>
            <a:chOff x="978" y="662"/>
            <a:chExt cx="257" cy="494"/>
          </a:xfrm>
        </p:grpSpPr>
        <p:sp>
          <p:nvSpPr>
            <p:cNvPr id="69" name="圆角矩形 212">
              <a:extLst>
                <a:ext uri="{FF2B5EF4-FFF2-40B4-BE49-F238E27FC236}">
                  <a16:creationId xmlns:a16="http://schemas.microsoft.com/office/drawing/2014/main" id="{D9525559-0CD1-4AA7-87DB-9EB21564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53AAC417-C424-40CB-ADA0-689660744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流程积木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71" name="Group 281">
            <a:extLst>
              <a:ext uri="{FF2B5EF4-FFF2-40B4-BE49-F238E27FC236}">
                <a16:creationId xmlns:a16="http://schemas.microsoft.com/office/drawing/2014/main" id="{92AFA8AE-DA80-476D-BAFB-94A12E9B12BE}"/>
              </a:ext>
            </a:extLst>
          </p:cNvPr>
          <p:cNvGrpSpPr>
            <a:grpSpLocks/>
          </p:cNvGrpSpPr>
          <p:nvPr/>
        </p:nvGrpSpPr>
        <p:grpSpPr bwMode="auto">
          <a:xfrm>
            <a:off x="5956301" y="3670301"/>
            <a:ext cx="306388" cy="688975"/>
            <a:chOff x="978" y="662"/>
            <a:chExt cx="257" cy="494"/>
          </a:xfrm>
        </p:grpSpPr>
        <p:sp>
          <p:nvSpPr>
            <p:cNvPr id="72" name="圆角矩形 212">
              <a:extLst>
                <a:ext uri="{FF2B5EF4-FFF2-40B4-BE49-F238E27FC236}">
                  <a16:creationId xmlns:a16="http://schemas.microsoft.com/office/drawing/2014/main" id="{BD148C85-DC9D-4D86-980F-41188F49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3" name="Text Box 39">
              <a:extLst>
                <a:ext uri="{FF2B5EF4-FFF2-40B4-BE49-F238E27FC236}">
                  <a16:creationId xmlns:a16="http://schemas.microsoft.com/office/drawing/2014/main" id="{81FD7F31-74A7-4041-9B80-60F6D50C1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压缩积木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74" name="Group 284">
            <a:extLst>
              <a:ext uri="{FF2B5EF4-FFF2-40B4-BE49-F238E27FC236}">
                <a16:creationId xmlns:a16="http://schemas.microsoft.com/office/drawing/2014/main" id="{C9F7C8A1-22C3-4A12-84E0-38AC3C9EA968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3670301"/>
            <a:ext cx="428625" cy="688975"/>
            <a:chOff x="876" y="662"/>
            <a:chExt cx="359" cy="494"/>
          </a:xfrm>
        </p:grpSpPr>
        <p:sp>
          <p:nvSpPr>
            <p:cNvPr id="75" name="圆角矩形 212">
              <a:extLst>
                <a:ext uri="{FF2B5EF4-FFF2-40B4-BE49-F238E27FC236}">
                  <a16:creationId xmlns:a16="http://schemas.microsoft.com/office/drawing/2014/main" id="{497E690A-3BF6-45F6-8714-D03A9CD9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6" name="Text Box 39">
              <a:extLst>
                <a:ext uri="{FF2B5EF4-FFF2-40B4-BE49-F238E27FC236}">
                  <a16:creationId xmlns:a16="http://schemas.microsoft.com/office/drawing/2014/main" id="{FE9E4C6B-D130-443D-954D-2B60DD108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8"/>
              <a:ext cx="3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业务模块积木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77" name="Group 287">
            <a:extLst>
              <a:ext uri="{FF2B5EF4-FFF2-40B4-BE49-F238E27FC236}">
                <a16:creationId xmlns:a16="http://schemas.microsoft.com/office/drawing/2014/main" id="{3B747917-47FF-4ACC-88B7-79F137AEF08B}"/>
              </a:ext>
            </a:extLst>
          </p:cNvPr>
          <p:cNvGrpSpPr>
            <a:grpSpLocks/>
          </p:cNvGrpSpPr>
          <p:nvPr/>
        </p:nvGrpSpPr>
        <p:grpSpPr bwMode="auto">
          <a:xfrm>
            <a:off x="6262689" y="3670301"/>
            <a:ext cx="427037" cy="688975"/>
            <a:chOff x="876" y="662"/>
            <a:chExt cx="359" cy="494"/>
          </a:xfrm>
        </p:grpSpPr>
        <p:sp>
          <p:nvSpPr>
            <p:cNvPr id="78" name="圆角矩形 212">
              <a:extLst>
                <a:ext uri="{FF2B5EF4-FFF2-40B4-BE49-F238E27FC236}">
                  <a16:creationId xmlns:a16="http://schemas.microsoft.com/office/drawing/2014/main" id="{83802B29-233C-4E72-B27B-18060B2C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9" name="Text Box 39">
              <a:extLst>
                <a:ext uri="{FF2B5EF4-FFF2-40B4-BE49-F238E27FC236}">
                  <a16:creationId xmlns:a16="http://schemas.microsoft.com/office/drawing/2014/main" id="{29CB0BEB-57B6-459D-BFD1-203834819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8"/>
              <a:ext cx="3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安全控制积木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80" name="Text Box 188">
            <a:extLst>
              <a:ext uri="{FF2B5EF4-FFF2-40B4-BE49-F238E27FC236}">
                <a16:creationId xmlns:a16="http://schemas.microsoft.com/office/drawing/2014/main" id="{E3C2F133-D7E6-4E4F-9BED-2840EED5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4" y="3154363"/>
            <a:ext cx="17494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Hursion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Runtime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81" name="Group 78">
            <a:extLst>
              <a:ext uri="{FF2B5EF4-FFF2-40B4-BE49-F238E27FC236}">
                <a16:creationId xmlns:a16="http://schemas.microsoft.com/office/drawing/2014/main" id="{B7B007E5-2A55-4353-9890-A8D280C32342}"/>
              </a:ext>
            </a:extLst>
          </p:cNvPr>
          <p:cNvGrpSpPr>
            <a:grpSpLocks/>
          </p:cNvGrpSpPr>
          <p:nvPr/>
        </p:nvGrpSpPr>
        <p:grpSpPr bwMode="auto">
          <a:xfrm>
            <a:off x="1871664" y="4651376"/>
            <a:ext cx="7926387" cy="700087"/>
            <a:chOff x="551" y="2435"/>
            <a:chExt cx="6651" cy="952"/>
          </a:xfrm>
        </p:grpSpPr>
        <p:sp>
          <p:nvSpPr>
            <p:cNvPr id="82" name="AutoShape 79">
              <a:extLst>
                <a:ext uri="{FF2B5EF4-FFF2-40B4-BE49-F238E27FC236}">
                  <a16:creationId xmlns:a16="http://schemas.microsoft.com/office/drawing/2014/main" id="{5FCCE244-793F-4E93-94D7-6E188DBB7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天气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" name="AutoShape 80">
              <a:extLst>
                <a:ext uri="{FF2B5EF4-FFF2-40B4-BE49-F238E27FC236}">
                  <a16:creationId xmlns:a16="http://schemas.microsoft.com/office/drawing/2014/main" id="{091B5E38-1619-4BE2-B651-6F4812A92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APP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4" name="AutoShape 81">
              <a:extLst>
                <a:ext uri="{FF2B5EF4-FFF2-40B4-BE49-F238E27FC236}">
                  <a16:creationId xmlns:a16="http://schemas.microsoft.com/office/drawing/2014/main" id="{7278EA23-BFC0-45F3-9CE3-535B3336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其他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5" name="AutoShape 82">
              <a:extLst>
                <a:ext uri="{FF2B5EF4-FFF2-40B4-BE49-F238E27FC236}">
                  <a16:creationId xmlns:a16="http://schemas.microsoft.com/office/drawing/2014/main" id="{3D55BB19-50FB-4194-9A67-DA5F0CD8C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GIS</a:t>
              </a:r>
              <a:b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6" name="AutoShape 83">
              <a:extLst>
                <a:ext uri="{FF2B5EF4-FFF2-40B4-BE49-F238E27FC236}">
                  <a16:creationId xmlns:a16="http://schemas.microsoft.com/office/drawing/2014/main" id="{CD6D9EA6-59DD-4559-989C-700B8DE7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资源</a:t>
              </a:r>
              <a:br>
                <a:rPr lang="en-US" altLang="zh-CN" sz="16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" name="AutoShape 84">
              <a:extLst>
                <a:ext uri="{FF2B5EF4-FFF2-40B4-BE49-F238E27FC236}">
                  <a16:creationId xmlns:a16="http://schemas.microsoft.com/office/drawing/2014/main" id="{D827F3E5-68CB-4D05-8FBE-0DC4287B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养殖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8" name="AutoShape 85">
              <a:extLst>
                <a:ext uri="{FF2B5EF4-FFF2-40B4-BE49-F238E27FC236}">
                  <a16:creationId xmlns:a16="http://schemas.microsoft.com/office/drawing/2014/main" id="{2D9AE11E-AFE6-4CF6-8908-052906838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道路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9" name="AutoShape 86">
              <a:extLst>
                <a:ext uri="{FF2B5EF4-FFF2-40B4-BE49-F238E27FC236}">
                  <a16:creationId xmlns:a16="http://schemas.microsoft.com/office/drawing/2014/main" id="{B5DCE980-8DFD-4028-A4F8-619960CC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务工</a:t>
              </a:r>
              <a:br>
                <a:rPr lang="en-US" altLang="zh-CN" sz="16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" name="AutoShape 87">
              <a:extLst>
                <a:ext uri="{FF2B5EF4-FFF2-40B4-BE49-F238E27FC236}">
                  <a16:creationId xmlns:a16="http://schemas.microsoft.com/office/drawing/2014/main" id="{DBD16154-BFAE-4D6D-8E9F-EA20946A3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入口</a:t>
              </a:r>
              <a:br>
                <a:rPr lang="en-US" altLang="zh-CN" sz="16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" name="AutoShape 88">
              <a:extLst>
                <a:ext uri="{FF2B5EF4-FFF2-40B4-BE49-F238E27FC236}">
                  <a16:creationId xmlns:a16="http://schemas.microsoft.com/office/drawing/2014/main" id="{B501E523-17F9-4366-8A1A-AD2947827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GPS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" name="AutoShape 89">
              <a:extLst>
                <a:ext uri="{FF2B5EF4-FFF2-40B4-BE49-F238E27FC236}">
                  <a16:creationId xmlns:a16="http://schemas.microsoft.com/office/drawing/2014/main" id="{6D4E8D08-301E-49E5-B04F-18F2207C1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仓库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3" name="AutoShape 90">
              <a:extLst>
                <a:ext uri="{FF2B5EF4-FFF2-40B4-BE49-F238E27FC236}">
                  <a16:creationId xmlns:a16="http://schemas.microsoft.com/office/drawing/2014/main" id="{36CC7146-EA71-4C0D-A015-C9A8DBCE1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土地</a:t>
              </a:r>
              <a:b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4" name="AutoShape 91">
              <a:extLst>
                <a:ext uri="{FF2B5EF4-FFF2-40B4-BE49-F238E27FC236}">
                  <a16:creationId xmlns:a16="http://schemas.microsoft.com/office/drawing/2014/main" id="{2FCD20C8-6CC1-40B1-B04F-5B0C93B2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ea typeface="宋体" pitchFamily="2" charset="-122"/>
                  <a:cs typeface="宋体" pitchFamily="2" charset="-122"/>
                </a:rPr>
                <a:t>村镇</a:t>
              </a:r>
              <a:br>
                <a:rPr lang="en-US" altLang="zh-CN" sz="14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4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5" name="AutoShape 92">
              <a:extLst>
                <a:ext uri="{FF2B5EF4-FFF2-40B4-BE49-F238E27FC236}">
                  <a16:creationId xmlns:a16="http://schemas.microsoft.com/office/drawing/2014/main" id="{E80FDA08-D289-4F9C-A615-33DC9DD9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耕种</a:t>
              </a:r>
              <a:b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96" name="Group 93">
            <a:extLst>
              <a:ext uri="{FF2B5EF4-FFF2-40B4-BE49-F238E27FC236}">
                <a16:creationId xmlns:a16="http://schemas.microsoft.com/office/drawing/2014/main" id="{80B9197E-7E90-400D-8DA5-86714DE7B19F}"/>
              </a:ext>
            </a:extLst>
          </p:cNvPr>
          <p:cNvGrpSpPr>
            <a:grpSpLocks/>
          </p:cNvGrpSpPr>
          <p:nvPr/>
        </p:nvGrpSpPr>
        <p:grpSpPr bwMode="auto">
          <a:xfrm>
            <a:off x="1898651" y="1428751"/>
            <a:ext cx="720725" cy="762000"/>
            <a:chOff x="471" y="449"/>
            <a:chExt cx="454" cy="480"/>
          </a:xfrm>
        </p:grpSpPr>
        <p:grpSp>
          <p:nvGrpSpPr>
            <p:cNvPr id="97" name="Group 14">
              <a:extLst>
                <a:ext uri="{FF2B5EF4-FFF2-40B4-BE49-F238E27FC236}">
                  <a16:creationId xmlns:a16="http://schemas.microsoft.com/office/drawing/2014/main" id="{4B02BDB9-0F5F-49F3-9955-B32846B5F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99" name="Group 15">
                <a:extLst>
                  <a:ext uri="{FF2B5EF4-FFF2-40B4-BE49-F238E27FC236}">
                    <a16:creationId xmlns:a16="http://schemas.microsoft.com/office/drawing/2014/main" id="{0BB3CCAE-00AF-4E86-A058-DBB3912DDE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01" name="Picture 16" descr="light_shadow">
                  <a:extLst>
                    <a:ext uri="{FF2B5EF4-FFF2-40B4-BE49-F238E27FC236}">
                      <a16:creationId xmlns:a16="http://schemas.microsoft.com/office/drawing/2014/main" id="{8D97B4A6-CDB8-4D84-A642-A5DC5DE4C3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2" name="Picture 17" descr="circuler_1">
                  <a:extLst>
                    <a:ext uri="{FF2B5EF4-FFF2-40B4-BE49-F238E27FC236}">
                      <a16:creationId xmlns:a16="http://schemas.microsoft.com/office/drawing/2014/main" id="{F8C1C848-D274-4F6B-B8C3-9273BFE90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3" name="Oval 18">
                  <a:extLst>
                    <a:ext uri="{FF2B5EF4-FFF2-40B4-BE49-F238E27FC236}">
                      <a16:creationId xmlns:a16="http://schemas.microsoft.com/office/drawing/2014/main" id="{D00EEF57-84A5-4321-811B-D33C6B743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00" name="Picture 19" descr="Picture2">
                <a:extLst>
                  <a:ext uri="{FF2B5EF4-FFF2-40B4-BE49-F238E27FC236}">
                    <a16:creationId xmlns:a16="http://schemas.microsoft.com/office/drawing/2014/main" id="{79CB6665-BB86-467A-9638-D4ECA85931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8" name="Text Box 102">
              <a:extLst>
                <a:ext uri="{FF2B5EF4-FFF2-40B4-BE49-F238E27FC236}">
                  <a16:creationId xmlns:a16="http://schemas.microsoft.com/office/drawing/2014/main" id="{C9B205D0-DA76-4082-8D3A-C62C46C4D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社区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5AD741-B095-44E2-BB9E-EDE5CB43E228}"/>
              </a:ext>
            </a:extLst>
          </p:cNvPr>
          <p:cNvGrpSpPr>
            <a:grpSpLocks/>
          </p:cNvGrpSpPr>
          <p:nvPr/>
        </p:nvGrpSpPr>
        <p:grpSpPr bwMode="auto">
          <a:xfrm>
            <a:off x="2447926" y="1428751"/>
            <a:ext cx="720725" cy="762000"/>
            <a:chOff x="471" y="449"/>
            <a:chExt cx="454" cy="480"/>
          </a:xfrm>
        </p:grpSpPr>
        <p:grpSp>
          <p:nvGrpSpPr>
            <p:cNvPr id="105" name="Group 14">
              <a:extLst>
                <a:ext uri="{FF2B5EF4-FFF2-40B4-BE49-F238E27FC236}">
                  <a16:creationId xmlns:a16="http://schemas.microsoft.com/office/drawing/2014/main" id="{2BBF30B2-AFAD-48BB-946B-52A25929D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07" name="Group 15">
                <a:extLst>
                  <a:ext uri="{FF2B5EF4-FFF2-40B4-BE49-F238E27FC236}">
                    <a16:creationId xmlns:a16="http://schemas.microsoft.com/office/drawing/2014/main" id="{9C0FB2A6-D10A-4353-9B4B-685E9DCE6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09" name="Picture 16" descr="light_shadow">
                  <a:extLst>
                    <a:ext uri="{FF2B5EF4-FFF2-40B4-BE49-F238E27FC236}">
                      <a16:creationId xmlns:a16="http://schemas.microsoft.com/office/drawing/2014/main" id="{65D7B03A-046D-4A4B-B707-ED3BC6AD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0" name="Picture 17" descr="circuler_1">
                  <a:extLst>
                    <a:ext uri="{FF2B5EF4-FFF2-40B4-BE49-F238E27FC236}">
                      <a16:creationId xmlns:a16="http://schemas.microsoft.com/office/drawing/2014/main" id="{39A5575B-F552-4316-AB00-8BBD3C2808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1" name="Oval 18">
                  <a:extLst>
                    <a:ext uri="{FF2B5EF4-FFF2-40B4-BE49-F238E27FC236}">
                      <a16:creationId xmlns:a16="http://schemas.microsoft.com/office/drawing/2014/main" id="{640C479A-FDC1-4B98-BD14-9455544D3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08" name="Picture 19" descr="Picture2">
                <a:extLst>
                  <a:ext uri="{FF2B5EF4-FFF2-40B4-BE49-F238E27FC236}">
                    <a16:creationId xmlns:a16="http://schemas.microsoft.com/office/drawing/2014/main" id="{7BE05417-6A50-45FC-8835-3192D84C4C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6" name="Text Box 112">
              <a:extLst>
                <a:ext uri="{FF2B5EF4-FFF2-40B4-BE49-F238E27FC236}">
                  <a16:creationId xmlns:a16="http://schemas.microsoft.com/office/drawing/2014/main" id="{B4AB30B4-A935-4B4C-B5BA-9A2D50B40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耕种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12" name="Group 113">
            <a:extLst>
              <a:ext uri="{FF2B5EF4-FFF2-40B4-BE49-F238E27FC236}">
                <a16:creationId xmlns:a16="http://schemas.microsoft.com/office/drawing/2014/main" id="{F0FF4891-C557-4531-8293-CF6847FF543B}"/>
              </a:ext>
            </a:extLst>
          </p:cNvPr>
          <p:cNvGrpSpPr>
            <a:grpSpLocks/>
          </p:cNvGrpSpPr>
          <p:nvPr/>
        </p:nvGrpSpPr>
        <p:grpSpPr bwMode="auto">
          <a:xfrm>
            <a:off x="2997201" y="1428751"/>
            <a:ext cx="720725" cy="762000"/>
            <a:chOff x="471" y="449"/>
            <a:chExt cx="454" cy="480"/>
          </a:xfrm>
        </p:grpSpPr>
        <p:grpSp>
          <p:nvGrpSpPr>
            <p:cNvPr id="113" name="Group 14">
              <a:extLst>
                <a:ext uri="{FF2B5EF4-FFF2-40B4-BE49-F238E27FC236}">
                  <a16:creationId xmlns:a16="http://schemas.microsoft.com/office/drawing/2014/main" id="{E9F71CC1-425B-4F13-8CDD-FB51DC421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15" name="Group 15">
                <a:extLst>
                  <a:ext uri="{FF2B5EF4-FFF2-40B4-BE49-F238E27FC236}">
                    <a16:creationId xmlns:a16="http://schemas.microsoft.com/office/drawing/2014/main" id="{D6CFE7E8-0D4E-4D4D-BC4F-A08E4300F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17" name="Picture 16" descr="light_shadow">
                  <a:extLst>
                    <a:ext uri="{FF2B5EF4-FFF2-40B4-BE49-F238E27FC236}">
                      <a16:creationId xmlns:a16="http://schemas.microsoft.com/office/drawing/2014/main" id="{B0D70FAC-8543-431A-90F4-3F1BC306B4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8" name="Picture 17" descr="circuler_1">
                  <a:extLst>
                    <a:ext uri="{FF2B5EF4-FFF2-40B4-BE49-F238E27FC236}">
                      <a16:creationId xmlns:a16="http://schemas.microsoft.com/office/drawing/2014/main" id="{C83B30A9-AAEB-40D9-8FC3-461CE2A998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9" name="Oval 18">
                  <a:extLst>
                    <a:ext uri="{FF2B5EF4-FFF2-40B4-BE49-F238E27FC236}">
                      <a16:creationId xmlns:a16="http://schemas.microsoft.com/office/drawing/2014/main" id="{97365A9A-0609-4C89-A4AF-63DDB31B6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16" name="Picture 19" descr="Picture2">
                <a:extLst>
                  <a:ext uri="{FF2B5EF4-FFF2-40B4-BE49-F238E27FC236}">
                    <a16:creationId xmlns:a16="http://schemas.microsoft.com/office/drawing/2014/main" id="{49E3D0B0-A361-44D0-B217-0DE0EED55D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" name="Text Box 122">
              <a:extLst>
                <a:ext uri="{FF2B5EF4-FFF2-40B4-BE49-F238E27FC236}">
                  <a16:creationId xmlns:a16="http://schemas.microsoft.com/office/drawing/2014/main" id="{EB50EA7D-32F6-48B7-B889-D13180567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出行</a:t>
              </a:r>
              <a:b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20" name="Group 123">
            <a:extLst>
              <a:ext uri="{FF2B5EF4-FFF2-40B4-BE49-F238E27FC236}">
                <a16:creationId xmlns:a16="http://schemas.microsoft.com/office/drawing/2014/main" id="{67D8BB3B-66E2-4A81-B168-A65D8787812F}"/>
              </a:ext>
            </a:extLst>
          </p:cNvPr>
          <p:cNvGrpSpPr>
            <a:grpSpLocks/>
          </p:cNvGrpSpPr>
          <p:nvPr/>
        </p:nvGrpSpPr>
        <p:grpSpPr bwMode="auto">
          <a:xfrm>
            <a:off x="3546476" y="1428751"/>
            <a:ext cx="720725" cy="762000"/>
            <a:chOff x="471" y="449"/>
            <a:chExt cx="454" cy="480"/>
          </a:xfrm>
        </p:grpSpPr>
        <p:grpSp>
          <p:nvGrpSpPr>
            <p:cNvPr id="121" name="Group 14">
              <a:extLst>
                <a:ext uri="{FF2B5EF4-FFF2-40B4-BE49-F238E27FC236}">
                  <a16:creationId xmlns:a16="http://schemas.microsoft.com/office/drawing/2014/main" id="{C6C28ED2-7FE1-4D57-8067-F3873C26C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23" name="Group 15">
                <a:extLst>
                  <a:ext uri="{FF2B5EF4-FFF2-40B4-BE49-F238E27FC236}">
                    <a16:creationId xmlns:a16="http://schemas.microsoft.com/office/drawing/2014/main" id="{BEFD2F97-812F-434D-9B1D-55A5DFD69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25" name="Picture 16" descr="light_shadow">
                  <a:extLst>
                    <a:ext uri="{FF2B5EF4-FFF2-40B4-BE49-F238E27FC236}">
                      <a16:creationId xmlns:a16="http://schemas.microsoft.com/office/drawing/2014/main" id="{205556D6-A0BC-48CC-BCB6-A62585D4CD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6" name="Picture 17" descr="circuler_1">
                  <a:extLst>
                    <a:ext uri="{FF2B5EF4-FFF2-40B4-BE49-F238E27FC236}">
                      <a16:creationId xmlns:a16="http://schemas.microsoft.com/office/drawing/2014/main" id="{13E1300F-7E53-4F1A-8400-38FC4F1F8F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7" name="Oval 18">
                  <a:extLst>
                    <a:ext uri="{FF2B5EF4-FFF2-40B4-BE49-F238E27FC236}">
                      <a16:creationId xmlns:a16="http://schemas.microsoft.com/office/drawing/2014/main" id="{4504F35B-0D12-427D-A5AA-B988D152F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24" name="Picture 19" descr="Picture2">
                <a:extLst>
                  <a:ext uri="{FF2B5EF4-FFF2-40B4-BE49-F238E27FC236}">
                    <a16:creationId xmlns:a16="http://schemas.microsoft.com/office/drawing/2014/main" id="{E70C1753-0293-4237-ACB0-14E447CF5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2" name="Text Box 132">
              <a:extLst>
                <a:ext uri="{FF2B5EF4-FFF2-40B4-BE49-F238E27FC236}">
                  <a16:creationId xmlns:a16="http://schemas.microsoft.com/office/drawing/2014/main" id="{6B30A078-B357-4854-A349-2B94F8816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职住</a:t>
              </a:r>
              <a:b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28" name="Group 133">
            <a:extLst>
              <a:ext uri="{FF2B5EF4-FFF2-40B4-BE49-F238E27FC236}">
                <a16:creationId xmlns:a16="http://schemas.microsoft.com/office/drawing/2014/main" id="{C100DDB6-B496-467B-B009-402E253060E4}"/>
              </a:ext>
            </a:extLst>
          </p:cNvPr>
          <p:cNvGrpSpPr>
            <a:grpSpLocks/>
          </p:cNvGrpSpPr>
          <p:nvPr/>
        </p:nvGrpSpPr>
        <p:grpSpPr bwMode="auto">
          <a:xfrm>
            <a:off x="4095751" y="1428751"/>
            <a:ext cx="720725" cy="762000"/>
            <a:chOff x="471" y="449"/>
            <a:chExt cx="454" cy="480"/>
          </a:xfrm>
        </p:grpSpPr>
        <p:grpSp>
          <p:nvGrpSpPr>
            <p:cNvPr id="129" name="Group 14">
              <a:extLst>
                <a:ext uri="{FF2B5EF4-FFF2-40B4-BE49-F238E27FC236}">
                  <a16:creationId xmlns:a16="http://schemas.microsoft.com/office/drawing/2014/main" id="{1BB1C930-E4AF-406B-B0B2-99A687535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31" name="Group 15">
                <a:extLst>
                  <a:ext uri="{FF2B5EF4-FFF2-40B4-BE49-F238E27FC236}">
                    <a16:creationId xmlns:a16="http://schemas.microsoft.com/office/drawing/2014/main" id="{32158873-209C-4F26-9B84-7A175102E9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33" name="Picture 16" descr="light_shadow">
                  <a:extLst>
                    <a:ext uri="{FF2B5EF4-FFF2-40B4-BE49-F238E27FC236}">
                      <a16:creationId xmlns:a16="http://schemas.microsoft.com/office/drawing/2014/main" id="{1C3D40F5-2610-4584-844B-BF7936A285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4" name="Picture 17" descr="circuler_1">
                  <a:extLst>
                    <a:ext uri="{FF2B5EF4-FFF2-40B4-BE49-F238E27FC236}">
                      <a16:creationId xmlns:a16="http://schemas.microsoft.com/office/drawing/2014/main" id="{394B6313-8404-44F2-9038-5FA80E81C9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5" name="Oval 18">
                  <a:extLst>
                    <a:ext uri="{FF2B5EF4-FFF2-40B4-BE49-F238E27FC236}">
                      <a16:creationId xmlns:a16="http://schemas.microsoft.com/office/drawing/2014/main" id="{26888974-D47F-4202-9CE9-08823ED43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32" name="Picture 19" descr="Picture2">
                <a:extLst>
                  <a:ext uri="{FF2B5EF4-FFF2-40B4-BE49-F238E27FC236}">
                    <a16:creationId xmlns:a16="http://schemas.microsoft.com/office/drawing/2014/main" id="{984A6589-E6DC-4F63-92D1-CB3AD97CF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0" name="Text Box 142">
              <a:extLst>
                <a:ext uri="{FF2B5EF4-FFF2-40B4-BE49-F238E27FC236}">
                  <a16:creationId xmlns:a16="http://schemas.microsoft.com/office/drawing/2014/main" id="{309C5010-F115-4E1B-A260-8DD52DAB2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交通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36" name="Group 143">
            <a:extLst>
              <a:ext uri="{FF2B5EF4-FFF2-40B4-BE49-F238E27FC236}">
                <a16:creationId xmlns:a16="http://schemas.microsoft.com/office/drawing/2014/main" id="{FA1EA711-E19C-44E5-AAE8-24DCDD80ACA8}"/>
              </a:ext>
            </a:extLst>
          </p:cNvPr>
          <p:cNvGrpSpPr>
            <a:grpSpLocks/>
          </p:cNvGrpSpPr>
          <p:nvPr/>
        </p:nvGrpSpPr>
        <p:grpSpPr bwMode="auto">
          <a:xfrm>
            <a:off x="4645026" y="1428751"/>
            <a:ext cx="720725" cy="762000"/>
            <a:chOff x="471" y="449"/>
            <a:chExt cx="454" cy="480"/>
          </a:xfrm>
        </p:grpSpPr>
        <p:grpSp>
          <p:nvGrpSpPr>
            <p:cNvPr id="137" name="Group 14">
              <a:extLst>
                <a:ext uri="{FF2B5EF4-FFF2-40B4-BE49-F238E27FC236}">
                  <a16:creationId xmlns:a16="http://schemas.microsoft.com/office/drawing/2014/main" id="{71DC7E08-63E4-4027-A1EC-8658517E2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39" name="Group 15">
                <a:extLst>
                  <a:ext uri="{FF2B5EF4-FFF2-40B4-BE49-F238E27FC236}">
                    <a16:creationId xmlns:a16="http://schemas.microsoft.com/office/drawing/2014/main" id="{E3E52F78-2259-49AF-9E0B-3E0A4636F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41" name="Picture 16" descr="light_shadow">
                  <a:extLst>
                    <a:ext uri="{FF2B5EF4-FFF2-40B4-BE49-F238E27FC236}">
                      <a16:creationId xmlns:a16="http://schemas.microsoft.com/office/drawing/2014/main" id="{16646305-32F9-4409-BBA5-ADFAEA2300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2" name="Picture 17" descr="circuler_1">
                  <a:extLst>
                    <a:ext uri="{FF2B5EF4-FFF2-40B4-BE49-F238E27FC236}">
                      <a16:creationId xmlns:a16="http://schemas.microsoft.com/office/drawing/2014/main" id="{A71356F3-0B34-4EF0-859F-9619FEFAB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3" name="Oval 18">
                  <a:extLst>
                    <a:ext uri="{FF2B5EF4-FFF2-40B4-BE49-F238E27FC236}">
                      <a16:creationId xmlns:a16="http://schemas.microsoft.com/office/drawing/2014/main" id="{0AC2FE3E-4AEC-4C5F-AC6A-29EFDD85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40" name="Picture 19" descr="Picture2">
                <a:extLst>
                  <a:ext uri="{FF2B5EF4-FFF2-40B4-BE49-F238E27FC236}">
                    <a16:creationId xmlns:a16="http://schemas.microsoft.com/office/drawing/2014/main" id="{58A9A681-B6AA-49B1-8525-15EBAA2C28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8" name="Text Box 152">
              <a:extLst>
                <a:ext uri="{FF2B5EF4-FFF2-40B4-BE49-F238E27FC236}">
                  <a16:creationId xmlns:a16="http://schemas.microsoft.com/office/drawing/2014/main" id="{535F773A-6AA8-48EF-8BF4-E15F1B9E8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务农</a:t>
              </a:r>
              <a:b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44" name="Group 153">
            <a:extLst>
              <a:ext uri="{FF2B5EF4-FFF2-40B4-BE49-F238E27FC236}">
                <a16:creationId xmlns:a16="http://schemas.microsoft.com/office/drawing/2014/main" id="{69E7B002-729A-460A-A76E-78A8688814F9}"/>
              </a:ext>
            </a:extLst>
          </p:cNvPr>
          <p:cNvGrpSpPr>
            <a:grpSpLocks/>
          </p:cNvGrpSpPr>
          <p:nvPr/>
        </p:nvGrpSpPr>
        <p:grpSpPr bwMode="auto">
          <a:xfrm>
            <a:off x="5205452" y="1428751"/>
            <a:ext cx="720725" cy="762000"/>
            <a:chOff x="471" y="449"/>
            <a:chExt cx="454" cy="480"/>
          </a:xfrm>
        </p:grpSpPr>
        <p:grpSp>
          <p:nvGrpSpPr>
            <p:cNvPr id="145" name="Group 14">
              <a:extLst>
                <a:ext uri="{FF2B5EF4-FFF2-40B4-BE49-F238E27FC236}">
                  <a16:creationId xmlns:a16="http://schemas.microsoft.com/office/drawing/2014/main" id="{9C22A92C-C0EB-4092-8866-D85CECA33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47" name="Group 15">
                <a:extLst>
                  <a:ext uri="{FF2B5EF4-FFF2-40B4-BE49-F238E27FC236}">
                    <a16:creationId xmlns:a16="http://schemas.microsoft.com/office/drawing/2014/main" id="{AC9950EC-A7E8-4859-9CC1-9D2312105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49" name="Picture 16" descr="light_shadow">
                  <a:extLst>
                    <a:ext uri="{FF2B5EF4-FFF2-40B4-BE49-F238E27FC236}">
                      <a16:creationId xmlns:a16="http://schemas.microsoft.com/office/drawing/2014/main" id="{65B2AC0D-6090-4180-ADF9-AAD60A9D7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0" name="Picture 17" descr="circuler_1">
                  <a:extLst>
                    <a:ext uri="{FF2B5EF4-FFF2-40B4-BE49-F238E27FC236}">
                      <a16:creationId xmlns:a16="http://schemas.microsoft.com/office/drawing/2014/main" id="{6AE72B14-4157-4E9A-8E6C-B147F59099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1" name="Oval 18">
                  <a:extLst>
                    <a:ext uri="{FF2B5EF4-FFF2-40B4-BE49-F238E27FC236}">
                      <a16:creationId xmlns:a16="http://schemas.microsoft.com/office/drawing/2014/main" id="{3CE59022-DED3-4B29-8916-0D7C8646B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48" name="Picture 19" descr="Picture2">
                <a:extLst>
                  <a:ext uri="{FF2B5EF4-FFF2-40B4-BE49-F238E27FC236}">
                    <a16:creationId xmlns:a16="http://schemas.microsoft.com/office/drawing/2014/main" id="{0E9675CB-D88E-48BB-B8C4-110481885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6" name="Text Box 162">
              <a:extLst>
                <a:ext uri="{FF2B5EF4-FFF2-40B4-BE49-F238E27FC236}">
                  <a16:creationId xmlns:a16="http://schemas.microsoft.com/office/drawing/2014/main" id="{DDECAF88-63EF-4569-B8EA-5A20DC23E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教育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52" name="Group 163">
            <a:extLst>
              <a:ext uri="{FF2B5EF4-FFF2-40B4-BE49-F238E27FC236}">
                <a16:creationId xmlns:a16="http://schemas.microsoft.com/office/drawing/2014/main" id="{E1F2C3F7-040D-4CE2-8BFD-8E1F8F1EC8CD}"/>
              </a:ext>
            </a:extLst>
          </p:cNvPr>
          <p:cNvGrpSpPr>
            <a:grpSpLocks/>
          </p:cNvGrpSpPr>
          <p:nvPr/>
        </p:nvGrpSpPr>
        <p:grpSpPr bwMode="auto">
          <a:xfrm>
            <a:off x="5743576" y="1428751"/>
            <a:ext cx="720725" cy="762000"/>
            <a:chOff x="471" y="449"/>
            <a:chExt cx="454" cy="480"/>
          </a:xfrm>
        </p:grpSpPr>
        <p:grpSp>
          <p:nvGrpSpPr>
            <p:cNvPr id="153" name="Group 14">
              <a:extLst>
                <a:ext uri="{FF2B5EF4-FFF2-40B4-BE49-F238E27FC236}">
                  <a16:creationId xmlns:a16="http://schemas.microsoft.com/office/drawing/2014/main" id="{01308B16-379D-4D65-86D2-40778DF47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55" name="Group 15">
                <a:extLst>
                  <a:ext uri="{FF2B5EF4-FFF2-40B4-BE49-F238E27FC236}">
                    <a16:creationId xmlns:a16="http://schemas.microsoft.com/office/drawing/2014/main" id="{D1137E98-C956-4A96-BB27-26BF94D4B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57" name="Picture 16" descr="light_shadow">
                  <a:extLst>
                    <a:ext uri="{FF2B5EF4-FFF2-40B4-BE49-F238E27FC236}">
                      <a16:creationId xmlns:a16="http://schemas.microsoft.com/office/drawing/2014/main" id="{4CE45BF7-DD81-4D27-9230-B42E0C30D8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8" name="Picture 17" descr="circuler_1">
                  <a:extLst>
                    <a:ext uri="{FF2B5EF4-FFF2-40B4-BE49-F238E27FC236}">
                      <a16:creationId xmlns:a16="http://schemas.microsoft.com/office/drawing/2014/main" id="{044B697F-645C-4E6D-AAAB-CD9CDE3D58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9" name="Oval 18">
                  <a:extLst>
                    <a:ext uri="{FF2B5EF4-FFF2-40B4-BE49-F238E27FC236}">
                      <a16:creationId xmlns:a16="http://schemas.microsoft.com/office/drawing/2014/main" id="{338A3EED-AC75-4251-8C60-29987374F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56" name="Picture 19" descr="Picture2">
                <a:extLst>
                  <a:ext uri="{FF2B5EF4-FFF2-40B4-BE49-F238E27FC236}">
                    <a16:creationId xmlns:a16="http://schemas.microsoft.com/office/drawing/2014/main" id="{22A48D9E-CF25-4720-8B7F-3BBA3FFCF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4" name="Text Box 172">
              <a:extLst>
                <a:ext uri="{FF2B5EF4-FFF2-40B4-BE49-F238E27FC236}">
                  <a16:creationId xmlns:a16="http://schemas.microsoft.com/office/drawing/2014/main" id="{DBA54923-A9D5-471B-B1C0-E8576891E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上班习惯分析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60" name="Group 173">
            <a:extLst>
              <a:ext uri="{FF2B5EF4-FFF2-40B4-BE49-F238E27FC236}">
                <a16:creationId xmlns:a16="http://schemas.microsoft.com/office/drawing/2014/main" id="{A8DD119C-6B41-4CD6-BB26-B2846BB42450}"/>
              </a:ext>
            </a:extLst>
          </p:cNvPr>
          <p:cNvGrpSpPr>
            <a:grpSpLocks/>
          </p:cNvGrpSpPr>
          <p:nvPr/>
        </p:nvGrpSpPr>
        <p:grpSpPr bwMode="auto">
          <a:xfrm>
            <a:off x="6292851" y="1428751"/>
            <a:ext cx="720725" cy="762000"/>
            <a:chOff x="471" y="449"/>
            <a:chExt cx="454" cy="480"/>
          </a:xfrm>
        </p:grpSpPr>
        <p:grpSp>
          <p:nvGrpSpPr>
            <p:cNvPr id="161" name="Group 14">
              <a:extLst>
                <a:ext uri="{FF2B5EF4-FFF2-40B4-BE49-F238E27FC236}">
                  <a16:creationId xmlns:a16="http://schemas.microsoft.com/office/drawing/2014/main" id="{D6A83CAA-3EE2-4E26-AA04-46C109BE0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63" name="Group 15">
                <a:extLst>
                  <a:ext uri="{FF2B5EF4-FFF2-40B4-BE49-F238E27FC236}">
                    <a16:creationId xmlns:a16="http://schemas.microsoft.com/office/drawing/2014/main" id="{85C079AF-B60F-4226-A380-FEA9E70D3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65" name="Picture 16" descr="light_shadow">
                  <a:extLst>
                    <a:ext uri="{FF2B5EF4-FFF2-40B4-BE49-F238E27FC236}">
                      <a16:creationId xmlns:a16="http://schemas.microsoft.com/office/drawing/2014/main" id="{35C9CB81-E69C-472D-99C4-70626DAA61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6" name="Picture 17" descr="circuler_1">
                  <a:extLst>
                    <a:ext uri="{FF2B5EF4-FFF2-40B4-BE49-F238E27FC236}">
                      <a16:creationId xmlns:a16="http://schemas.microsoft.com/office/drawing/2014/main" id="{2C512B82-740C-44C3-8809-A7CE2FDAAE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7" name="Oval 18">
                  <a:extLst>
                    <a:ext uri="{FF2B5EF4-FFF2-40B4-BE49-F238E27FC236}">
                      <a16:creationId xmlns:a16="http://schemas.microsoft.com/office/drawing/2014/main" id="{37313346-4A98-4BE6-A9F0-6B3433F98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64" name="Picture 19" descr="Picture2">
                <a:extLst>
                  <a:ext uri="{FF2B5EF4-FFF2-40B4-BE49-F238E27FC236}">
                    <a16:creationId xmlns:a16="http://schemas.microsoft.com/office/drawing/2014/main" id="{8804953E-9E9E-4B1C-A7A5-0CDD8AC83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2" name="Text Box 182">
              <a:extLst>
                <a:ext uri="{FF2B5EF4-FFF2-40B4-BE49-F238E27FC236}">
                  <a16:creationId xmlns:a16="http://schemas.microsoft.com/office/drawing/2014/main" id="{151D026F-0A20-4BBC-A0D9-AF5EFF19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通勤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68" name="Group 223">
            <a:extLst>
              <a:ext uri="{FF2B5EF4-FFF2-40B4-BE49-F238E27FC236}">
                <a16:creationId xmlns:a16="http://schemas.microsoft.com/office/drawing/2014/main" id="{AE941AA3-34A7-4E95-BA98-32A6C982A9DA}"/>
              </a:ext>
            </a:extLst>
          </p:cNvPr>
          <p:cNvGrpSpPr>
            <a:grpSpLocks/>
          </p:cNvGrpSpPr>
          <p:nvPr/>
        </p:nvGrpSpPr>
        <p:grpSpPr bwMode="auto">
          <a:xfrm>
            <a:off x="6842126" y="1428751"/>
            <a:ext cx="720725" cy="762000"/>
            <a:chOff x="471" y="449"/>
            <a:chExt cx="454" cy="480"/>
          </a:xfrm>
        </p:grpSpPr>
        <p:grpSp>
          <p:nvGrpSpPr>
            <p:cNvPr id="169" name="Group 14">
              <a:extLst>
                <a:ext uri="{FF2B5EF4-FFF2-40B4-BE49-F238E27FC236}">
                  <a16:creationId xmlns:a16="http://schemas.microsoft.com/office/drawing/2014/main" id="{F7C7AE30-9DF2-4624-9D71-1C065C33A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71" name="Group 15">
                <a:extLst>
                  <a:ext uri="{FF2B5EF4-FFF2-40B4-BE49-F238E27FC236}">
                    <a16:creationId xmlns:a16="http://schemas.microsoft.com/office/drawing/2014/main" id="{171082C5-3A91-4780-A487-8B6037E5EF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73" name="Picture 16" descr="light_shadow">
                  <a:extLst>
                    <a:ext uri="{FF2B5EF4-FFF2-40B4-BE49-F238E27FC236}">
                      <a16:creationId xmlns:a16="http://schemas.microsoft.com/office/drawing/2014/main" id="{5D1945E5-9D86-429F-A40E-31E09628C6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4" name="Picture 17" descr="circuler_1">
                  <a:extLst>
                    <a:ext uri="{FF2B5EF4-FFF2-40B4-BE49-F238E27FC236}">
                      <a16:creationId xmlns:a16="http://schemas.microsoft.com/office/drawing/2014/main" id="{684513AB-0E2C-43D6-AB17-7E23643069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5" name="Oval 18">
                  <a:extLst>
                    <a:ext uri="{FF2B5EF4-FFF2-40B4-BE49-F238E27FC236}">
                      <a16:creationId xmlns:a16="http://schemas.microsoft.com/office/drawing/2014/main" id="{BC3F6FC3-6FF9-4836-A948-333998EFD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72" name="Picture 19" descr="Picture2">
                <a:extLst>
                  <a:ext uri="{FF2B5EF4-FFF2-40B4-BE49-F238E27FC236}">
                    <a16:creationId xmlns:a16="http://schemas.microsoft.com/office/drawing/2014/main" id="{ECD0F135-4357-4DC1-8E31-A95A2D98FB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0" name="Text Box 232">
              <a:extLst>
                <a:ext uri="{FF2B5EF4-FFF2-40B4-BE49-F238E27FC236}">
                  <a16:creationId xmlns:a16="http://schemas.microsoft.com/office/drawing/2014/main" id="{C519DEA2-0BC2-48A5-8BFC-A9AE133D2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客流集散分析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76" name="Group 183">
            <a:extLst>
              <a:ext uri="{FF2B5EF4-FFF2-40B4-BE49-F238E27FC236}">
                <a16:creationId xmlns:a16="http://schemas.microsoft.com/office/drawing/2014/main" id="{95A990CD-0ABF-4A14-94F5-9C714764362B}"/>
              </a:ext>
            </a:extLst>
          </p:cNvPr>
          <p:cNvGrpSpPr>
            <a:grpSpLocks/>
          </p:cNvGrpSpPr>
          <p:nvPr/>
        </p:nvGrpSpPr>
        <p:grpSpPr bwMode="auto">
          <a:xfrm>
            <a:off x="7391401" y="1428751"/>
            <a:ext cx="720725" cy="762000"/>
            <a:chOff x="471" y="449"/>
            <a:chExt cx="454" cy="480"/>
          </a:xfrm>
        </p:grpSpPr>
        <p:grpSp>
          <p:nvGrpSpPr>
            <p:cNvPr id="177" name="Group 14">
              <a:extLst>
                <a:ext uri="{FF2B5EF4-FFF2-40B4-BE49-F238E27FC236}">
                  <a16:creationId xmlns:a16="http://schemas.microsoft.com/office/drawing/2014/main" id="{DF1527EC-B94B-49F9-A78D-7704978E3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79" name="Group 15">
                <a:extLst>
                  <a:ext uri="{FF2B5EF4-FFF2-40B4-BE49-F238E27FC236}">
                    <a16:creationId xmlns:a16="http://schemas.microsoft.com/office/drawing/2014/main" id="{5A4B00FC-2A0D-48D3-9DC8-7C1066983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81" name="Picture 16" descr="light_shadow">
                  <a:extLst>
                    <a:ext uri="{FF2B5EF4-FFF2-40B4-BE49-F238E27FC236}">
                      <a16:creationId xmlns:a16="http://schemas.microsoft.com/office/drawing/2014/main" id="{7918E5C3-6E24-4E65-905A-E7D332D95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2" name="Picture 17" descr="circuler_1">
                  <a:extLst>
                    <a:ext uri="{FF2B5EF4-FFF2-40B4-BE49-F238E27FC236}">
                      <a16:creationId xmlns:a16="http://schemas.microsoft.com/office/drawing/2014/main" id="{63E389CD-8B06-48F6-9ADC-13BE6CC99A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3" name="Oval 18">
                  <a:extLst>
                    <a:ext uri="{FF2B5EF4-FFF2-40B4-BE49-F238E27FC236}">
                      <a16:creationId xmlns:a16="http://schemas.microsoft.com/office/drawing/2014/main" id="{5EB0A835-9064-4DE1-8703-FA6A88F75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80" name="Picture 19" descr="Picture2">
                <a:extLst>
                  <a:ext uri="{FF2B5EF4-FFF2-40B4-BE49-F238E27FC236}">
                    <a16:creationId xmlns:a16="http://schemas.microsoft.com/office/drawing/2014/main" id="{EDFB66FB-DB98-42A0-8C47-9E11386C71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8" name="Text Box 192">
              <a:extLst>
                <a:ext uri="{FF2B5EF4-FFF2-40B4-BE49-F238E27FC236}">
                  <a16:creationId xmlns:a16="http://schemas.microsoft.com/office/drawing/2014/main" id="{6F5FF5B5-C751-4730-AE89-7CFEFE2D9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企业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84" name="Group 193">
            <a:extLst>
              <a:ext uri="{FF2B5EF4-FFF2-40B4-BE49-F238E27FC236}">
                <a16:creationId xmlns:a16="http://schemas.microsoft.com/office/drawing/2014/main" id="{72BED47D-B9AC-4B5C-853E-93335266AC2E}"/>
              </a:ext>
            </a:extLst>
          </p:cNvPr>
          <p:cNvGrpSpPr>
            <a:grpSpLocks/>
          </p:cNvGrpSpPr>
          <p:nvPr/>
        </p:nvGrpSpPr>
        <p:grpSpPr bwMode="auto">
          <a:xfrm>
            <a:off x="7940676" y="1428751"/>
            <a:ext cx="720725" cy="762000"/>
            <a:chOff x="471" y="449"/>
            <a:chExt cx="454" cy="480"/>
          </a:xfrm>
        </p:grpSpPr>
        <p:grpSp>
          <p:nvGrpSpPr>
            <p:cNvPr id="185" name="Group 14">
              <a:extLst>
                <a:ext uri="{FF2B5EF4-FFF2-40B4-BE49-F238E27FC236}">
                  <a16:creationId xmlns:a16="http://schemas.microsoft.com/office/drawing/2014/main" id="{BF709FBB-0259-4DFC-A3DE-E7F47A4F8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87" name="Group 15">
                <a:extLst>
                  <a:ext uri="{FF2B5EF4-FFF2-40B4-BE49-F238E27FC236}">
                    <a16:creationId xmlns:a16="http://schemas.microsoft.com/office/drawing/2014/main" id="{A03EE50A-D040-4167-9EC7-0BBF79783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89" name="Picture 16" descr="light_shadow">
                  <a:extLst>
                    <a:ext uri="{FF2B5EF4-FFF2-40B4-BE49-F238E27FC236}">
                      <a16:creationId xmlns:a16="http://schemas.microsoft.com/office/drawing/2014/main" id="{EDDF72FC-453A-4027-8B94-BE08833B38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0" name="Picture 17" descr="circuler_1">
                  <a:extLst>
                    <a:ext uri="{FF2B5EF4-FFF2-40B4-BE49-F238E27FC236}">
                      <a16:creationId xmlns:a16="http://schemas.microsoft.com/office/drawing/2014/main" id="{BD745405-18AC-46AE-B87D-7A3938EFE6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91" name="Oval 18">
                  <a:extLst>
                    <a:ext uri="{FF2B5EF4-FFF2-40B4-BE49-F238E27FC236}">
                      <a16:creationId xmlns:a16="http://schemas.microsoft.com/office/drawing/2014/main" id="{A5F6A3B3-3824-4AFA-AC38-3C35F4CFF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88" name="Picture 19" descr="Picture2">
                <a:extLst>
                  <a:ext uri="{FF2B5EF4-FFF2-40B4-BE49-F238E27FC236}">
                    <a16:creationId xmlns:a16="http://schemas.microsoft.com/office/drawing/2014/main" id="{C761ECF7-B141-4F7B-BE65-6FC9B95F5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6" name="Text Box 202">
              <a:extLst>
                <a:ext uri="{FF2B5EF4-FFF2-40B4-BE49-F238E27FC236}">
                  <a16:creationId xmlns:a16="http://schemas.microsoft.com/office/drawing/2014/main" id="{5B6247F9-6BD1-4C95-B488-C037DBDC0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纳税</a:t>
              </a: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92" name="Group 213">
            <a:extLst>
              <a:ext uri="{FF2B5EF4-FFF2-40B4-BE49-F238E27FC236}">
                <a16:creationId xmlns:a16="http://schemas.microsoft.com/office/drawing/2014/main" id="{D91863EB-B05E-43B4-BC7A-04BECD83C221}"/>
              </a:ext>
            </a:extLst>
          </p:cNvPr>
          <p:cNvGrpSpPr>
            <a:grpSpLocks/>
          </p:cNvGrpSpPr>
          <p:nvPr/>
        </p:nvGrpSpPr>
        <p:grpSpPr bwMode="auto">
          <a:xfrm>
            <a:off x="8489951" y="1428751"/>
            <a:ext cx="720725" cy="762000"/>
            <a:chOff x="471" y="449"/>
            <a:chExt cx="454" cy="480"/>
          </a:xfrm>
        </p:grpSpPr>
        <p:grpSp>
          <p:nvGrpSpPr>
            <p:cNvPr id="193" name="Group 14">
              <a:extLst>
                <a:ext uri="{FF2B5EF4-FFF2-40B4-BE49-F238E27FC236}">
                  <a16:creationId xmlns:a16="http://schemas.microsoft.com/office/drawing/2014/main" id="{1C6EFC3E-2F60-4C17-BA94-26463C12F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195" name="Group 15">
                <a:extLst>
                  <a:ext uri="{FF2B5EF4-FFF2-40B4-BE49-F238E27FC236}">
                    <a16:creationId xmlns:a16="http://schemas.microsoft.com/office/drawing/2014/main" id="{F96E6DBF-EF46-4B3B-ADDA-5C4ACBFE1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197" name="Picture 16" descr="light_shadow">
                  <a:extLst>
                    <a:ext uri="{FF2B5EF4-FFF2-40B4-BE49-F238E27FC236}">
                      <a16:creationId xmlns:a16="http://schemas.microsoft.com/office/drawing/2014/main" id="{C3CC554B-EDC9-42D4-9883-90DA1CB6D0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8" name="Picture 17" descr="circuler_1">
                  <a:extLst>
                    <a:ext uri="{FF2B5EF4-FFF2-40B4-BE49-F238E27FC236}">
                      <a16:creationId xmlns:a16="http://schemas.microsoft.com/office/drawing/2014/main" id="{C0B3000E-D479-4F30-9348-1761036B06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99" name="Oval 18">
                  <a:extLst>
                    <a:ext uri="{FF2B5EF4-FFF2-40B4-BE49-F238E27FC236}">
                      <a16:creationId xmlns:a16="http://schemas.microsoft.com/office/drawing/2014/main" id="{4DF05DA7-D1A2-4090-A787-215DA33A5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196" name="Picture 19" descr="Picture2">
                <a:extLst>
                  <a:ext uri="{FF2B5EF4-FFF2-40B4-BE49-F238E27FC236}">
                    <a16:creationId xmlns:a16="http://schemas.microsoft.com/office/drawing/2014/main" id="{87798984-0867-46B4-B525-AD96DA09FA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4" name="Text Box 222">
              <a:extLst>
                <a:ext uri="{FF2B5EF4-FFF2-40B4-BE49-F238E27FC236}">
                  <a16:creationId xmlns:a16="http://schemas.microsoft.com/office/drawing/2014/main" id="{ABCFAE32-9350-4F5F-8AE2-707403848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核查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00" name="Group 203">
            <a:extLst>
              <a:ext uri="{FF2B5EF4-FFF2-40B4-BE49-F238E27FC236}">
                <a16:creationId xmlns:a16="http://schemas.microsoft.com/office/drawing/2014/main" id="{B1F6297E-8A74-4B4F-9A47-EF327C920D02}"/>
              </a:ext>
            </a:extLst>
          </p:cNvPr>
          <p:cNvGrpSpPr>
            <a:grpSpLocks/>
          </p:cNvGrpSpPr>
          <p:nvPr/>
        </p:nvGrpSpPr>
        <p:grpSpPr bwMode="auto">
          <a:xfrm>
            <a:off x="9039226" y="1428751"/>
            <a:ext cx="720725" cy="762000"/>
            <a:chOff x="471" y="449"/>
            <a:chExt cx="454" cy="480"/>
          </a:xfrm>
        </p:grpSpPr>
        <p:grpSp>
          <p:nvGrpSpPr>
            <p:cNvPr id="201" name="Group 14">
              <a:extLst>
                <a:ext uri="{FF2B5EF4-FFF2-40B4-BE49-F238E27FC236}">
                  <a16:creationId xmlns:a16="http://schemas.microsoft.com/office/drawing/2014/main" id="{DC796FA4-B3C8-45B5-8183-1596FFAAD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203" name="Group 15">
                <a:extLst>
                  <a:ext uri="{FF2B5EF4-FFF2-40B4-BE49-F238E27FC236}">
                    <a16:creationId xmlns:a16="http://schemas.microsoft.com/office/drawing/2014/main" id="{33451747-42BF-4C71-A4AE-B52D0D5A4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205" name="Picture 16" descr="light_shadow">
                  <a:extLst>
                    <a:ext uri="{FF2B5EF4-FFF2-40B4-BE49-F238E27FC236}">
                      <a16:creationId xmlns:a16="http://schemas.microsoft.com/office/drawing/2014/main" id="{0CB51C8F-B865-4D4E-804C-D065692A9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6" name="Picture 17" descr="circuler_1">
                  <a:extLst>
                    <a:ext uri="{FF2B5EF4-FFF2-40B4-BE49-F238E27FC236}">
                      <a16:creationId xmlns:a16="http://schemas.microsoft.com/office/drawing/2014/main" id="{36CB9789-C5B4-4026-BFD3-90812983DC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7" name="Oval 18">
                  <a:extLst>
                    <a:ext uri="{FF2B5EF4-FFF2-40B4-BE49-F238E27FC236}">
                      <a16:creationId xmlns:a16="http://schemas.microsoft.com/office/drawing/2014/main" id="{2D4EFCB3-1880-4D69-81CC-6290FBDEA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204" name="Picture 19" descr="Picture2">
                <a:extLst>
                  <a:ext uri="{FF2B5EF4-FFF2-40B4-BE49-F238E27FC236}">
                    <a16:creationId xmlns:a16="http://schemas.microsoft.com/office/drawing/2014/main" id="{C5E8F4D2-7232-43EF-B27C-A283DF376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2" name="Text Box 212">
              <a:extLst>
                <a:ext uri="{FF2B5EF4-FFF2-40B4-BE49-F238E27FC236}">
                  <a16:creationId xmlns:a16="http://schemas.microsoft.com/office/drawing/2014/main" id="{3850E679-3759-4225-9A99-006FEA474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商圈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275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文本占位符 1"/>
          <p:cNvSpPr txBox="1"/>
          <p:nvPr/>
        </p:nvSpPr>
        <p:spPr bwMode="auto"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咨询团队</a:t>
            </a:r>
            <a:endParaRPr lang="en-US" altLang="zh-CN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4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en-US" altLang="zh-CN" sz="6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Enterprise OS</a:t>
            </a:r>
            <a:endParaRPr lang="zh-CN" altLang="en-US" sz="6000" dirty="0">
              <a:latin typeface="Impact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文本占位符 1"/>
          <p:cNvSpPr txBox="1"/>
          <p:nvPr/>
        </p:nvSpPr>
        <p:spPr bwMode="auto"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赋能团队</a:t>
            </a:r>
            <a:endParaRPr lang="en-US" altLang="zh-CN" sz="5400" kern="12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3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60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未来的企业需要什么？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4308230" y="1389185"/>
            <a:ext cx="4255478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en-US" altLang="zh-CN" sz="3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ERP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CN" sz="3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CRM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CN" sz="3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Accounting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CN" sz="3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PLM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CN" sz="3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…</a:t>
            </a:r>
            <a:endParaRPr lang="zh-CN" altLang="en-US" sz="60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Calibri" panose="020F0502020204030204" charset="0"/>
            </a:endParaRP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占位符 1"/>
          <p:cNvSpPr txBox="1"/>
          <p:nvPr/>
        </p:nvSpPr>
        <p:spPr bwMode="auto">
          <a:xfrm>
            <a:off x="958362" y="4352192"/>
            <a:ext cx="1002323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742950" indent="-742950" algn="ctr" eaLnBrk="1" hangingPunct="1"/>
            <a:r>
              <a:rPr lang="zh-CN" altLang="en-US" sz="60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Calibri" panose="020F0502020204030204" charset="0"/>
              </a:rPr>
              <a:t>这些都将成为历史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" name="Picture 23" descr="u=3912819697,4056494841&amp;fm=23&amp;gp=0">
            <a:extLst>
              <a:ext uri="{FF2B5EF4-FFF2-40B4-BE49-F238E27FC236}">
                <a16:creationId xmlns:a16="http://schemas.microsoft.com/office/drawing/2014/main" id="{44E5EB9D-DF9D-4898-9B8C-CC26BE6B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9648" r="89188" b="75862"/>
          <a:stretch>
            <a:fillRect/>
          </a:stretch>
        </p:blipFill>
        <p:spPr bwMode="auto">
          <a:xfrm>
            <a:off x="1912939" y="2827338"/>
            <a:ext cx="7916862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" name="Rectangle 249">
            <a:extLst>
              <a:ext uri="{FF2B5EF4-FFF2-40B4-BE49-F238E27FC236}">
                <a16:creationId xmlns:a16="http://schemas.microsoft.com/office/drawing/2014/main" id="{CC4EDBBA-DF11-4C6C-A94D-CD691D8D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9" y="3254376"/>
            <a:ext cx="2879725" cy="1143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8" name="Rectangle 248">
            <a:extLst>
              <a:ext uri="{FF2B5EF4-FFF2-40B4-BE49-F238E27FC236}">
                <a16:creationId xmlns:a16="http://schemas.microsoft.com/office/drawing/2014/main" id="{F09B3386-CCC4-43D2-A1B6-82B758B5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3254376"/>
            <a:ext cx="2879725" cy="1143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" name="Text Box 184">
            <a:extLst>
              <a:ext uri="{FF2B5EF4-FFF2-40B4-BE49-F238E27FC236}">
                <a16:creationId xmlns:a16="http://schemas.microsoft.com/office/drawing/2014/main" id="{55BDDE18-B848-46DE-8770-56FE4C3E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2822576"/>
            <a:ext cx="7826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数字小镇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大数据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人工智能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平台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10" name="Picture 206" descr="u=3912819697,4056494841&amp;fm=23&amp;gp=0">
            <a:extLst>
              <a:ext uri="{FF2B5EF4-FFF2-40B4-BE49-F238E27FC236}">
                <a16:creationId xmlns:a16="http://schemas.microsoft.com/office/drawing/2014/main" id="{6DBEFB5C-96A2-47C5-8490-033DE7B6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9648" r="89188" b="75862"/>
          <a:stretch>
            <a:fillRect/>
          </a:stretch>
        </p:blipFill>
        <p:spPr bwMode="auto">
          <a:xfrm>
            <a:off x="1912939" y="2332038"/>
            <a:ext cx="79168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" name="Text Box 207">
            <a:extLst>
              <a:ext uri="{FF2B5EF4-FFF2-40B4-BE49-F238E27FC236}">
                <a16:creationId xmlns:a16="http://schemas.microsoft.com/office/drawing/2014/main" id="{C78780D5-292D-4B1F-8C69-A79F4EA97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9" y="2352676"/>
            <a:ext cx="782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Jimo SQL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2" name="圆角矩形 212">
            <a:extLst>
              <a:ext uri="{FF2B5EF4-FFF2-40B4-BE49-F238E27FC236}">
                <a16:creationId xmlns:a16="http://schemas.microsoft.com/office/drawing/2014/main" id="{055BFF01-BB35-4028-8B25-615BCCE6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3" name="Text Box 39">
            <a:extLst>
              <a:ext uri="{FF2B5EF4-FFF2-40B4-BE49-F238E27FC236}">
                <a16:creationId xmlns:a16="http://schemas.microsoft.com/office/drawing/2014/main" id="{ECF42DFF-613F-4C57-9810-CF32F5D47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3687763"/>
            <a:ext cx="10636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Index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4" name="圆角矩形 212">
            <a:extLst>
              <a:ext uri="{FF2B5EF4-FFF2-40B4-BE49-F238E27FC236}">
                <a16:creationId xmlns:a16="http://schemas.microsoft.com/office/drawing/2014/main" id="{25389478-018D-408A-B624-9FA2FC41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6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" name="Text Box 39">
            <a:extLst>
              <a:ext uri="{FF2B5EF4-FFF2-40B4-BE49-F238E27FC236}">
                <a16:creationId xmlns:a16="http://schemas.microsoft.com/office/drawing/2014/main" id="{E141D89B-EE4B-419B-8F7C-E8CF31BB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4" y="3668713"/>
            <a:ext cx="29051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Stat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6" name="圆角矩形 212">
            <a:extLst>
              <a:ext uri="{FF2B5EF4-FFF2-40B4-BE49-F238E27FC236}">
                <a16:creationId xmlns:a16="http://schemas.microsoft.com/office/drawing/2014/main" id="{52B54A7D-F70D-4EC8-83D3-26F8F8D6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4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7" name="Text Box 39">
            <a:extLst>
              <a:ext uri="{FF2B5EF4-FFF2-40B4-BE49-F238E27FC236}">
                <a16:creationId xmlns:a16="http://schemas.microsoft.com/office/drawing/2014/main" id="{7D671244-130F-40C3-BDE3-C48E646E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3683001"/>
            <a:ext cx="1063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Query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8" name="圆角矩形 212">
            <a:extLst>
              <a:ext uri="{FF2B5EF4-FFF2-40B4-BE49-F238E27FC236}">
                <a16:creationId xmlns:a16="http://schemas.microsoft.com/office/drawing/2014/main" id="{4AA62CCC-316E-4701-8F5D-D81DBF1F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1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9" name="Text Box 39">
            <a:extLst>
              <a:ext uri="{FF2B5EF4-FFF2-40B4-BE49-F238E27FC236}">
                <a16:creationId xmlns:a16="http://schemas.microsoft.com/office/drawing/2014/main" id="{4D862B58-07CC-41CE-B320-0F132BBE5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9" y="3659188"/>
            <a:ext cx="30638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Sort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20" name="Group 222">
            <a:extLst>
              <a:ext uri="{FF2B5EF4-FFF2-40B4-BE49-F238E27FC236}">
                <a16:creationId xmlns:a16="http://schemas.microsoft.com/office/drawing/2014/main" id="{FE31BE8F-FA78-412A-8154-ADA2AA69A558}"/>
              </a:ext>
            </a:extLst>
          </p:cNvPr>
          <p:cNvGrpSpPr>
            <a:grpSpLocks/>
          </p:cNvGrpSpPr>
          <p:nvPr/>
        </p:nvGrpSpPr>
        <p:grpSpPr bwMode="auto">
          <a:xfrm>
            <a:off x="3328989" y="3665538"/>
            <a:ext cx="187325" cy="688975"/>
            <a:chOff x="535" y="854"/>
            <a:chExt cx="156" cy="578"/>
          </a:xfrm>
        </p:grpSpPr>
        <p:sp>
          <p:nvSpPr>
            <p:cNvPr id="221" name="圆角矩形 212">
              <a:extLst>
                <a:ext uri="{FF2B5EF4-FFF2-40B4-BE49-F238E27FC236}">
                  <a16:creationId xmlns:a16="http://schemas.microsoft.com/office/drawing/2014/main" id="{2A3DAD3E-6442-47E6-A149-B718A717D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854"/>
              <a:ext cx="152" cy="522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2" name="Text Box 39">
              <a:extLst>
                <a:ext uri="{FF2B5EF4-FFF2-40B4-BE49-F238E27FC236}">
                  <a16:creationId xmlns:a16="http://schemas.microsoft.com/office/drawing/2014/main" id="{DA794925-FEA2-43A0-81E5-7F31ED57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878"/>
              <a:ext cx="8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Text Search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3" name="Text Box 39">
              <a:extLst>
                <a:ext uri="{FF2B5EF4-FFF2-40B4-BE49-F238E27FC236}">
                  <a16:creationId xmlns:a16="http://schemas.microsoft.com/office/drawing/2014/main" id="{108723F4-1142-41E9-87B1-1946D10E0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" y="885"/>
              <a:ext cx="8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24" name="Group 226">
            <a:extLst>
              <a:ext uri="{FF2B5EF4-FFF2-40B4-BE49-F238E27FC236}">
                <a16:creationId xmlns:a16="http://schemas.microsoft.com/office/drawing/2014/main" id="{46ED817B-69DB-4327-B8FF-B378499BF68A}"/>
              </a:ext>
            </a:extLst>
          </p:cNvPr>
          <p:cNvGrpSpPr>
            <a:grpSpLocks/>
          </p:cNvGrpSpPr>
          <p:nvPr/>
        </p:nvGrpSpPr>
        <p:grpSpPr bwMode="auto">
          <a:xfrm>
            <a:off x="3111501" y="3665538"/>
            <a:ext cx="185738" cy="688975"/>
            <a:chOff x="535" y="854"/>
            <a:chExt cx="156" cy="578"/>
          </a:xfrm>
        </p:grpSpPr>
        <p:sp>
          <p:nvSpPr>
            <p:cNvPr id="225" name="圆角矩形 212">
              <a:extLst>
                <a:ext uri="{FF2B5EF4-FFF2-40B4-BE49-F238E27FC236}">
                  <a16:creationId xmlns:a16="http://schemas.microsoft.com/office/drawing/2014/main" id="{223944B3-C138-41B7-9328-503BAED85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854"/>
              <a:ext cx="152" cy="522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6" name="Text Box 39">
              <a:extLst>
                <a:ext uri="{FF2B5EF4-FFF2-40B4-BE49-F238E27FC236}">
                  <a16:creationId xmlns:a16="http://schemas.microsoft.com/office/drawing/2014/main" id="{AD2682CC-1194-4A97-9E71-97379F475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878"/>
              <a:ext cx="8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Data Process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7" name="Text Box 39">
              <a:extLst>
                <a:ext uri="{FF2B5EF4-FFF2-40B4-BE49-F238E27FC236}">
                  <a16:creationId xmlns:a16="http://schemas.microsoft.com/office/drawing/2014/main" id="{D3A64315-79F9-4EB0-AC3F-4CE4F3F29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" y="885"/>
              <a:ext cx="8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28" name="圆角矩形 212">
            <a:extLst>
              <a:ext uri="{FF2B5EF4-FFF2-40B4-BE49-F238E27FC236}">
                <a16:creationId xmlns:a16="http://schemas.microsoft.com/office/drawing/2014/main" id="{42EAD1C6-6552-4228-B06A-B7C8E47E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9" y="3665538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9" name="Text Box 39">
            <a:extLst>
              <a:ext uri="{FF2B5EF4-FFF2-40B4-BE49-F238E27FC236}">
                <a16:creationId xmlns:a16="http://schemas.microsoft.com/office/drawing/2014/main" id="{E70865B6-C2A7-4DC2-BA40-C3EF56DB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663951"/>
            <a:ext cx="2905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Sync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0" name="圆角矩形 212">
            <a:extLst>
              <a:ext uri="{FF2B5EF4-FFF2-40B4-BE49-F238E27FC236}">
                <a16:creationId xmlns:a16="http://schemas.microsoft.com/office/drawing/2014/main" id="{7AFCB8D6-AF21-4169-B6AD-4F70E626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1" y="3665538"/>
            <a:ext cx="182563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1" name="Text Box 39">
            <a:extLst>
              <a:ext uri="{FF2B5EF4-FFF2-40B4-BE49-F238E27FC236}">
                <a16:creationId xmlns:a16="http://schemas.microsoft.com/office/drawing/2014/main" id="{DC5637F9-FF72-4614-AD6B-64588BA0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1" y="3702051"/>
            <a:ext cx="1063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Stream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32" name="Group 236">
            <a:extLst>
              <a:ext uri="{FF2B5EF4-FFF2-40B4-BE49-F238E27FC236}">
                <a16:creationId xmlns:a16="http://schemas.microsoft.com/office/drawing/2014/main" id="{6137DF65-AD98-423B-B8E9-641711F26745}"/>
              </a:ext>
            </a:extLst>
          </p:cNvPr>
          <p:cNvGrpSpPr>
            <a:grpSpLocks/>
          </p:cNvGrpSpPr>
          <p:nvPr/>
        </p:nvGrpSpPr>
        <p:grpSpPr bwMode="auto">
          <a:xfrm>
            <a:off x="4083051" y="3665538"/>
            <a:ext cx="187325" cy="688975"/>
            <a:chOff x="533" y="854"/>
            <a:chExt cx="158" cy="578"/>
          </a:xfrm>
        </p:grpSpPr>
        <p:sp>
          <p:nvSpPr>
            <p:cNvPr id="233" name="圆角矩形 212">
              <a:extLst>
                <a:ext uri="{FF2B5EF4-FFF2-40B4-BE49-F238E27FC236}">
                  <a16:creationId xmlns:a16="http://schemas.microsoft.com/office/drawing/2014/main" id="{F33D8DED-A806-4A05-BA46-2AFE18B9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854"/>
              <a:ext cx="153" cy="522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4" name="Text Box 39">
              <a:extLst>
                <a:ext uri="{FF2B5EF4-FFF2-40B4-BE49-F238E27FC236}">
                  <a16:creationId xmlns:a16="http://schemas.microsoft.com/office/drawing/2014/main" id="{54793109-6F05-4C76-AA9B-BC1671F25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878"/>
              <a:ext cx="9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MapReduce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" name="Text Box 39">
              <a:extLst>
                <a:ext uri="{FF2B5EF4-FFF2-40B4-BE49-F238E27FC236}">
                  <a16:creationId xmlns:a16="http://schemas.microsoft.com/office/drawing/2014/main" id="{4E4A48AE-47D9-40B5-96A8-CCA56EE67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885"/>
              <a:ext cx="9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36" name="圆角矩形 212">
            <a:extLst>
              <a:ext uri="{FF2B5EF4-FFF2-40B4-BE49-F238E27FC236}">
                <a16:creationId xmlns:a16="http://schemas.microsoft.com/office/drawing/2014/main" id="{B7D7A9ED-7583-48CF-8753-702CDB8D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4" y="3665538"/>
            <a:ext cx="182562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7" name="Text Box 39">
            <a:extLst>
              <a:ext uri="{FF2B5EF4-FFF2-40B4-BE49-F238E27FC236}">
                <a16:creationId xmlns:a16="http://schemas.microsoft.com/office/drawing/2014/main" id="{EC468844-375B-4DDD-8556-E755986B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9" y="3668713"/>
            <a:ext cx="29051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Scan Engine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38" name="Group 243">
            <a:extLst>
              <a:ext uri="{FF2B5EF4-FFF2-40B4-BE49-F238E27FC236}">
                <a16:creationId xmlns:a16="http://schemas.microsoft.com/office/drawing/2014/main" id="{B1AEDA6F-097E-48D2-9744-E6F70870E619}"/>
              </a:ext>
            </a:extLst>
          </p:cNvPr>
          <p:cNvGrpSpPr>
            <a:grpSpLocks/>
          </p:cNvGrpSpPr>
          <p:nvPr/>
        </p:nvGrpSpPr>
        <p:grpSpPr bwMode="auto">
          <a:xfrm>
            <a:off x="4562476" y="3665538"/>
            <a:ext cx="195263" cy="681038"/>
            <a:chOff x="6490" y="1274"/>
            <a:chExt cx="164" cy="572"/>
          </a:xfrm>
        </p:grpSpPr>
        <p:sp>
          <p:nvSpPr>
            <p:cNvPr id="239" name="圆角矩形 212">
              <a:extLst>
                <a:ext uri="{FF2B5EF4-FFF2-40B4-BE49-F238E27FC236}">
                  <a16:creationId xmlns:a16="http://schemas.microsoft.com/office/drawing/2014/main" id="{88FFCE52-57BC-4634-AE3E-E731642F6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274"/>
              <a:ext cx="152" cy="523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0" name="Text Box 39">
              <a:extLst>
                <a:ext uri="{FF2B5EF4-FFF2-40B4-BE49-F238E27FC236}">
                  <a16:creationId xmlns:a16="http://schemas.microsoft.com/office/drawing/2014/main" id="{9FD71EBF-2F15-4FA3-B315-EEAD17B7D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" y="1293"/>
              <a:ext cx="89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Pattern Match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" name="Text Box 39">
              <a:extLst>
                <a:ext uri="{FF2B5EF4-FFF2-40B4-BE49-F238E27FC236}">
                  <a16:creationId xmlns:a16="http://schemas.microsoft.com/office/drawing/2014/main" id="{5803AD8A-8877-4659-BDA5-AD4579F0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" y="1298"/>
              <a:ext cx="89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Engine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42" name="Text Box 247">
            <a:extLst>
              <a:ext uri="{FF2B5EF4-FFF2-40B4-BE49-F238E27FC236}">
                <a16:creationId xmlns:a16="http://schemas.microsoft.com/office/drawing/2014/main" id="{D522B1EE-0DAC-4B97-B681-23F3E8F1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9" y="3306763"/>
            <a:ext cx="258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数据处理引擎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43" name="Group 250">
            <a:extLst>
              <a:ext uri="{FF2B5EF4-FFF2-40B4-BE49-F238E27FC236}">
                <a16:creationId xmlns:a16="http://schemas.microsoft.com/office/drawing/2014/main" id="{71949F59-6A95-4A21-BEAD-56D8A4FDB4F2}"/>
              </a:ext>
            </a:extLst>
          </p:cNvPr>
          <p:cNvGrpSpPr>
            <a:grpSpLocks/>
          </p:cNvGrpSpPr>
          <p:nvPr/>
        </p:nvGrpSpPr>
        <p:grpSpPr bwMode="auto">
          <a:xfrm>
            <a:off x="6950076" y="3663951"/>
            <a:ext cx="2530475" cy="728662"/>
            <a:chOff x="2278" y="1898"/>
            <a:chExt cx="2123" cy="611"/>
          </a:xfrm>
        </p:grpSpPr>
        <p:grpSp>
          <p:nvGrpSpPr>
            <p:cNvPr id="244" name="Group 251">
              <a:extLst>
                <a:ext uri="{FF2B5EF4-FFF2-40B4-BE49-F238E27FC236}">
                  <a16:creationId xmlns:a16="http://schemas.microsoft.com/office/drawing/2014/main" id="{32388D99-78DD-4AF5-924B-2EE1D0CE4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98"/>
              <a:ext cx="559" cy="611"/>
              <a:chOff x="2278" y="1942"/>
              <a:chExt cx="559" cy="611"/>
            </a:xfrm>
          </p:grpSpPr>
          <p:sp>
            <p:nvSpPr>
              <p:cNvPr id="254" name="Text Box 252">
                <a:extLst>
                  <a:ext uri="{FF2B5EF4-FFF2-40B4-BE49-F238E27FC236}">
                    <a16:creationId xmlns:a16="http://schemas.microsoft.com/office/drawing/2014/main" id="{8E45F7C5-66C8-4C08-A66A-61DC4DD4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JimoRDB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关系型数据库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255" name="Picture 253">
                <a:extLst>
                  <a:ext uri="{FF2B5EF4-FFF2-40B4-BE49-F238E27FC236}">
                    <a16:creationId xmlns:a16="http://schemas.microsoft.com/office/drawing/2014/main" id="{2ABF5148-1301-4278-8E1D-B6D3BA557A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5" name="Group 254">
              <a:extLst>
                <a:ext uri="{FF2B5EF4-FFF2-40B4-BE49-F238E27FC236}">
                  <a16:creationId xmlns:a16="http://schemas.microsoft.com/office/drawing/2014/main" id="{C22E0FA6-AC8A-4AD7-9200-17FD692EB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1" y="1898"/>
              <a:ext cx="559" cy="611"/>
              <a:chOff x="2278" y="1942"/>
              <a:chExt cx="559" cy="611"/>
            </a:xfrm>
          </p:grpSpPr>
          <p:sp>
            <p:nvSpPr>
              <p:cNvPr id="252" name="Text Box 255">
                <a:extLst>
                  <a:ext uri="{FF2B5EF4-FFF2-40B4-BE49-F238E27FC236}">
                    <a16:creationId xmlns:a16="http://schemas.microsoft.com/office/drawing/2014/main" id="{655FEB10-4950-43D6-9275-3CE177BA7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JimoCDB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列数据库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253" name="Picture 256">
                <a:extLst>
                  <a:ext uri="{FF2B5EF4-FFF2-40B4-BE49-F238E27FC236}">
                    <a16:creationId xmlns:a16="http://schemas.microsoft.com/office/drawing/2014/main" id="{BD1BB83B-8A5F-48CD-8FB3-54992C538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6" name="Group 257">
              <a:extLst>
                <a:ext uri="{FF2B5EF4-FFF2-40B4-BE49-F238E27FC236}">
                  <a16:creationId xmlns:a16="http://schemas.microsoft.com/office/drawing/2014/main" id="{AA8AFE90-B261-4FDE-942A-8C381F933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" y="1898"/>
              <a:ext cx="559" cy="611"/>
              <a:chOff x="2278" y="1942"/>
              <a:chExt cx="559" cy="611"/>
            </a:xfrm>
          </p:grpSpPr>
          <p:sp>
            <p:nvSpPr>
              <p:cNvPr id="250" name="Text Box 258">
                <a:extLst>
                  <a:ext uri="{FF2B5EF4-FFF2-40B4-BE49-F238E27FC236}">
                    <a16:creationId xmlns:a16="http://schemas.microsoft.com/office/drawing/2014/main" id="{ECEB7EBB-527A-4A1F-AF15-D426CA7C5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JimoKDB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键值数据库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251" name="Picture 259">
                <a:extLst>
                  <a:ext uri="{FF2B5EF4-FFF2-40B4-BE49-F238E27FC236}">
                    <a16:creationId xmlns:a16="http://schemas.microsoft.com/office/drawing/2014/main" id="{39BAB68D-CC72-4C81-9CE4-0998FFAA29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7" name="Group 260">
              <a:extLst>
                <a:ext uri="{FF2B5EF4-FFF2-40B4-BE49-F238E27FC236}">
                  <a16:creationId xmlns:a16="http://schemas.microsoft.com/office/drawing/2014/main" id="{80DE296C-D83B-4832-AA3A-035F757B5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898"/>
              <a:ext cx="559" cy="611"/>
              <a:chOff x="2278" y="1942"/>
              <a:chExt cx="559" cy="611"/>
            </a:xfrm>
          </p:grpSpPr>
          <p:sp>
            <p:nvSpPr>
              <p:cNvPr id="248" name="Text Box 261">
                <a:extLst>
                  <a:ext uri="{FF2B5EF4-FFF2-40B4-BE49-F238E27FC236}">
                    <a16:creationId xmlns:a16="http://schemas.microsoft.com/office/drawing/2014/main" id="{0A2867B5-D3E5-47A1-9925-02EE77398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266"/>
                <a:ext cx="5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JimoDDB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文档型数据库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pic>
            <p:nvPicPr>
              <p:cNvPr id="249" name="Picture 262">
                <a:extLst>
                  <a:ext uri="{FF2B5EF4-FFF2-40B4-BE49-F238E27FC236}">
                    <a16:creationId xmlns:a16="http://schemas.microsoft.com/office/drawing/2014/main" id="{193A229E-D4B1-4524-9488-77C73140D8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7" y="1942"/>
                <a:ext cx="29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" name="Text Box 263">
            <a:extLst>
              <a:ext uri="{FF2B5EF4-FFF2-40B4-BE49-F238E27FC236}">
                <a16:creationId xmlns:a16="http://schemas.microsoft.com/office/drawing/2014/main" id="{773CA111-A2C9-4139-BB72-E1226A8B8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4" y="3306763"/>
            <a:ext cx="258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大数据库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7" name="Rectangle 264">
            <a:extLst>
              <a:ext uri="{FF2B5EF4-FFF2-40B4-BE49-F238E27FC236}">
                <a16:creationId xmlns:a16="http://schemas.microsoft.com/office/drawing/2014/main" id="{B30F48A4-CF75-4499-8C8A-D7A4ED38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1" y="3254376"/>
            <a:ext cx="1784350" cy="1143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8" name="圆角矩形 212">
            <a:extLst>
              <a:ext uri="{FF2B5EF4-FFF2-40B4-BE49-F238E27FC236}">
                <a16:creationId xmlns:a16="http://schemas.microsoft.com/office/drawing/2014/main" id="{2594B546-2F5D-4BAF-B1AB-939CE4DF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1" y="3670301"/>
            <a:ext cx="180975" cy="622300"/>
          </a:xfrm>
          <a:prstGeom prst="roundRect">
            <a:avLst>
              <a:gd name="adj" fmla="val 4694"/>
            </a:avLst>
          </a:prstGeom>
          <a:solidFill>
            <a:srgbClr val="72BFC5"/>
          </a:solidFill>
          <a:ln w="9525">
            <a:solidFill>
              <a:srgbClr val="D5E8E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9" name="Text Box 39">
            <a:extLst>
              <a:ext uri="{FF2B5EF4-FFF2-40B4-BE49-F238E27FC236}">
                <a16:creationId xmlns:a16="http://schemas.microsoft.com/office/drawing/2014/main" id="{757CC338-F33A-4936-9E53-0BFDF24F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4" y="3706813"/>
            <a:ext cx="30638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宋体" pitchFamily="2" charset="-122"/>
              </a:rPr>
              <a:t>数据集积木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60" name="Group 269">
            <a:extLst>
              <a:ext uri="{FF2B5EF4-FFF2-40B4-BE49-F238E27FC236}">
                <a16:creationId xmlns:a16="http://schemas.microsoft.com/office/drawing/2014/main" id="{795F76B2-3686-4BCD-A0A1-05E6A0277CF7}"/>
              </a:ext>
            </a:extLst>
          </p:cNvPr>
          <p:cNvGrpSpPr>
            <a:grpSpLocks/>
          </p:cNvGrpSpPr>
          <p:nvPr/>
        </p:nvGrpSpPr>
        <p:grpSpPr bwMode="auto">
          <a:xfrm>
            <a:off x="5100639" y="3670301"/>
            <a:ext cx="306387" cy="688975"/>
            <a:chOff x="978" y="662"/>
            <a:chExt cx="257" cy="494"/>
          </a:xfrm>
        </p:grpSpPr>
        <p:sp>
          <p:nvSpPr>
            <p:cNvPr id="261" name="圆角矩形 212">
              <a:extLst>
                <a:ext uri="{FF2B5EF4-FFF2-40B4-BE49-F238E27FC236}">
                  <a16:creationId xmlns:a16="http://schemas.microsoft.com/office/drawing/2014/main" id="{164840B9-A700-443C-958E-7B496A1E8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2" name="Text Box 39">
              <a:extLst>
                <a:ext uri="{FF2B5EF4-FFF2-40B4-BE49-F238E27FC236}">
                  <a16:creationId xmlns:a16="http://schemas.microsoft.com/office/drawing/2014/main" id="{910E0D65-7210-4B01-8549-8B9B8810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报表积木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63" name="Group 272">
            <a:extLst>
              <a:ext uri="{FF2B5EF4-FFF2-40B4-BE49-F238E27FC236}">
                <a16:creationId xmlns:a16="http://schemas.microsoft.com/office/drawing/2014/main" id="{3165F94C-1C00-4A3D-A547-D2D9A1D43C63}"/>
              </a:ext>
            </a:extLst>
          </p:cNvPr>
          <p:cNvGrpSpPr>
            <a:grpSpLocks/>
          </p:cNvGrpSpPr>
          <p:nvPr/>
        </p:nvGrpSpPr>
        <p:grpSpPr bwMode="auto">
          <a:xfrm>
            <a:off x="5741989" y="3670301"/>
            <a:ext cx="306387" cy="688975"/>
            <a:chOff x="978" y="662"/>
            <a:chExt cx="257" cy="494"/>
          </a:xfrm>
        </p:grpSpPr>
        <p:sp>
          <p:nvSpPr>
            <p:cNvPr id="264" name="圆角矩形 212">
              <a:extLst>
                <a:ext uri="{FF2B5EF4-FFF2-40B4-BE49-F238E27FC236}">
                  <a16:creationId xmlns:a16="http://schemas.microsoft.com/office/drawing/2014/main" id="{7ADA20FD-3EF6-4D7D-8E73-9A1BE9F03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5" name="Text Box 39">
              <a:extLst>
                <a:ext uri="{FF2B5EF4-FFF2-40B4-BE49-F238E27FC236}">
                  <a16:creationId xmlns:a16="http://schemas.microsoft.com/office/drawing/2014/main" id="{673D4D50-4984-4FE0-8634-DEEC6FE31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加密积木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66" name="Group 275">
            <a:extLst>
              <a:ext uri="{FF2B5EF4-FFF2-40B4-BE49-F238E27FC236}">
                <a16:creationId xmlns:a16="http://schemas.microsoft.com/office/drawing/2014/main" id="{A9703CC8-53C9-4942-90F4-4906F17D92A2}"/>
              </a:ext>
            </a:extLst>
          </p:cNvPr>
          <p:cNvGrpSpPr>
            <a:grpSpLocks/>
          </p:cNvGrpSpPr>
          <p:nvPr/>
        </p:nvGrpSpPr>
        <p:grpSpPr bwMode="auto">
          <a:xfrm>
            <a:off x="5314951" y="3670301"/>
            <a:ext cx="306388" cy="688975"/>
            <a:chOff x="978" y="662"/>
            <a:chExt cx="257" cy="494"/>
          </a:xfrm>
        </p:grpSpPr>
        <p:sp>
          <p:nvSpPr>
            <p:cNvPr id="267" name="圆角矩形 212">
              <a:extLst>
                <a:ext uri="{FF2B5EF4-FFF2-40B4-BE49-F238E27FC236}">
                  <a16:creationId xmlns:a16="http://schemas.microsoft.com/office/drawing/2014/main" id="{5FE722B3-3A76-45F1-8B94-9CBA41191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8" name="Text Box 39">
              <a:extLst>
                <a:ext uri="{FF2B5EF4-FFF2-40B4-BE49-F238E27FC236}">
                  <a16:creationId xmlns:a16="http://schemas.microsoft.com/office/drawing/2014/main" id="{5960F630-28B7-4DF1-937D-19FE10815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ETL</a:t>
              </a: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69" name="Group 278">
            <a:extLst>
              <a:ext uri="{FF2B5EF4-FFF2-40B4-BE49-F238E27FC236}">
                <a16:creationId xmlns:a16="http://schemas.microsoft.com/office/drawing/2014/main" id="{3162A22F-3AF0-4773-A439-3D117E063195}"/>
              </a:ext>
            </a:extLst>
          </p:cNvPr>
          <p:cNvGrpSpPr>
            <a:grpSpLocks/>
          </p:cNvGrpSpPr>
          <p:nvPr/>
        </p:nvGrpSpPr>
        <p:grpSpPr bwMode="auto">
          <a:xfrm>
            <a:off x="5527676" y="3670301"/>
            <a:ext cx="306388" cy="688975"/>
            <a:chOff x="978" y="662"/>
            <a:chExt cx="257" cy="494"/>
          </a:xfrm>
        </p:grpSpPr>
        <p:sp>
          <p:nvSpPr>
            <p:cNvPr id="270" name="圆角矩形 212">
              <a:extLst>
                <a:ext uri="{FF2B5EF4-FFF2-40B4-BE49-F238E27FC236}">
                  <a16:creationId xmlns:a16="http://schemas.microsoft.com/office/drawing/2014/main" id="{25571928-E7D7-4000-A79C-256C8517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1" name="Text Box 39">
              <a:extLst>
                <a:ext uri="{FF2B5EF4-FFF2-40B4-BE49-F238E27FC236}">
                  <a16:creationId xmlns:a16="http://schemas.microsoft.com/office/drawing/2014/main" id="{9F092C49-E975-4270-8A5A-4C22C6DDB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流程积木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72" name="Group 281">
            <a:extLst>
              <a:ext uri="{FF2B5EF4-FFF2-40B4-BE49-F238E27FC236}">
                <a16:creationId xmlns:a16="http://schemas.microsoft.com/office/drawing/2014/main" id="{77DDCA4B-3CEE-4879-A5A2-24A4FCD4DDEA}"/>
              </a:ext>
            </a:extLst>
          </p:cNvPr>
          <p:cNvGrpSpPr>
            <a:grpSpLocks/>
          </p:cNvGrpSpPr>
          <p:nvPr/>
        </p:nvGrpSpPr>
        <p:grpSpPr bwMode="auto">
          <a:xfrm>
            <a:off x="5956301" y="3670301"/>
            <a:ext cx="306388" cy="688975"/>
            <a:chOff x="978" y="662"/>
            <a:chExt cx="257" cy="494"/>
          </a:xfrm>
        </p:grpSpPr>
        <p:sp>
          <p:nvSpPr>
            <p:cNvPr id="273" name="圆角矩形 212">
              <a:extLst>
                <a:ext uri="{FF2B5EF4-FFF2-40B4-BE49-F238E27FC236}">
                  <a16:creationId xmlns:a16="http://schemas.microsoft.com/office/drawing/2014/main" id="{4A547E6D-A4A8-483D-B578-EF9D5E05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4" name="Text Box 39">
              <a:extLst>
                <a:ext uri="{FF2B5EF4-FFF2-40B4-BE49-F238E27FC236}">
                  <a16:creationId xmlns:a16="http://schemas.microsoft.com/office/drawing/2014/main" id="{C152ADD4-DB05-427C-B2C1-56E114FD5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688"/>
              <a:ext cx="2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压缩积木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75" name="Group 284">
            <a:extLst>
              <a:ext uri="{FF2B5EF4-FFF2-40B4-BE49-F238E27FC236}">
                <a16:creationId xmlns:a16="http://schemas.microsoft.com/office/drawing/2014/main" id="{26DFD72E-2482-4B21-9D7D-2BB195745A45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3670301"/>
            <a:ext cx="428625" cy="688975"/>
            <a:chOff x="876" y="662"/>
            <a:chExt cx="359" cy="494"/>
          </a:xfrm>
        </p:grpSpPr>
        <p:sp>
          <p:nvSpPr>
            <p:cNvPr id="276" name="圆角矩形 212">
              <a:extLst>
                <a:ext uri="{FF2B5EF4-FFF2-40B4-BE49-F238E27FC236}">
                  <a16:creationId xmlns:a16="http://schemas.microsoft.com/office/drawing/2014/main" id="{E7DF5CE0-6E42-4AFA-8B58-D8955D4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7" name="Text Box 39">
              <a:extLst>
                <a:ext uri="{FF2B5EF4-FFF2-40B4-BE49-F238E27FC236}">
                  <a16:creationId xmlns:a16="http://schemas.microsoft.com/office/drawing/2014/main" id="{045C2FF1-2DC9-48F3-A3EC-BB98D8B1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8"/>
              <a:ext cx="3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业务模块积木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78" name="Group 287">
            <a:extLst>
              <a:ext uri="{FF2B5EF4-FFF2-40B4-BE49-F238E27FC236}">
                <a16:creationId xmlns:a16="http://schemas.microsoft.com/office/drawing/2014/main" id="{F602D531-23A2-44CC-87F1-E63CE274EDE7}"/>
              </a:ext>
            </a:extLst>
          </p:cNvPr>
          <p:cNvGrpSpPr>
            <a:grpSpLocks/>
          </p:cNvGrpSpPr>
          <p:nvPr/>
        </p:nvGrpSpPr>
        <p:grpSpPr bwMode="auto">
          <a:xfrm>
            <a:off x="6262689" y="3670301"/>
            <a:ext cx="427037" cy="688975"/>
            <a:chOff x="876" y="662"/>
            <a:chExt cx="359" cy="494"/>
          </a:xfrm>
        </p:grpSpPr>
        <p:sp>
          <p:nvSpPr>
            <p:cNvPr id="279" name="圆角矩形 212">
              <a:extLst>
                <a:ext uri="{FF2B5EF4-FFF2-40B4-BE49-F238E27FC236}">
                  <a16:creationId xmlns:a16="http://schemas.microsoft.com/office/drawing/2014/main" id="{B7444A2B-4DDC-4F93-9F0E-064B9B50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62"/>
              <a:ext cx="152" cy="446"/>
            </a:xfrm>
            <a:prstGeom prst="roundRect">
              <a:avLst>
                <a:gd name="adj" fmla="val 4694"/>
              </a:avLst>
            </a:prstGeom>
            <a:solidFill>
              <a:srgbClr val="72BFC5"/>
            </a:solidFill>
            <a:ln w="9525">
              <a:solidFill>
                <a:srgbClr val="D5E8E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0" name="Text Box 39">
              <a:extLst>
                <a:ext uri="{FF2B5EF4-FFF2-40B4-BE49-F238E27FC236}">
                  <a16:creationId xmlns:a16="http://schemas.microsoft.com/office/drawing/2014/main" id="{2503F699-5069-4A0B-B4C1-1B554A1E2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8"/>
              <a:ext cx="3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安全控制积木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81" name="Text Box 188">
            <a:extLst>
              <a:ext uri="{FF2B5EF4-FFF2-40B4-BE49-F238E27FC236}">
                <a16:creationId xmlns:a16="http://schemas.microsoft.com/office/drawing/2014/main" id="{A36F50D2-BDD0-4EF6-A2FE-A531AE4B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4" y="3154363"/>
            <a:ext cx="17494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Hursion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Runtime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82" name="Group 78">
            <a:extLst>
              <a:ext uri="{FF2B5EF4-FFF2-40B4-BE49-F238E27FC236}">
                <a16:creationId xmlns:a16="http://schemas.microsoft.com/office/drawing/2014/main" id="{FCB610ED-154F-47DC-BE95-CB538A4136D3}"/>
              </a:ext>
            </a:extLst>
          </p:cNvPr>
          <p:cNvGrpSpPr>
            <a:grpSpLocks/>
          </p:cNvGrpSpPr>
          <p:nvPr/>
        </p:nvGrpSpPr>
        <p:grpSpPr bwMode="auto">
          <a:xfrm>
            <a:off x="1871664" y="4651376"/>
            <a:ext cx="7926387" cy="700087"/>
            <a:chOff x="551" y="2435"/>
            <a:chExt cx="6651" cy="952"/>
          </a:xfrm>
        </p:grpSpPr>
        <p:sp>
          <p:nvSpPr>
            <p:cNvPr id="283" name="AutoShape 79">
              <a:extLst>
                <a:ext uri="{FF2B5EF4-FFF2-40B4-BE49-F238E27FC236}">
                  <a16:creationId xmlns:a16="http://schemas.microsoft.com/office/drawing/2014/main" id="{A427F87C-D4B9-4F97-AA90-389F0DD4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天气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4" name="AutoShape 80">
              <a:extLst>
                <a:ext uri="{FF2B5EF4-FFF2-40B4-BE49-F238E27FC236}">
                  <a16:creationId xmlns:a16="http://schemas.microsoft.com/office/drawing/2014/main" id="{E701E2E0-1B93-4882-BF24-D13AD553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APP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5" name="AutoShape 81">
              <a:extLst>
                <a:ext uri="{FF2B5EF4-FFF2-40B4-BE49-F238E27FC236}">
                  <a16:creationId xmlns:a16="http://schemas.microsoft.com/office/drawing/2014/main" id="{6E188497-A688-40A2-97EB-31A3CB76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其他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6" name="AutoShape 82">
              <a:extLst>
                <a:ext uri="{FF2B5EF4-FFF2-40B4-BE49-F238E27FC236}">
                  <a16:creationId xmlns:a16="http://schemas.microsoft.com/office/drawing/2014/main" id="{FD75FF74-3D37-4DF4-9A88-CAB7E7EF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GIS</a:t>
              </a:r>
              <a:b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7" name="AutoShape 83">
              <a:extLst>
                <a:ext uri="{FF2B5EF4-FFF2-40B4-BE49-F238E27FC236}">
                  <a16:creationId xmlns:a16="http://schemas.microsoft.com/office/drawing/2014/main" id="{A50E6AF0-C794-47A4-A6B8-3EC85C31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资源</a:t>
              </a:r>
              <a:br>
                <a:rPr lang="en-US" altLang="zh-CN" sz="16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8" name="AutoShape 84">
              <a:extLst>
                <a:ext uri="{FF2B5EF4-FFF2-40B4-BE49-F238E27FC236}">
                  <a16:creationId xmlns:a16="http://schemas.microsoft.com/office/drawing/2014/main" id="{BB02CA34-5C8E-47A7-9716-0639907F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养殖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9" name="AutoShape 85">
              <a:extLst>
                <a:ext uri="{FF2B5EF4-FFF2-40B4-BE49-F238E27FC236}">
                  <a16:creationId xmlns:a16="http://schemas.microsoft.com/office/drawing/2014/main" id="{E509D500-BFA8-4C06-835B-3344E671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道路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0" name="AutoShape 86">
              <a:extLst>
                <a:ext uri="{FF2B5EF4-FFF2-40B4-BE49-F238E27FC236}">
                  <a16:creationId xmlns:a16="http://schemas.microsoft.com/office/drawing/2014/main" id="{453F6516-0A87-4EFA-86FC-B2251199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务工</a:t>
              </a:r>
              <a:br>
                <a:rPr lang="en-US" altLang="zh-CN" sz="16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1" name="AutoShape 87">
              <a:extLst>
                <a:ext uri="{FF2B5EF4-FFF2-40B4-BE49-F238E27FC236}">
                  <a16:creationId xmlns:a16="http://schemas.microsoft.com/office/drawing/2014/main" id="{BA576F36-D0C3-4028-B970-C020D955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入口</a:t>
              </a:r>
              <a:br>
                <a:rPr lang="en-US" altLang="zh-CN" sz="16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6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2" name="AutoShape 88">
              <a:extLst>
                <a:ext uri="{FF2B5EF4-FFF2-40B4-BE49-F238E27FC236}">
                  <a16:creationId xmlns:a16="http://schemas.microsoft.com/office/drawing/2014/main" id="{510669F2-4A38-483F-BA87-D6358B6D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GPS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3" name="AutoShape 89">
              <a:extLst>
                <a:ext uri="{FF2B5EF4-FFF2-40B4-BE49-F238E27FC236}">
                  <a16:creationId xmlns:a16="http://schemas.microsoft.com/office/drawing/2014/main" id="{419573D0-07F8-424F-9758-06CCA7FF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仓库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4" name="AutoShape 90">
              <a:extLst>
                <a:ext uri="{FF2B5EF4-FFF2-40B4-BE49-F238E27FC236}">
                  <a16:creationId xmlns:a16="http://schemas.microsoft.com/office/drawing/2014/main" id="{E9695CDD-34E4-400F-B125-B68BF7C50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土地</a:t>
              </a:r>
              <a:b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5" name="AutoShape 91">
              <a:extLst>
                <a:ext uri="{FF2B5EF4-FFF2-40B4-BE49-F238E27FC236}">
                  <a16:creationId xmlns:a16="http://schemas.microsoft.com/office/drawing/2014/main" id="{786FF3C7-FE94-44A8-A578-7FCB63389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ea typeface="宋体" pitchFamily="2" charset="-122"/>
                  <a:cs typeface="宋体" pitchFamily="2" charset="-122"/>
                </a:rPr>
                <a:t>村镇</a:t>
              </a:r>
              <a:br>
                <a:rPr lang="en-US" altLang="zh-CN" sz="1400" dirty="0">
                  <a:ea typeface="宋体" pitchFamily="2" charset="-122"/>
                  <a:cs typeface="宋体" pitchFamily="2" charset="-122"/>
                </a:rPr>
              </a:br>
              <a:r>
                <a:rPr lang="zh-CN" altLang="en-US" sz="1400" dirty="0"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6" name="AutoShape 92">
              <a:extLst>
                <a:ext uri="{FF2B5EF4-FFF2-40B4-BE49-F238E27FC236}">
                  <a16:creationId xmlns:a16="http://schemas.microsoft.com/office/drawing/2014/main" id="{A728D06B-877D-4E7D-AEC9-B56A2E3C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2435"/>
              <a:ext cx="437" cy="952"/>
            </a:xfrm>
            <a:prstGeom prst="can">
              <a:avLst>
                <a:gd name="adj" fmla="val 324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耕种</a:t>
              </a:r>
              <a:b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97" name="Group 93">
            <a:extLst>
              <a:ext uri="{FF2B5EF4-FFF2-40B4-BE49-F238E27FC236}">
                <a16:creationId xmlns:a16="http://schemas.microsoft.com/office/drawing/2014/main" id="{DA6E595A-22FB-4DA4-8A87-191D9F32375C}"/>
              </a:ext>
            </a:extLst>
          </p:cNvPr>
          <p:cNvGrpSpPr>
            <a:grpSpLocks/>
          </p:cNvGrpSpPr>
          <p:nvPr/>
        </p:nvGrpSpPr>
        <p:grpSpPr bwMode="auto">
          <a:xfrm>
            <a:off x="1898651" y="1428751"/>
            <a:ext cx="720725" cy="762000"/>
            <a:chOff x="471" y="449"/>
            <a:chExt cx="454" cy="480"/>
          </a:xfrm>
        </p:grpSpPr>
        <p:grpSp>
          <p:nvGrpSpPr>
            <p:cNvPr id="298" name="Group 14">
              <a:extLst>
                <a:ext uri="{FF2B5EF4-FFF2-40B4-BE49-F238E27FC236}">
                  <a16:creationId xmlns:a16="http://schemas.microsoft.com/office/drawing/2014/main" id="{1379759C-2084-443D-9E01-B43A5BBEA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00" name="Group 15">
                <a:extLst>
                  <a:ext uri="{FF2B5EF4-FFF2-40B4-BE49-F238E27FC236}">
                    <a16:creationId xmlns:a16="http://schemas.microsoft.com/office/drawing/2014/main" id="{1E546C53-2FB7-4BCD-8215-D7EA9913E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02" name="Picture 16" descr="light_shadow">
                  <a:extLst>
                    <a:ext uri="{FF2B5EF4-FFF2-40B4-BE49-F238E27FC236}">
                      <a16:creationId xmlns:a16="http://schemas.microsoft.com/office/drawing/2014/main" id="{685972CD-A45D-4670-86FF-6E403E7896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3" name="Picture 17" descr="circuler_1">
                  <a:extLst>
                    <a:ext uri="{FF2B5EF4-FFF2-40B4-BE49-F238E27FC236}">
                      <a16:creationId xmlns:a16="http://schemas.microsoft.com/office/drawing/2014/main" id="{F39B1A63-C973-4063-ABBD-F62B53DDA1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04" name="Oval 18">
                  <a:extLst>
                    <a:ext uri="{FF2B5EF4-FFF2-40B4-BE49-F238E27FC236}">
                      <a16:creationId xmlns:a16="http://schemas.microsoft.com/office/drawing/2014/main" id="{6C720589-66D3-4638-B1BA-71E9C09F6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01" name="Picture 19" descr="Picture2">
                <a:extLst>
                  <a:ext uri="{FF2B5EF4-FFF2-40B4-BE49-F238E27FC236}">
                    <a16:creationId xmlns:a16="http://schemas.microsoft.com/office/drawing/2014/main" id="{CA1667AF-2273-4189-9818-2CC2337E7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9" name="Text Box 102">
              <a:extLst>
                <a:ext uri="{FF2B5EF4-FFF2-40B4-BE49-F238E27FC236}">
                  <a16:creationId xmlns:a16="http://schemas.microsoft.com/office/drawing/2014/main" id="{41413243-AD6D-4ADB-A53F-15C471ECF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社区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05" name="Group 103">
            <a:extLst>
              <a:ext uri="{FF2B5EF4-FFF2-40B4-BE49-F238E27FC236}">
                <a16:creationId xmlns:a16="http://schemas.microsoft.com/office/drawing/2014/main" id="{02EC1331-82E8-4ED0-8984-279018202DB7}"/>
              </a:ext>
            </a:extLst>
          </p:cNvPr>
          <p:cNvGrpSpPr>
            <a:grpSpLocks/>
          </p:cNvGrpSpPr>
          <p:nvPr/>
        </p:nvGrpSpPr>
        <p:grpSpPr bwMode="auto">
          <a:xfrm>
            <a:off x="2447926" y="1428751"/>
            <a:ext cx="720725" cy="762000"/>
            <a:chOff x="471" y="449"/>
            <a:chExt cx="454" cy="480"/>
          </a:xfrm>
        </p:grpSpPr>
        <p:grpSp>
          <p:nvGrpSpPr>
            <p:cNvPr id="306" name="Group 14">
              <a:extLst>
                <a:ext uri="{FF2B5EF4-FFF2-40B4-BE49-F238E27FC236}">
                  <a16:creationId xmlns:a16="http://schemas.microsoft.com/office/drawing/2014/main" id="{4973A0E9-9D1D-43F1-88E3-4315A75AD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08" name="Group 15">
                <a:extLst>
                  <a:ext uri="{FF2B5EF4-FFF2-40B4-BE49-F238E27FC236}">
                    <a16:creationId xmlns:a16="http://schemas.microsoft.com/office/drawing/2014/main" id="{6EF0103D-28C4-45D0-B6E9-13B982EEF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10" name="Picture 16" descr="light_shadow">
                  <a:extLst>
                    <a:ext uri="{FF2B5EF4-FFF2-40B4-BE49-F238E27FC236}">
                      <a16:creationId xmlns:a16="http://schemas.microsoft.com/office/drawing/2014/main" id="{937E7835-7334-4154-A32D-3C5722FEA6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" name="Picture 17" descr="circuler_1">
                  <a:extLst>
                    <a:ext uri="{FF2B5EF4-FFF2-40B4-BE49-F238E27FC236}">
                      <a16:creationId xmlns:a16="http://schemas.microsoft.com/office/drawing/2014/main" id="{AFAAD0B8-C6EB-4DBC-BBED-44873EF8C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2" name="Oval 18">
                  <a:extLst>
                    <a:ext uri="{FF2B5EF4-FFF2-40B4-BE49-F238E27FC236}">
                      <a16:creationId xmlns:a16="http://schemas.microsoft.com/office/drawing/2014/main" id="{7AC7516C-17E8-49F3-A799-F7A4839F4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09" name="Picture 19" descr="Picture2">
                <a:extLst>
                  <a:ext uri="{FF2B5EF4-FFF2-40B4-BE49-F238E27FC236}">
                    <a16:creationId xmlns:a16="http://schemas.microsoft.com/office/drawing/2014/main" id="{591FD975-6660-46A2-B7D5-51521469EA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07" name="Text Box 112">
              <a:extLst>
                <a:ext uri="{FF2B5EF4-FFF2-40B4-BE49-F238E27FC236}">
                  <a16:creationId xmlns:a16="http://schemas.microsoft.com/office/drawing/2014/main" id="{BD67A8EE-AD15-480A-B788-FA9082591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耕种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13" name="Group 113">
            <a:extLst>
              <a:ext uri="{FF2B5EF4-FFF2-40B4-BE49-F238E27FC236}">
                <a16:creationId xmlns:a16="http://schemas.microsoft.com/office/drawing/2014/main" id="{F2DAAA6A-6EF1-4EF3-8BE1-9596540F8716}"/>
              </a:ext>
            </a:extLst>
          </p:cNvPr>
          <p:cNvGrpSpPr>
            <a:grpSpLocks/>
          </p:cNvGrpSpPr>
          <p:nvPr/>
        </p:nvGrpSpPr>
        <p:grpSpPr bwMode="auto">
          <a:xfrm>
            <a:off x="2997201" y="1428751"/>
            <a:ext cx="720725" cy="762000"/>
            <a:chOff x="471" y="449"/>
            <a:chExt cx="454" cy="480"/>
          </a:xfrm>
        </p:grpSpPr>
        <p:grpSp>
          <p:nvGrpSpPr>
            <p:cNvPr id="314" name="Group 14">
              <a:extLst>
                <a:ext uri="{FF2B5EF4-FFF2-40B4-BE49-F238E27FC236}">
                  <a16:creationId xmlns:a16="http://schemas.microsoft.com/office/drawing/2014/main" id="{CAC5655E-6ED8-41BB-88D4-C4A4CB981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16" name="Group 15">
                <a:extLst>
                  <a:ext uri="{FF2B5EF4-FFF2-40B4-BE49-F238E27FC236}">
                    <a16:creationId xmlns:a16="http://schemas.microsoft.com/office/drawing/2014/main" id="{33446B38-3C8B-4E3C-ADD9-B735BA7F48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18" name="Picture 16" descr="light_shadow">
                  <a:extLst>
                    <a:ext uri="{FF2B5EF4-FFF2-40B4-BE49-F238E27FC236}">
                      <a16:creationId xmlns:a16="http://schemas.microsoft.com/office/drawing/2014/main" id="{B30C535D-6079-47B5-BD03-67E54F6CA6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9" name="Picture 17" descr="circuler_1">
                  <a:extLst>
                    <a:ext uri="{FF2B5EF4-FFF2-40B4-BE49-F238E27FC236}">
                      <a16:creationId xmlns:a16="http://schemas.microsoft.com/office/drawing/2014/main" id="{728C5311-D605-48F9-9618-7F636C9885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20" name="Oval 18">
                  <a:extLst>
                    <a:ext uri="{FF2B5EF4-FFF2-40B4-BE49-F238E27FC236}">
                      <a16:creationId xmlns:a16="http://schemas.microsoft.com/office/drawing/2014/main" id="{513C4601-7DA2-46FC-B113-23E971209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17" name="Picture 19" descr="Picture2">
                <a:extLst>
                  <a:ext uri="{FF2B5EF4-FFF2-40B4-BE49-F238E27FC236}">
                    <a16:creationId xmlns:a16="http://schemas.microsoft.com/office/drawing/2014/main" id="{04E0E412-E0CD-42D3-8369-E9C409EACB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5" name="Text Box 122">
              <a:extLst>
                <a:ext uri="{FF2B5EF4-FFF2-40B4-BE49-F238E27FC236}">
                  <a16:creationId xmlns:a16="http://schemas.microsoft.com/office/drawing/2014/main" id="{BAD8B528-4727-4B1C-ABAF-78DEE969A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出行</a:t>
              </a:r>
              <a:b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21" name="Group 123">
            <a:extLst>
              <a:ext uri="{FF2B5EF4-FFF2-40B4-BE49-F238E27FC236}">
                <a16:creationId xmlns:a16="http://schemas.microsoft.com/office/drawing/2014/main" id="{F3669669-4F56-405D-AF53-8758BE2A11DD}"/>
              </a:ext>
            </a:extLst>
          </p:cNvPr>
          <p:cNvGrpSpPr>
            <a:grpSpLocks/>
          </p:cNvGrpSpPr>
          <p:nvPr/>
        </p:nvGrpSpPr>
        <p:grpSpPr bwMode="auto">
          <a:xfrm>
            <a:off x="3546476" y="1428751"/>
            <a:ext cx="720725" cy="762000"/>
            <a:chOff x="471" y="449"/>
            <a:chExt cx="454" cy="480"/>
          </a:xfrm>
        </p:grpSpPr>
        <p:grpSp>
          <p:nvGrpSpPr>
            <p:cNvPr id="322" name="Group 14">
              <a:extLst>
                <a:ext uri="{FF2B5EF4-FFF2-40B4-BE49-F238E27FC236}">
                  <a16:creationId xmlns:a16="http://schemas.microsoft.com/office/drawing/2014/main" id="{4FDA27A1-7785-49E6-91E3-859E5F460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24" name="Group 15">
                <a:extLst>
                  <a:ext uri="{FF2B5EF4-FFF2-40B4-BE49-F238E27FC236}">
                    <a16:creationId xmlns:a16="http://schemas.microsoft.com/office/drawing/2014/main" id="{B0D0ADAE-23A2-4C9A-9C34-7E22E203C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26" name="Picture 16" descr="light_shadow">
                  <a:extLst>
                    <a:ext uri="{FF2B5EF4-FFF2-40B4-BE49-F238E27FC236}">
                      <a16:creationId xmlns:a16="http://schemas.microsoft.com/office/drawing/2014/main" id="{39AD907B-12D4-4944-9985-B4F24D5666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7" name="Picture 17" descr="circuler_1">
                  <a:extLst>
                    <a:ext uri="{FF2B5EF4-FFF2-40B4-BE49-F238E27FC236}">
                      <a16:creationId xmlns:a16="http://schemas.microsoft.com/office/drawing/2014/main" id="{72BCBAF7-DB39-4031-A0FE-1E1E94B265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28" name="Oval 18">
                  <a:extLst>
                    <a:ext uri="{FF2B5EF4-FFF2-40B4-BE49-F238E27FC236}">
                      <a16:creationId xmlns:a16="http://schemas.microsoft.com/office/drawing/2014/main" id="{C407084E-EBF0-4D37-9698-313D38324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25" name="Picture 19" descr="Picture2">
                <a:extLst>
                  <a:ext uri="{FF2B5EF4-FFF2-40B4-BE49-F238E27FC236}">
                    <a16:creationId xmlns:a16="http://schemas.microsoft.com/office/drawing/2014/main" id="{29AECF92-EAB5-43DE-B830-9CC25A8DA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3" name="Text Box 132">
              <a:extLst>
                <a:ext uri="{FF2B5EF4-FFF2-40B4-BE49-F238E27FC236}">
                  <a16:creationId xmlns:a16="http://schemas.microsoft.com/office/drawing/2014/main" id="{9180913E-DC82-4F84-B798-EE17F24C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职住</a:t>
              </a:r>
              <a:b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29" name="Group 133">
            <a:extLst>
              <a:ext uri="{FF2B5EF4-FFF2-40B4-BE49-F238E27FC236}">
                <a16:creationId xmlns:a16="http://schemas.microsoft.com/office/drawing/2014/main" id="{E00BAC89-52A7-4A47-B647-296CA159915D}"/>
              </a:ext>
            </a:extLst>
          </p:cNvPr>
          <p:cNvGrpSpPr>
            <a:grpSpLocks/>
          </p:cNvGrpSpPr>
          <p:nvPr/>
        </p:nvGrpSpPr>
        <p:grpSpPr bwMode="auto">
          <a:xfrm>
            <a:off x="4095751" y="1428751"/>
            <a:ext cx="720725" cy="762000"/>
            <a:chOff x="471" y="449"/>
            <a:chExt cx="454" cy="480"/>
          </a:xfrm>
        </p:grpSpPr>
        <p:grpSp>
          <p:nvGrpSpPr>
            <p:cNvPr id="330" name="Group 14">
              <a:extLst>
                <a:ext uri="{FF2B5EF4-FFF2-40B4-BE49-F238E27FC236}">
                  <a16:creationId xmlns:a16="http://schemas.microsoft.com/office/drawing/2014/main" id="{D5F51E05-0DBE-4659-9B2F-A1445ACDE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32" name="Group 15">
                <a:extLst>
                  <a:ext uri="{FF2B5EF4-FFF2-40B4-BE49-F238E27FC236}">
                    <a16:creationId xmlns:a16="http://schemas.microsoft.com/office/drawing/2014/main" id="{482F0F0C-05AC-41F3-A9B3-1A3FE8C73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34" name="Picture 16" descr="light_shadow">
                  <a:extLst>
                    <a:ext uri="{FF2B5EF4-FFF2-40B4-BE49-F238E27FC236}">
                      <a16:creationId xmlns:a16="http://schemas.microsoft.com/office/drawing/2014/main" id="{C4FAE286-0848-49B8-89DA-9CE9DB38DC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35" name="Picture 17" descr="circuler_1">
                  <a:extLst>
                    <a:ext uri="{FF2B5EF4-FFF2-40B4-BE49-F238E27FC236}">
                      <a16:creationId xmlns:a16="http://schemas.microsoft.com/office/drawing/2014/main" id="{816C778D-D037-40C5-A83A-20405E8D63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6" name="Oval 18">
                  <a:extLst>
                    <a:ext uri="{FF2B5EF4-FFF2-40B4-BE49-F238E27FC236}">
                      <a16:creationId xmlns:a16="http://schemas.microsoft.com/office/drawing/2014/main" id="{837DE9F1-2D4E-4141-895B-45E65C69D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33" name="Picture 19" descr="Picture2">
                <a:extLst>
                  <a:ext uri="{FF2B5EF4-FFF2-40B4-BE49-F238E27FC236}">
                    <a16:creationId xmlns:a16="http://schemas.microsoft.com/office/drawing/2014/main" id="{40BC0A38-B8F0-4E14-886E-EAA00D916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1" name="Text Box 142">
              <a:extLst>
                <a:ext uri="{FF2B5EF4-FFF2-40B4-BE49-F238E27FC236}">
                  <a16:creationId xmlns:a16="http://schemas.microsoft.com/office/drawing/2014/main" id="{14566BD7-C321-45B1-9A4B-4F4B5AF1A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交通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37" name="Group 143">
            <a:extLst>
              <a:ext uri="{FF2B5EF4-FFF2-40B4-BE49-F238E27FC236}">
                <a16:creationId xmlns:a16="http://schemas.microsoft.com/office/drawing/2014/main" id="{1E11D7E1-A74B-4D30-9013-65501A436EAC}"/>
              </a:ext>
            </a:extLst>
          </p:cNvPr>
          <p:cNvGrpSpPr>
            <a:grpSpLocks/>
          </p:cNvGrpSpPr>
          <p:nvPr/>
        </p:nvGrpSpPr>
        <p:grpSpPr bwMode="auto">
          <a:xfrm>
            <a:off x="4645026" y="1428751"/>
            <a:ext cx="720725" cy="762000"/>
            <a:chOff x="471" y="449"/>
            <a:chExt cx="454" cy="480"/>
          </a:xfrm>
        </p:grpSpPr>
        <p:grpSp>
          <p:nvGrpSpPr>
            <p:cNvPr id="338" name="Group 14">
              <a:extLst>
                <a:ext uri="{FF2B5EF4-FFF2-40B4-BE49-F238E27FC236}">
                  <a16:creationId xmlns:a16="http://schemas.microsoft.com/office/drawing/2014/main" id="{1CE57EA3-21E8-4882-AD92-F72CC7E7F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40" name="Group 15">
                <a:extLst>
                  <a:ext uri="{FF2B5EF4-FFF2-40B4-BE49-F238E27FC236}">
                    <a16:creationId xmlns:a16="http://schemas.microsoft.com/office/drawing/2014/main" id="{A9215FAE-AB81-4EBF-B6F6-805AF91AE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42" name="Picture 16" descr="light_shadow">
                  <a:extLst>
                    <a:ext uri="{FF2B5EF4-FFF2-40B4-BE49-F238E27FC236}">
                      <a16:creationId xmlns:a16="http://schemas.microsoft.com/office/drawing/2014/main" id="{88080372-356B-4C57-B63B-DCD0FC792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3" name="Picture 17" descr="circuler_1">
                  <a:extLst>
                    <a:ext uri="{FF2B5EF4-FFF2-40B4-BE49-F238E27FC236}">
                      <a16:creationId xmlns:a16="http://schemas.microsoft.com/office/drawing/2014/main" id="{E20A666A-3C57-44C6-BC7F-BD1A7C5300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44" name="Oval 18">
                  <a:extLst>
                    <a:ext uri="{FF2B5EF4-FFF2-40B4-BE49-F238E27FC236}">
                      <a16:creationId xmlns:a16="http://schemas.microsoft.com/office/drawing/2014/main" id="{4391418D-0C36-495C-A0B7-C43157B819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41" name="Picture 19" descr="Picture2">
                <a:extLst>
                  <a:ext uri="{FF2B5EF4-FFF2-40B4-BE49-F238E27FC236}">
                    <a16:creationId xmlns:a16="http://schemas.microsoft.com/office/drawing/2014/main" id="{4857A591-E51F-4D1A-A3D2-4110F1B3D5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9" name="Text Box 152">
              <a:extLst>
                <a:ext uri="{FF2B5EF4-FFF2-40B4-BE49-F238E27FC236}">
                  <a16:creationId xmlns:a16="http://schemas.microsoft.com/office/drawing/2014/main" id="{69877C99-FF1B-438C-9DF1-AB8E56F81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务农</a:t>
              </a:r>
              <a:b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45" name="Group 153">
            <a:extLst>
              <a:ext uri="{FF2B5EF4-FFF2-40B4-BE49-F238E27FC236}">
                <a16:creationId xmlns:a16="http://schemas.microsoft.com/office/drawing/2014/main" id="{E56DA005-3CBE-43AE-A14C-E529030FF078}"/>
              </a:ext>
            </a:extLst>
          </p:cNvPr>
          <p:cNvGrpSpPr>
            <a:grpSpLocks/>
          </p:cNvGrpSpPr>
          <p:nvPr/>
        </p:nvGrpSpPr>
        <p:grpSpPr bwMode="auto">
          <a:xfrm>
            <a:off x="5205452" y="1428751"/>
            <a:ext cx="720725" cy="762000"/>
            <a:chOff x="471" y="449"/>
            <a:chExt cx="454" cy="480"/>
          </a:xfrm>
        </p:grpSpPr>
        <p:grpSp>
          <p:nvGrpSpPr>
            <p:cNvPr id="346" name="Group 14">
              <a:extLst>
                <a:ext uri="{FF2B5EF4-FFF2-40B4-BE49-F238E27FC236}">
                  <a16:creationId xmlns:a16="http://schemas.microsoft.com/office/drawing/2014/main" id="{86282390-0B05-418F-8DAF-A35D25E5F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48" name="Group 15">
                <a:extLst>
                  <a:ext uri="{FF2B5EF4-FFF2-40B4-BE49-F238E27FC236}">
                    <a16:creationId xmlns:a16="http://schemas.microsoft.com/office/drawing/2014/main" id="{3F8A4D87-3CDA-4C31-BB21-B493EB91E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50" name="Picture 16" descr="light_shadow">
                  <a:extLst>
                    <a:ext uri="{FF2B5EF4-FFF2-40B4-BE49-F238E27FC236}">
                      <a16:creationId xmlns:a16="http://schemas.microsoft.com/office/drawing/2014/main" id="{9CE9A954-0127-42EC-A662-AFD2CE4609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1" name="Picture 17" descr="circuler_1">
                  <a:extLst>
                    <a:ext uri="{FF2B5EF4-FFF2-40B4-BE49-F238E27FC236}">
                      <a16:creationId xmlns:a16="http://schemas.microsoft.com/office/drawing/2014/main" id="{23E8AD0F-E837-479B-974F-D733A01F0E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2" name="Oval 18">
                  <a:extLst>
                    <a:ext uri="{FF2B5EF4-FFF2-40B4-BE49-F238E27FC236}">
                      <a16:creationId xmlns:a16="http://schemas.microsoft.com/office/drawing/2014/main" id="{B996FC70-A02A-4125-882D-060BD8ADB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49" name="Picture 19" descr="Picture2">
                <a:extLst>
                  <a:ext uri="{FF2B5EF4-FFF2-40B4-BE49-F238E27FC236}">
                    <a16:creationId xmlns:a16="http://schemas.microsoft.com/office/drawing/2014/main" id="{C857D865-7B3F-4391-A2A2-6610216A84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7" name="Text Box 162">
              <a:extLst>
                <a:ext uri="{FF2B5EF4-FFF2-40B4-BE49-F238E27FC236}">
                  <a16:creationId xmlns:a16="http://schemas.microsoft.com/office/drawing/2014/main" id="{F7E40402-482A-4C05-907C-A7EF9B62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教育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53" name="Group 163">
            <a:extLst>
              <a:ext uri="{FF2B5EF4-FFF2-40B4-BE49-F238E27FC236}">
                <a16:creationId xmlns:a16="http://schemas.microsoft.com/office/drawing/2014/main" id="{7DA75264-8DEC-48E0-A08C-5DCF296FA837}"/>
              </a:ext>
            </a:extLst>
          </p:cNvPr>
          <p:cNvGrpSpPr>
            <a:grpSpLocks/>
          </p:cNvGrpSpPr>
          <p:nvPr/>
        </p:nvGrpSpPr>
        <p:grpSpPr bwMode="auto">
          <a:xfrm>
            <a:off x="5743576" y="1428751"/>
            <a:ext cx="720725" cy="762000"/>
            <a:chOff x="471" y="449"/>
            <a:chExt cx="454" cy="480"/>
          </a:xfrm>
        </p:grpSpPr>
        <p:grpSp>
          <p:nvGrpSpPr>
            <p:cNvPr id="354" name="Group 14">
              <a:extLst>
                <a:ext uri="{FF2B5EF4-FFF2-40B4-BE49-F238E27FC236}">
                  <a16:creationId xmlns:a16="http://schemas.microsoft.com/office/drawing/2014/main" id="{6D19D0C7-A810-43CB-ACAD-60A59D439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56" name="Group 15">
                <a:extLst>
                  <a:ext uri="{FF2B5EF4-FFF2-40B4-BE49-F238E27FC236}">
                    <a16:creationId xmlns:a16="http://schemas.microsoft.com/office/drawing/2014/main" id="{DC49ED6D-A7E6-4443-9451-4CF804DDB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58" name="Picture 16" descr="light_shadow">
                  <a:extLst>
                    <a:ext uri="{FF2B5EF4-FFF2-40B4-BE49-F238E27FC236}">
                      <a16:creationId xmlns:a16="http://schemas.microsoft.com/office/drawing/2014/main" id="{F63B9EAB-DBA5-40D3-B32B-5F6061B78D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9" name="Picture 17" descr="circuler_1">
                  <a:extLst>
                    <a:ext uri="{FF2B5EF4-FFF2-40B4-BE49-F238E27FC236}">
                      <a16:creationId xmlns:a16="http://schemas.microsoft.com/office/drawing/2014/main" id="{2116F8BD-B210-4369-9372-923DD3FD3D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60" name="Oval 18">
                  <a:extLst>
                    <a:ext uri="{FF2B5EF4-FFF2-40B4-BE49-F238E27FC236}">
                      <a16:creationId xmlns:a16="http://schemas.microsoft.com/office/drawing/2014/main" id="{88D9FB28-E4BF-43F5-90BD-B5C3DC923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57" name="Picture 19" descr="Picture2">
                <a:extLst>
                  <a:ext uri="{FF2B5EF4-FFF2-40B4-BE49-F238E27FC236}">
                    <a16:creationId xmlns:a16="http://schemas.microsoft.com/office/drawing/2014/main" id="{56AD000C-127D-433A-A4CF-B2A35A51BB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" name="Text Box 172">
              <a:extLst>
                <a:ext uri="{FF2B5EF4-FFF2-40B4-BE49-F238E27FC236}">
                  <a16:creationId xmlns:a16="http://schemas.microsoft.com/office/drawing/2014/main" id="{B51C9DB8-EBC7-4A94-9B37-24145C01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上班习惯分析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61" name="Group 173">
            <a:extLst>
              <a:ext uri="{FF2B5EF4-FFF2-40B4-BE49-F238E27FC236}">
                <a16:creationId xmlns:a16="http://schemas.microsoft.com/office/drawing/2014/main" id="{55D890E8-0E6A-40FA-985F-04CAC797BB05}"/>
              </a:ext>
            </a:extLst>
          </p:cNvPr>
          <p:cNvGrpSpPr>
            <a:grpSpLocks/>
          </p:cNvGrpSpPr>
          <p:nvPr/>
        </p:nvGrpSpPr>
        <p:grpSpPr bwMode="auto">
          <a:xfrm>
            <a:off x="6292851" y="1428751"/>
            <a:ext cx="720725" cy="762000"/>
            <a:chOff x="471" y="449"/>
            <a:chExt cx="454" cy="480"/>
          </a:xfrm>
        </p:grpSpPr>
        <p:grpSp>
          <p:nvGrpSpPr>
            <p:cNvPr id="362" name="Group 14">
              <a:extLst>
                <a:ext uri="{FF2B5EF4-FFF2-40B4-BE49-F238E27FC236}">
                  <a16:creationId xmlns:a16="http://schemas.microsoft.com/office/drawing/2014/main" id="{BFE6B798-27D1-4B5A-9CB0-3191E9B4F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64" name="Group 15">
                <a:extLst>
                  <a:ext uri="{FF2B5EF4-FFF2-40B4-BE49-F238E27FC236}">
                    <a16:creationId xmlns:a16="http://schemas.microsoft.com/office/drawing/2014/main" id="{4C042A45-C272-4783-89CF-676054699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66" name="Picture 16" descr="light_shadow">
                  <a:extLst>
                    <a:ext uri="{FF2B5EF4-FFF2-40B4-BE49-F238E27FC236}">
                      <a16:creationId xmlns:a16="http://schemas.microsoft.com/office/drawing/2014/main" id="{75974F24-BD34-41CA-8779-3547F88065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67" name="Picture 17" descr="circuler_1">
                  <a:extLst>
                    <a:ext uri="{FF2B5EF4-FFF2-40B4-BE49-F238E27FC236}">
                      <a16:creationId xmlns:a16="http://schemas.microsoft.com/office/drawing/2014/main" id="{7DC5C451-5B36-4AC4-A655-EA1C651AAB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68" name="Oval 18">
                  <a:extLst>
                    <a:ext uri="{FF2B5EF4-FFF2-40B4-BE49-F238E27FC236}">
                      <a16:creationId xmlns:a16="http://schemas.microsoft.com/office/drawing/2014/main" id="{69780D18-CC4A-4913-A010-C15041F11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65" name="Picture 19" descr="Picture2">
                <a:extLst>
                  <a:ext uri="{FF2B5EF4-FFF2-40B4-BE49-F238E27FC236}">
                    <a16:creationId xmlns:a16="http://schemas.microsoft.com/office/drawing/2014/main" id="{50BF0944-7199-4DC5-BA85-8ACBA8C734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3" name="Text Box 182">
              <a:extLst>
                <a:ext uri="{FF2B5EF4-FFF2-40B4-BE49-F238E27FC236}">
                  <a16:creationId xmlns:a16="http://schemas.microsoft.com/office/drawing/2014/main" id="{DAC1628D-5DD8-4601-97E7-8D515192D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通勤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69" name="Group 223">
            <a:extLst>
              <a:ext uri="{FF2B5EF4-FFF2-40B4-BE49-F238E27FC236}">
                <a16:creationId xmlns:a16="http://schemas.microsoft.com/office/drawing/2014/main" id="{19DF149E-089F-4DFE-B4A1-947E022104D9}"/>
              </a:ext>
            </a:extLst>
          </p:cNvPr>
          <p:cNvGrpSpPr>
            <a:grpSpLocks/>
          </p:cNvGrpSpPr>
          <p:nvPr/>
        </p:nvGrpSpPr>
        <p:grpSpPr bwMode="auto">
          <a:xfrm>
            <a:off x="6842126" y="1428751"/>
            <a:ext cx="720725" cy="762000"/>
            <a:chOff x="471" y="449"/>
            <a:chExt cx="454" cy="480"/>
          </a:xfrm>
        </p:grpSpPr>
        <p:grpSp>
          <p:nvGrpSpPr>
            <p:cNvPr id="370" name="Group 14">
              <a:extLst>
                <a:ext uri="{FF2B5EF4-FFF2-40B4-BE49-F238E27FC236}">
                  <a16:creationId xmlns:a16="http://schemas.microsoft.com/office/drawing/2014/main" id="{EC80D1B8-9F14-45C7-BD1B-CC4103D86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72" name="Group 15">
                <a:extLst>
                  <a:ext uri="{FF2B5EF4-FFF2-40B4-BE49-F238E27FC236}">
                    <a16:creationId xmlns:a16="http://schemas.microsoft.com/office/drawing/2014/main" id="{2887352E-6D5C-40A8-BBA8-FA7B4DABEF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74" name="Picture 16" descr="light_shadow">
                  <a:extLst>
                    <a:ext uri="{FF2B5EF4-FFF2-40B4-BE49-F238E27FC236}">
                      <a16:creationId xmlns:a16="http://schemas.microsoft.com/office/drawing/2014/main" id="{7404F768-AD2E-4758-94FF-24A178B964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5" name="Picture 17" descr="circuler_1">
                  <a:extLst>
                    <a:ext uri="{FF2B5EF4-FFF2-40B4-BE49-F238E27FC236}">
                      <a16:creationId xmlns:a16="http://schemas.microsoft.com/office/drawing/2014/main" id="{55C91216-45D9-4D84-9779-8383F02E3E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76" name="Oval 18">
                  <a:extLst>
                    <a:ext uri="{FF2B5EF4-FFF2-40B4-BE49-F238E27FC236}">
                      <a16:creationId xmlns:a16="http://schemas.microsoft.com/office/drawing/2014/main" id="{DA5B79A3-FF90-4549-9EFF-6F3D3DEB7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73" name="Picture 19" descr="Picture2">
                <a:extLst>
                  <a:ext uri="{FF2B5EF4-FFF2-40B4-BE49-F238E27FC236}">
                    <a16:creationId xmlns:a16="http://schemas.microsoft.com/office/drawing/2014/main" id="{F558B639-B4A8-4D7E-8AAD-9C6B4C2F1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71" name="Text Box 232">
              <a:extLst>
                <a:ext uri="{FF2B5EF4-FFF2-40B4-BE49-F238E27FC236}">
                  <a16:creationId xmlns:a16="http://schemas.microsoft.com/office/drawing/2014/main" id="{F07ACF87-88D8-46D9-92B9-180D5D32F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客流集散分析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77" name="Group 183">
            <a:extLst>
              <a:ext uri="{FF2B5EF4-FFF2-40B4-BE49-F238E27FC236}">
                <a16:creationId xmlns:a16="http://schemas.microsoft.com/office/drawing/2014/main" id="{3C42158B-83E3-4066-A3C4-EAF6DAE993F9}"/>
              </a:ext>
            </a:extLst>
          </p:cNvPr>
          <p:cNvGrpSpPr>
            <a:grpSpLocks/>
          </p:cNvGrpSpPr>
          <p:nvPr/>
        </p:nvGrpSpPr>
        <p:grpSpPr bwMode="auto">
          <a:xfrm>
            <a:off x="7391401" y="1428751"/>
            <a:ext cx="720725" cy="762000"/>
            <a:chOff x="471" y="449"/>
            <a:chExt cx="454" cy="480"/>
          </a:xfrm>
        </p:grpSpPr>
        <p:grpSp>
          <p:nvGrpSpPr>
            <p:cNvPr id="378" name="Group 14">
              <a:extLst>
                <a:ext uri="{FF2B5EF4-FFF2-40B4-BE49-F238E27FC236}">
                  <a16:creationId xmlns:a16="http://schemas.microsoft.com/office/drawing/2014/main" id="{C52C7AE3-3DDE-4257-A1EC-E63AB5617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80" name="Group 15">
                <a:extLst>
                  <a:ext uri="{FF2B5EF4-FFF2-40B4-BE49-F238E27FC236}">
                    <a16:creationId xmlns:a16="http://schemas.microsoft.com/office/drawing/2014/main" id="{33D00380-33AC-4FB9-97D8-BC3FF69B2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82" name="Picture 16" descr="light_shadow">
                  <a:extLst>
                    <a:ext uri="{FF2B5EF4-FFF2-40B4-BE49-F238E27FC236}">
                      <a16:creationId xmlns:a16="http://schemas.microsoft.com/office/drawing/2014/main" id="{5F761ED4-D579-4251-A5E2-1894DAA29C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3" name="Picture 17" descr="circuler_1">
                  <a:extLst>
                    <a:ext uri="{FF2B5EF4-FFF2-40B4-BE49-F238E27FC236}">
                      <a16:creationId xmlns:a16="http://schemas.microsoft.com/office/drawing/2014/main" id="{F8219233-50A4-4ECD-8E21-6BA67F4F3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84" name="Oval 18">
                  <a:extLst>
                    <a:ext uri="{FF2B5EF4-FFF2-40B4-BE49-F238E27FC236}">
                      <a16:creationId xmlns:a16="http://schemas.microsoft.com/office/drawing/2014/main" id="{9CDEA7E7-901D-4F23-ABB1-1C293240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81" name="Picture 19" descr="Picture2">
                <a:extLst>
                  <a:ext uri="{FF2B5EF4-FFF2-40B4-BE49-F238E27FC236}">
                    <a16:creationId xmlns:a16="http://schemas.microsoft.com/office/drawing/2014/main" id="{DE3C3B09-76C8-45B4-B037-E947023D1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79" name="Text Box 192">
              <a:extLst>
                <a:ext uri="{FF2B5EF4-FFF2-40B4-BE49-F238E27FC236}">
                  <a16:creationId xmlns:a16="http://schemas.microsoft.com/office/drawing/2014/main" id="{28B93A8D-B461-45B2-9716-F1A0E6876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企业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85" name="Group 193">
            <a:extLst>
              <a:ext uri="{FF2B5EF4-FFF2-40B4-BE49-F238E27FC236}">
                <a16:creationId xmlns:a16="http://schemas.microsoft.com/office/drawing/2014/main" id="{7D32FEDD-8273-4774-8F3A-9F6B0BFB2D75}"/>
              </a:ext>
            </a:extLst>
          </p:cNvPr>
          <p:cNvGrpSpPr>
            <a:grpSpLocks/>
          </p:cNvGrpSpPr>
          <p:nvPr/>
        </p:nvGrpSpPr>
        <p:grpSpPr bwMode="auto">
          <a:xfrm>
            <a:off x="7940676" y="1428751"/>
            <a:ext cx="720725" cy="762000"/>
            <a:chOff x="471" y="449"/>
            <a:chExt cx="454" cy="480"/>
          </a:xfrm>
        </p:grpSpPr>
        <p:grpSp>
          <p:nvGrpSpPr>
            <p:cNvPr id="386" name="Group 14">
              <a:extLst>
                <a:ext uri="{FF2B5EF4-FFF2-40B4-BE49-F238E27FC236}">
                  <a16:creationId xmlns:a16="http://schemas.microsoft.com/office/drawing/2014/main" id="{BC237DD4-F43D-437B-8DA3-D978ED044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88" name="Group 15">
                <a:extLst>
                  <a:ext uri="{FF2B5EF4-FFF2-40B4-BE49-F238E27FC236}">
                    <a16:creationId xmlns:a16="http://schemas.microsoft.com/office/drawing/2014/main" id="{48A69BDA-5DD0-4817-9A5A-4CD421E52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90" name="Picture 16" descr="light_shadow">
                  <a:extLst>
                    <a:ext uri="{FF2B5EF4-FFF2-40B4-BE49-F238E27FC236}">
                      <a16:creationId xmlns:a16="http://schemas.microsoft.com/office/drawing/2014/main" id="{06990F4F-E20D-4E1C-BFFF-1B53DEDF5B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1" name="Picture 17" descr="circuler_1">
                  <a:extLst>
                    <a:ext uri="{FF2B5EF4-FFF2-40B4-BE49-F238E27FC236}">
                      <a16:creationId xmlns:a16="http://schemas.microsoft.com/office/drawing/2014/main" id="{A765CB8D-9C62-4154-947F-156141ABBB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2" name="Oval 18">
                  <a:extLst>
                    <a:ext uri="{FF2B5EF4-FFF2-40B4-BE49-F238E27FC236}">
                      <a16:creationId xmlns:a16="http://schemas.microsoft.com/office/drawing/2014/main" id="{421EBCC2-3DDC-486A-9EDE-744224BF1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89" name="Picture 19" descr="Picture2">
                <a:extLst>
                  <a:ext uri="{FF2B5EF4-FFF2-40B4-BE49-F238E27FC236}">
                    <a16:creationId xmlns:a16="http://schemas.microsoft.com/office/drawing/2014/main" id="{1C18DC9B-2D31-44E7-968B-E1397019B7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7" name="Text Box 202">
              <a:extLst>
                <a:ext uri="{FF2B5EF4-FFF2-40B4-BE49-F238E27FC236}">
                  <a16:creationId xmlns:a16="http://schemas.microsoft.com/office/drawing/2014/main" id="{F4122FE2-1B21-4238-8201-8BE7B0853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纳税</a:t>
              </a: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93" name="Group 213">
            <a:extLst>
              <a:ext uri="{FF2B5EF4-FFF2-40B4-BE49-F238E27FC236}">
                <a16:creationId xmlns:a16="http://schemas.microsoft.com/office/drawing/2014/main" id="{EE3C2424-E143-491D-9684-361A8F2B5415}"/>
              </a:ext>
            </a:extLst>
          </p:cNvPr>
          <p:cNvGrpSpPr>
            <a:grpSpLocks/>
          </p:cNvGrpSpPr>
          <p:nvPr/>
        </p:nvGrpSpPr>
        <p:grpSpPr bwMode="auto">
          <a:xfrm>
            <a:off x="8489951" y="1428751"/>
            <a:ext cx="720725" cy="762000"/>
            <a:chOff x="471" y="449"/>
            <a:chExt cx="454" cy="480"/>
          </a:xfrm>
        </p:grpSpPr>
        <p:grpSp>
          <p:nvGrpSpPr>
            <p:cNvPr id="394" name="Group 14">
              <a:extLst>
                <a:ext uri="{FF2B5EF4-FFF2-40B4-BE49-F238E27FC236}">
                  <a16:creationId xmlns:a16="http://schemas.microsoft.com/office/drawing/2014/main" id="{403C11C7-F267-4C09-A45E-9BAAAABEC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396" name="Group 15">
                <a:extLst>
                  <a:ext uri="{FF2B5EF4-FFF2-40B4-BE49-F238E27FC236}">
                    <a16:creationId xmlns:a16="http://schemas.microsoft.com/office/drawing/2014/main" id="{7D6395DB-AAAF-4948-AAFB-A4FB1FA11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398" name="Picture 16" descr="light_shadow">
                  <a:extLst>
                    <a:ext uri="{FF2B5EF4-FFF2-40B4-BE49-F238E27FC236}">
                      <a16:creationId xmlns:a16="http://schemas.microsoft.com/office/drawing/2014/main" id="{8521C644-03D8-4AAE-9F77-599B43631F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9" name="Picture 17" descr="circuler_1">
                  <a:extLst>
                    <a:ext uri="{FF2B5EF4-FFF2-40B4-BE49-F238E27FC236}">
                      <a16:creationId xmlns:a16="http://schemas.microsoft.com/office/drawing/2014/main" id="{75344E0B-A283-4361-8B4B-77DCBFDBBA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0" name="Oval 18">
                  <a:extLst>
                    <a:ext uri="{FF2B5EF4-FFF2-40B4-BE49-F238E27FC236}">
                      <a16:creationId xmlns:a16="http://schemas.microsoft.com/office/drawing/2014/main" id="{3EE9C8EC-579E-4CEE-A911-FBD7A5854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397" name="Picture 19" descr="Picture2">
                <a:extLst>
                  <a:ext uri="{FF2B5EF4-FFF2-40B4-BE49-F238E27FC236}">
                    <a16:creationId xmlns:a16="http://schemas.microsoft.com/office/drawing/2014/main" id="{C5AA04B3-C2FD-49B2-BBB3-9DC0EA61D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5" name="Text Box 222">
              <a:extLst>
                <a:ext uri="{FF2B5EF4-FFF2-40B4-BE49-F238E27FC236}">
                  <a16:creationId xmlns:a16="http://schemas.microsoft.com/office/drawing/2014/main" id="{2FD9599E-2B9E-46B1-888B-B48E0EFF8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核查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01" name="Group 203">
            <a:extLst>
              <a:ext uri="{FF2B5EF4-FFF2-40B4-BE49-F238E27FC236}">
                <a16:creationId xmlns:a16="http://schemas.microsoft.com/office/drawing/2014/main" id="{12A6338B-E369-4CB5-A4A0-0BA416383560}"/>
              </a:ext>
            </a:extLst>
          </p:cNvPr>
          <p:cNvGrpSpPr>
            <a:grpSpLocks/>
          </p:cNvGrpSpPr>
          <p:nvPr/>
        </p:nvGrpSpPr>
        <p:grpSpPr bwMode="auto">
          <a:xfrm>
            <a:off x="9039226" y="1428751"/>
            <a:ext cx="720725" cy="762000"/>
            <a:chOff x="471" y="449"/>
            <a:chExt cx="454" cy="480"/>
          </a:xfrm>
        </p:grpSpPr>
        <p:grpSp>
          <p:nvGrpSpPr>
            <p:cNvPr id="402" name="Group 14">
              <a:extLst>
                <a:ext uri="{FF2B5EF4-FFF2-40B4-BE49-F238E27FC236}">
                  <a16:creationId xmlns:a16="http://schemas.microsoft.com/office/drawing/2014/main" id="{9AB3C7EA-036F-4D50-B4FE-04503AE1F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" y="449"/>
              <a:ext cx="454" cy="480"/>
              <a:chOff x="699" y="1238"/>
              <a:chExt cx="898" cy="950"/>
            </a:xfrm>
          </p:grpSpPr>
          <p:grpSp>
            <p:nvGrpSpPr>
              <p:cNvPr id="404" name="Group 15">
                <a:extLst>
                  <a:ext uri="{FF2B5EF4-FFF2-40B4-BE49-F238E27FC236}">
                    <a16:creationId xmlns:a16="http://schemas.microsoft.com/office/drawing/2014/main" id="{491241BA-474F-46DB-A6FE-4B5B98DDB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" y="1236"/>
                <a:ext cx="897" cy="949"/>
                <a:chOff x="192" y="1917"/>
                <a:chExt cx="1042" cy="1102"/>
              </a:xfrm>
            </p:grpSpPr>
            <p:pic>
              <p:nvPicPr>
                <p:cNvPr id="406" name="Picture 16" descr="light_shadow">
                  <a:extLst>
                    <a:ext uri="{FF2B5EF4-FFF2-40B4-BE49-F238E27FC236}">
                      <a16:creationId xmlns:a16="http://schemas.microsoft.com/office/drawing/2014/main" id="{1E167682-A76A-46C1-A397-0F049471C9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7" name="Picture 17" descr="circuler_1">
                  <a:extLst>
                    <a:ext uri="{FF2B5EF4-FFF2-40B4-BE49-F238E27FC236}">
                      <a16:creationId xmlns:a16="http://schemas.microsoft.com/office/drawing/2014/main" id="{67799C6D-5210-46EC-90B4-8E2989D318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8" name="Oval 18">
                  <a:extLst>
                    <a:ext uri="{FF2B5EF4-FFF2-40B4-BE49-F238E27FC236}">
                      <a16:creationId xmlns:a16="http://schemas.microsoft.com/office/drawing/2014/main" id="{B56FE3C3-7350-4F4C-B652-8E6FBCB74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  <a:gs pos="50000">
                      <a:srgbClr val="FF9900">
                        <a:alpha val="55000"/>
                      </a:srgbClr>
                    </a:gs>
                    <a:gs pos="100000">
                      <a:srgbClr val="FF9900">
                        <a:gamma/>
                        <a:shade val="63529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pic>
            <p:nvPicPr>
              <p:cNvPr id="405" name="Picture 19" descr="Picture2">
                <a:extLst>
                  <a:ext uri="{FF2B5EF4-FFF2-40B4-BE49-F238E27FC236}">
                    <a16:creationId xmlns:a16="http://schemas.microsoft.com/office/drawing/2014/main" id="{D5DF3453-B638-410E-A0AE-19F6CFD3B5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789" y="1247"/>
                <a:ext cx="70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03" name="Text Box 212">
              <a:extLst>
                <a:ext uri="{FF2B5EF4-FFF2-40B4-BE49-F238E27FC236}">
                  <a16:creationId xmlns:a16="http://schemas.microsoft.com/office/drawing/2014/main" id="{C11631EE-58EF-4183-B732-E967C1567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33"/>
              <a:ext cx="3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商圈</a:t>
              </a:r>
              <a:b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</a:b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  <a:cs typeface="宋体" pitchFamily="2" charset="-122"/>
                </a:rPr>
                <a:t>分析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 txBox="1"/>
          <p:nvPr/>
        </p:nvSpPr>
        <p:spPr bwMode="auto">
          <a:xfrm>
            <a:off x="0" y="1899139"/>
            <a:ext cx="12192000" cy="2259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Wingdings 3" panose="05040102010807070707" pitchFamily="-101" charset="2"/>
              <a:buNone/>
            </a:pPr>
            <a:r>
              <a:rPr lang="zh-CN" altLang="en-US" sz="4800" dirty="0">
                <a:latin typeface="Impact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charset="0"/>
              </a:rPr>
              <a:t>对未来的思考</a:t>
            </a:r>
          </a:p>
        </p:txBody>
      </p:sp>
      <p:sp>
        <p:nvSpPr>
          <p:cNvPr id="11266" name="AutoShape 2" descr="data:image/jpeg;base64,/9j/4AAQSkZJRgABAQAAAQABAAD//gA7Q1JFQVRPUjogZ2QtanBlZyB2MS4wICh1c2luZyBJSkcgSlBFRyB2NjIpLCBxdWFsaXR5ID0gOTAK/9sAQwADAgIDAgIDAwMDBAMDBAUIBQUEBAUKBwcGCAwKDAwLCgsLDQ4SEA0OEQ4LCxAWEBETFBUVFQwPFxgWFBgSFBUU/9sAQwEDBAQFBAUJBQUJFA0LDRQUFBQUFBQUFBQUFBQUFBQUFBQUFBQUFBQUFBQUFBQUFBQUFBQUFBQUFBQUFBQUFBQU/8AAEQgA1wI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/VOiiigAooooAKKKKACiiigAooooAKKKKACiiigAooooAKKKKACiiigAooooAKKKKACiiigAooooAKKKKACiiigAooooAKKKKACiiigAooooAKKKKACiiigAooooAKKKKACiiigAooooAKKKKACiiigAooooAKKKKACiiigAooooAKKKKACiiigAooooAKKKKACiiigAooooAjPIoAxWXrmtWPhvSrjUtTvILCwgTfLcXDbERf8AaavgP9oz/goPf6q1xoPwulazsk+SXxHKv72X/r3Vvu/77114XB18XLlpo5a2Jhh4+8focSHFD7O9fjvoP7VXxk8GXqXS+M9Wudzbvs+sr9oib/vqv0Z/Zb/aNtP2hvAz6hLAum6/YS/Z9R09X3bG/hdf9lq68bk+JwMeefvRMsPjqWIlyxPdaKKK8k7wooooAKKKKACiiigAooooAKKKKACiiigAooooAKKKKACiiigAooooAKKKKACiiigAooooAKKKKACiiigAooooAKKKKACiiigAooooAKKKKACiiigAooooAKKKKACiiigAooooAKKKKACiiigAooooAKKKKACkPQ0tIehoEz8jP2ofjR4s+OPxc1jw5BPcvoVhqLafpmiW/wBx3ifZ5r/3m3o/3vuVo/D34D2fh7ZqGueRqWoffW0+/FF/8W1cF4G/fftFO3/Udv3/APH5a+mLrtX6xSpQw9KFOkfBYicpz5pHlPxd8N74otTVd6f6qdP/AECuH+BfxavP2dvi5Y64rM+iyv8AZ9TiT/lrZt/H/vJ9+vedVs4tSs7izl+e3lXY1fN3jPw3Kjy2bL/pdq3y/wC3XXOlHE0vZVTjoV/Y1+Y/ZnS9Wtdb0211GxnW5tbqJZYpU+66t91q0S9fCn/BO34//wBoaVN8M9anX7XYI1xo7u3+ttf4ov8Atl/6D/u1914r8nxeElhK8qUj9DoVo1o8yJKKKK5DcKKKKACiiigAooooAKKKKACiiigAooooAKKKKACiiigAooooAKKKKACiiigAooooAKKKKACiiigAooooAKKKKACiiigAooooAKKKKACiiigAooooAKKKKACiiigAooooAKKKKACiiigAooooAKKKKACo5v8AVP8ASpKrXj7LWVvRGprViex+MXw0ff8AHZ5f+ojfv/4+9fSzzV8v/Bx9/wAVbeX/AGrp/wD0OvpB5q/YOXRH5zXl746Z686+JGj7/s+pxL86fJL/AOyV3DzVn6kkFzavBL86SrsatYHnykfO/wDaup/D3xlpnifQ5fs2oWc63ED/ANx1/g/3Xr9ffgt8VNK+NHw40fxbpo2JeRfv7d/v28q/62Jv91q/KLXtE3/a9Pn++v3X/wDZ69P/AGFvju3wi+KD+FdZn8nw74jlWJt7fJBe/dRv+B/c/wC+K8PPcD9Yo+1h8UT6HKcXyy5JH6qUUgPFLX5qfbBRRTd4oASk4rm9V+I/hXQ0dtU8RaVpuz732u+ii/8AZq4XWP2sfhHoh2XPxD0JH/2Lrzf/AEGrjSqy+GBnKcI/Ez17PtTa8Wsf2xvgzqTbIviHpO7/AGnZP/Qlr0jwx4/8OeMrfzdB8QadrCf37K6SX/0GiVGrH4oERqwn8Mjp6KTNLUG4UUUUAFFFFABRRRQAUUUUAFFFFABRRRQAUUUUAFFFFABRRRQAUUUUAFFFFABRRRQAUUUUAFFFFABRRRQAUUUUAFFFFABRRRQAUUUUAFFFFABRRRQAUUUUAFFFFABRRRQAVnau+zSL1v7sD/8AoNaNY3ip/L8Naq392zl/9Ap0/jQnsfjB8E3/AOK8tG/6ZSvX0L9q9q+d/gm//FWxN/05vXuvnV+0xjoj8txUvfLbzVUmmqJ5qrvNWsYnFzHNeM7DeqXy/fX5Gry/xbpW9Pty/wC5L/8AF17RebZonib7jV5/f22xriCVd6fcq2rmlCtyTPv39jX9oqD4r/C9o/EN9GviPw4q2uoTStt8+P8A5ZXH/A/4v9paX4m/t8fDHwA1xZ6Zdz+L9Ti+R4dHXfEjf7UrfL/3zur81tH8AeI/E+uXGh+HtMvdYuH++lp9x1/g3/w/9919EfD39hW+m+zz+M9aWzT/AKB2k/O//A5W+WvhMRleBpVJVas/+3T7ilja84csRPHn/BSX4ja8zxeH9P0nwlaN913X7bcf99N8n/jleZTal8cPjjL+8ufFviGJ/wDaaK0/9kWvun4e/s5eBPAypLpnhyyhdP8Al+vl+1S/99tXpT3MVhb/ALpdkX8P996y+vYPC/7tSL9jXn/EkfnVo/7CvxP17ZLfWOk6Vu/j1C+3v/47vrsNN/4J7+If+Yh4z0Sz/wCvSzll/wDiK+05r+Wb/YqpWdTNcRI0+pUz4/v/ANgC8RdsHjq2mf8A29ObZ/6HXFax+xb8RvCsv2zQ5dP1h0+6+mT/AGWX/wAf/wDi6+9dlFTHNMRHqRLBUz4h+Hv7ZHxb+A+pRaH4lin17T7f5W0/XlZbtV/2Jfvf9976+8fgd+0x4P8Aj/pzrol41nrUS7rnRrv91cRf/FL/ALS1x/jDwNoPj/S30zxDpVtqto/3UuF+df8Acf7y18Y/GP8AZp8R/BbUU8XeB9QvZtKs281ZYm2ahp3+38v3l/2/++6JUsJmXur93MqMq+H/AL0T9YzR/BXyR+yN+2XB8Yki8J+LJYLDxlEv7qVPki1FP76f3ZP9ivrfqK+Yr0KmHqezqHsUqkaseaA+iiisjYKKKKACiiigAooooAKKKKACiiigAooooAKKKKACiiigAooooAKKKKACiiigAooooAKKKKACiiigAooooAKKKKACiiigAooooAKKKKACiiigAooooAKQ9KWkPSgBg6VzPxLm8n4eeJpf7mlXTf8AkJq6YdK4z4yv5Pwi8at/d0W9/wDSd6dL44ET+A/Hj4M/J4hT/rx/+Ir2b7V7V4v8Jfk1z/tz/wDiK9Y+1e1fucdkfleM/ilp5qieaq7zV3HgD4S6v482Xjf8SrR/+ft1+eX/AHEqK9elhI81U56FCeIlyxOPsLC81i/Sx0+2kvLuX7lvbrvevYPCX7LsF5Lb6h4suWd/+gZaN/6G/wD8RXsfhLwZpHgmw+x6VZrDv/18r/PLL/vvW7XxWNzqVb3KXuxPrMJlcaPvVPeKmiaJp/huwSx0qxttNsk/5d4l2JXUaVpq/wCvn+RE+f56paVYfbLje33E/wDHq25nXdKr/wDHvb/e/wBp6+WnNvc+gjCxXvLz5Ed1+T/lhC//AKG9Zju0zbmbe9PmdppXZv4q4nx/4zn0f/iUaL5D+IJ1375l3xWq/wB9/wD4iqLNDxh488PeALPz9c1Bbbd923T55Zf9xK8V8Q/tb7GddD8PLs/5+NQn/wDZFrzHx/4D8UW3ijdqcraxcX7futQf/lr/APE/7lXtS+GMX9jW62Pz6hEvzP8A89aCDpYf2q/E7y/NpGmun9za6V6B4Y/aT0zVWRdX0yfSn/56wtvSvnSw0r/Zro7DTf8AZqOYfKfYGm6rY6xZJc2M8Vzbv/GjVK6V83+EtS1Dwxeefp8vk/3k/gevfvDHieDxVYebF8kq/wCvt/7taFHx/wDtP/s/S/D2/Tx/4J8+z0yKVJby3tPkfTZd/wAksX+zv/75r7C/ZA/aPi+O3gcW2pvEnjLSNsWpwr8vmr/BcIv91/8A0Kr1/ZwX9lcWd5EtzaSq0UsT/cZP7lfB2pJqv7Gf7RNlq+lNPNom7zYk/wCfqwZ/3sTf7Sf+yJXsP/hSoexl8UfhPP1wtXmj8J+uNFY/h7xDZeJtB0/WNPnW60+/gS6glT+KJl3Ka2K+R20Z9BuFFFFABRRRQAUUUUAFFFFABRRRQAUUUUAFFFFABRRRQAUUUUAFFFFABRRRQAUUUUAFFFFABRRRQAUUUUAFFFFABRRRQAUUUUAFFFFABRRRQAUUUUAFFFIelADK8++P0v2b4G/ECX+5oF//AOk7135OK8N/bB+IWh+BvgR4ottUvora81bTp9Psbf8AjnldNu1FrbDw568IxMKsuWEj8t/hd8mqXbf9MP8A2evSE3TSpFErTXDtsVEXe715/wDB/SrzW/FD6Zp8DXN7PF+4t0/36+6PhX8HLHwBEl9ebbzXXX5rv+CL/YT/AOLr9cxWYU8FQ974j88+pTxdf3fhOX+GPwEW2+z6r4qi864+/Bpn8C/9df8A4ivbU2oqKq7ET+Cij+CvzvF4yri5c1Q+sw2GpYWPLEsU9E3ttWmVoaPDvut/9yuE7jYhT+zbX91/x8fcX/fqpf7U2Wafci/9Dq9M/wDpv+zawb/+BtWT99tzVURyMXxb4kXwrob3m1Xu3+SBP77V5Z4etne6uJ5W867nbfLcP/E1XfiLrH9seKPsat/o9h+6X/f/AI6t+G7P50qxHYW3huz1vRrizvP+Pdl37/7n+3Xj+m2G9/79e0a3ef2P4NvWX5Lidfsq/wDAq4fRNH+58tBqedeMPB/2C9S+iX/R7r73+9VS201UX5q9d+Jfhie5+HN9PZ/8ftgy3UG//fry+F28pGZdj7fnSsgDZWn4e1ifw9qVvfQfw/fT++lZ9FBkfQdhfwalZW9zA2+3lXeteOftV/DFfiF8LL2WCLfrGh/8TCz/AL7qv+tT/vn/ANArpvhRrG9bvSpW+7+9g/8AZ6790V0+ZN6fxV2UK8qU41ImU488eU8m/wCCbvxWbxJ8O9T8C30++88Pz/aLPd/z5y//ABD7/wDvta+0NmH3V+V/wYv2/Z7/AG1otIRvJ026vm0tv7n2W5+eL/vl9n/fNfqfv+Y+lZZvQjDEe0h8MveNsFPmp8svsliikpa8g7wooooAKKKKACiiigAooooAKKKKACiiigAooooAKKKKACiiigAooooAKKKKACiiigAooooAKKKKACiiigAooooAKKKKACiiigAooooAKKKKACiikNAHBfFz4naR8HPAeq+KtZfNrYx5SJPvzy/wRL/tM1fkv4p8WeNf2ofifDczxfb9avPktbFG/wBHs4v7if3VT+N6+jP+Cl3xKk1Hxb4d8BwSYsrCD+0rxP78r/LF/wB8rv8A+/tWv2Nvh1B4Y8Av4lnj/wCJnr3zq7/wWq/cT/gf3q+xy+lDAYT65P4pHz+JnLEVfZfZO9+C3wT0j4OaD5UG281udf8ATtTdfnf/AGE/urXotFFeJXryxEuaR0Qhye6Po/goorE1H1saDMqXXlN9yWsdPuVd02Hezt/diZ6CzQ+3rc2rsv8Ay1ld2qrqupLo+kXuoS/ctYmlb/gNSpYNYRW6t/drh/jrqX9lfC3WG3bPP8q3/wC+nrsw1LnnGBjXlyQlI8H/AOFhRJK8v2Npndt7O7bK6jw38bNNsJU/tDT7mFP78Lb68X86mPc197HJ8Nb4T4r+08T/ADH1hf8Ai3TPHiWS6ReLeWUCb2/v7m/vpXUeHtHVF3NtRF+8718b+G7/AFrStS/tPRVuftFr87PCu5P+B19G6b8RW+JHhe3+wxfY7f7l9bo//LX+5/u18zj8t+q+/D4T6TL8w+te5P4hfiF4tbxPdf2dp+7+x7dv/Ah/79ccmlM/8NdnD4b/ANmtBNBWGJ55fkSJd7PXgnuHmUybJXX+7TKHmW5d5U+4/wA60VkZGx4V1L+yvEOn3P8AB5+xv91q9wf+Ovnf7nzf3K+g7Cb7ZYWkv/PWBX/8coA+Kf25NNl8N/Evwv4qs/kuJbNX3p/z1tX3J/7JX6b+Etbi8S+GNH1aL5or+1iuE/4Em6vgP9vPSlm8DeF77b89vqL2/wDwFov/ALCvrT9kjWW1v9mz4f3M7b3XSordv+2X7r/2SvTzD38FSn/L7pz4T3a0ons9FFFfOHsBRRRQAUUVkaxrNp4e0y91PUJ0trGzie4nmf7qRKu52oA1gKCM1+Wh+NH7RH7enj3xBH8HtZb4ffD/AESXEV99sez3/e2ebKiO7u6fNsT5F+T/AH2+mv2OvBnx4+Gup+LfDvxh8QP4qsEW1n0fVvtf21ZXff5yea6JL8vyfK//AACoiEvdPrKiikzVgLRSUUAIfu0D7tNPSvgT/gqpeXNn/wAKP+zXc9rv8U/N9nlZN33KX2hfZPv+iiimMKKh35SvyV/aw/au+Ifh79rbxBeeF/FWt2fgfwbqem6ff6fY3Tpbyv8A8tUdfu/O3mp/wCl9rlF9nmP1woqhY38OpWsVzbuHt5UWWN1/iVqvUxi0UlFAC0VDvylfmt+3X4s+K93+2D4H+Hvw88f6p4SfXtHtliht76W3t/Pea4Xc+z/rl/dpfa5RfZ5j9L6K+R/2QPgh8e/hZ4w12++LHxGj8baPeWiRWdvDqt1deVLv+/tliTb8lfW9MYtFJS0AFFfJn/BQb4NfEr41/CvQtH+Gkkn2+DV0u7y1S8W182La+1t7Mv3Gw22vpbwvZ31h4e0y01K4+36hBbRRXNyf+Wsqr87f99UAbtFFFABRRRQAUUUUAFFFFABRRRQAUUUUAFIelLSE8UAfjf8Atf63L4h/aS+IUhbmK+TT4P8AgMSJX3d4V0qLQfCuiaZGuxLWxit1/wCApX5+ftAfJ+0T463f9DJL/wChpX6MIjPEm1W+6tfa5kuXC0I/10Pm6P8AHkFFL5L/ANxv++aTY/8Adr532bPS54BT6ZvVPvMqf8DqJ7+zT719bJ/vypR7NhzwLaVsaan/ABK9Ql/2dlYMN/Z3LP5F5bXOz732eVH2VoQ3LW1ne7PueR9yizQQOouYVeyf/Yrw39qKbyfhpaL/AM9dTi/9nr2KbVftkW1V2bq8V/ar/wCSaWMv9zU4v/QHrswPu14nNi/4Ej5k86iFJb+e3ggXfcSsiKn+21Z/nVd0HW/7B17T9T2+d9lnSXZ/f2vX6xL+F7p+ax3949DTRP7Y8Q6l4e+2Xdt4c8NQPLefYV3vLt+++z+JnZq6j4FTaZpvj+906znZNE1TTkvYH1BlR12vt+f/AGvv1zmpaTeal4j1XxH4B8R2n2fVlbzbT7YlrcRbvvo6PU3gnw9E/iu30+CeO8/sbSfKvJYW3xeaz7tiP/Fsr5bEyU8PO8vsnv4WMo1o2/mPpJ9Y8Nab/r9XtP8Act23/wDoNcf4/wDHmla34a1DR9Ia7+0XS+U135WzYn8dc++if7NV30Rv7tfDH3ZzVnD9jtbeLdv8pdm+rFPm2+a6r86JTKyMg/gr3Xww+/w5pTf9MErwp/uV7xoieToOnr/dgSgDwf8AbeTf8HbRv7urWv8A6A9e+/sHzNN+y/4M3fw/al/8mJa+ev25LzyfhLp8H/PfVov/AB1Hr6M/YfsPsn7Lvgdf+esUtx/31O7V62J/5FkP8RyYb/ef+3T3+iiivmT2wooooAb2r51/b81u50H9kL4m3VtI0M0mnLb70b+CWVIn/wDHHavortXlH7UPw3ufi5+z/wCO/Cdim/UNS0yVbVP706/PF/4+i1jU+EqPxHzD+yl8QdF/Zh/4J16V8Q7/AEye/tEaXULm3tFVJZXlvfKX73/AP++a739mr/goJ4T/AGmPEut6Np3hnVvDy6TpMurz3eoyRPF5SOqN9xv9uvEv+Cc37TngjSfhDcfCn4h6rp3hzUNBuZfITxHOlvbzxNLv275fl3q+75K5z9mr7B8Qv20P2kl8JT2dzpuqeHtRtdPuLLZ5TbniRdv+zurVx97l/umUf/bjnfC9t+0P/wAFANb8X+M/Cfj+78E+F9Jne10nT7fUZ7KJ/wCNIv3X3m27Nzv/AH69q/ZS/bU165/Zy+KGp/EPfqXjD4bo/wBomuNqPebt6xI23+PzYnRv+A1xn/BMb49eCPhZ8HvF/hDxr4j07wlquka1Levb6vcrbvKjRIr7N33mVon+VPmryb4LeD9S+KP7Pv7XfjPSLGf7FrM6y2abfnlRbh72VP8AgCOlTL4ZR/ul8vNLml/MaGj+Fv2oPjL8L9W/aJg+Jd/p6W7y6ra+Hre/niinitvvPFbr+62rsfYjo2/Z8+/fXuV/+3jq/wDw77T4i2zRw+Opbz/hG/tHl/It7/Fcbf8Arl8/+9VD9nn9qP4c+GP+Cf7WGoeItPtvEGjaNeaa2iXFykV3dStv8ryovvur+bF8ye/92vl/Vfhpq+m/8EwtH1meBkt7jxu+of8AbJovsqP/ALu9KTjy+79nQS+zL1Oj+J3hL9pX4Nfs3W/j3WPifrM2i+KmtZbm1TU7r7dprP8APE2/d8u/7rony/NXpH7Yd/c6j+z9+yZd3dzc3l7Pd2cstxcStLLLL5MPzs7ferV/bQ/ae8AeP/2H/Dei6Dr1lqOu65FYI2l286Pd2flKry+av/LL7m35/vZrE/a6/wCTbv2Qv+u9n/6T29dMdv8At5Gcto/4WeiftufGPx34++PWi/Af4feLovA8S2a6hrmttffYnXd8yJ5v3lVF2vtT5m31ofsJfFrxv4a+MXjL4GeOPFsfjuTSLNdS0nXEvPtu9fk81PN+86/vUb5/mX5lrwP9rj4X+EvEn/BQq90r4nazd+FfCniOxtZYNWhZYtreVsTdLKjKqb0dWf8Ahr6P/Y+/Zq+B/wAMPjJq+p/C/wCIuoeONb07Sdl5DFcWt1aRRTt8n72KJV3fuvu7v96s6e33mlTY+1ta1m38O6Nf6pesEs7CCW6nf+6iJuavyU+Hvw6uPi7+w7+0b8Rr62abVdZ8Q/21A+359tq/mt/6Nlr7w/4KC/EI/Df9k7x1cxNsutRtl0qD/enfY3/jm+vif4M/8ExvF3xI+EOgeIovizJ4etddsUuv7GTT5XRFf+B9twit8v8AsVmve5hx93lPpXwr8S77xZ/wTIl8UWOp3Ntqth4Plt/t1pO8UsUtqjxb1ZfmV/kr5F8G+H/2k/jZ+y6/jrSviNqmm6B4VW9aC3/tW6i1DVtru8sry7tzbPuIrv8A8sq6j9lHxZOn7Dn7SvgO8bZd+HIr2VYv7qS2+x//AB+J/wDvuus/Zn/aX+H3g/8A4J7a7omq+I7O28R6XZ6pp66I86xXc7Tyy/Z/KX7zJ+/X5k+781EvdlL/AAhD7Mf7xH8RP2mPF3xN/wCCatp4zHiC+03xhZa1a6VqOp6Zctayyyq/3t8WzZvR03V578QrT9pvR/gf4R+Ps/xAvbDSrOzsFttEtryXfBa/ciuLhfuXXmv5Ttv3P+9rKtvCV94b/wCCTV7c3kDQprPi2K9g3r96LekW/wD8hPXrvx0/ac+Huu/8E5dI0DT/ABDZXPia/wBH0vR20aG4X7XBLBLF9oZ4vvKv7p/n/i+Wr+HmlH+6D+zH/EfefwI+I6/F/wCDfg/xmIlhl1rTIrqVE+6kv8a/997q/PT/AIKC+Ob74dft3/DTxTpmkS69qekaPa3EGmRb/wB+32i6+T5Edv8Axyvt79i3wrd+Cv2VvhrpWoQtbXyaUk8sL/eTzWaXb/4/XyL+15rdj4b/AOClvwZ1XVb6203T7WwtXnu72VIoYl826+Znb7tTP+JH/ETD4Jc38p7F+z/+1f44/aF8HfExfEXw/ufh62jaQ1xZ3Ba4V5WZJfuebEn3fK/hr4z+BVp+0X+0D+zr4ln8P/EPVLPRfDl3LqEl3cavdfbtWn8pG+ypLu3IqKv3N+3fLX6beIPjJ4E8d+C/Fun+GPGvhzxJfrot1K1vpOq291KqeU3zbUf7tfKf/BLv/kyzx7/2FdS/9JYqXWX+EI7R/wARD8D/ANs3xBp3/BP3xJ491q6bW/Ffhy4fQ7W7u/needvK+zvL/e2eb8/97yq8A1PQv2mdB/Zn1L423PxP1SbRfEECveaY99cfaIrWWX5LiL59kXzbP9Vt+R6yvh14eu9b/wCCYnxLltF3rp3jCC9n/wCuSpbq/wD6FXt/j/8Aad8B6n/wTP0rw/aa/ZTeKrnRLLw6NASdftcUsTIru0X3lXZEzb/u/dq3Hl5pf4fyKX2Y/wCI5j48fEzxjpv/AATp+CfiCz8X+ILbXr/UGW61O31WdLqdP9I/1sqtuf8AhrqP21Pif8QfCfxk/Z7TwXrWqvqd5p0DLpP9oSxW+pXXmxbEukVvn/2t1ea/tD/8owvgD/2E2/8AbqvUv2pP+Tt/2Qv+uem/+lUVKP8AE/7e/Qn/AJdx/wAP6nOaJrHxx/ZZ/bL+H+j/ABB+INz4wsvGkqpc/wCkytaMssux9kT/ACxMjbPuItdb+1Z8UPH/AMc/2lLv4LeBfiDbfDfRfDlt9r1XXJdR+xbp9iy/61WV22b0XYn+2zfcrR/b7/5PQ/Zq/wCwjF/6WxV4F8W/g/4C8Wf8FA/iH4a+LfiW78GaPqkv9oWGp27xRI7tEjpueVWRF27/AJ/76VMfejH/ALeJ5uWUvkfUn7AHxl8Z6l4n8dfCDx14kj8Yat4NnT7HraXP2j7VZ/Mn+t/j+fytrN83z19318S/sPfs+fB34TePvF+p/C74gan44u4rGLT9Rd5YJbSLzX81NssUSqzfJ/C7V9tVZoFFFFABRRRQAi0tMrmPF/xC8P8AgDTH1HxFrNlo9kv/AC2vrhYt3+7/AHqIxc/hFc6dDikLgdq+Lvij/wAFI/Ceg+baeCtKvPFV8n3bu4P2W0/+Lb/vmvk34iftZfFb4uS3FjP4hudKspfk/snQV8hdn++vzt/33XuYbJMXifi908urj6VE/Sf4n/tOfDr4Rq6a94otBfr/AMw+0/f3H/fK/d/4FXyR8Tv+ClutX/2i28B+HY9Lh/h1PWW82V/92JPl/wDH6+Y/D3wZ1zWH82826UjNvZ7j55Xr13wl8E/DWj7ZZ4G1i4T+O++5/wB8V9Rhsiw2H96r7x4lbNJT+A8MmtvE/wAV/Eeoay1tPqupX8/2i5vvI2I0v9/+6telzeD/AIl3/wC91HxxdpcN99Pt0r7f++a9z+wRQ2qLEqoi/dRF2pWPfpsr3ualL3OU8qVecTxSbwB4q/5a+M7t/wDtvL/8XWVN8PdX/wCWviW7f/gTf/F17b/wjeoakjtBZt9n/wCer/In/fbVi38PhfR/+Qv4lgd/+fTSV+1P/wB9/drbnoQ6HJ7eueOTeAJf+WuuXL1oaJ8CtT8Ttt09b28/20i+T/vuvQJviRoOjv8A8U94Vge4T7t9rLea/wD3x92uf1v4o+KvEi+Veavcpaf8+lp+6i/74Ws51X9mBHPP7Uil8KNH1D4dftI+GdHs7xku0vktbzY3yMnz70/2q/Q2z/ffaIv78DJX59fASFtS/aO8L/efymeX/vmJ6/QWz81J0bypflb+7XyOeO1WNv5T6zLv4RYsH32tu399a4T9oHR31v4QeIIlXe9uq3q/8Beu2s/3P2iD/nlKyVLf2cGpWF3Yzrvt7iJ4mT/YavBhL7R6U488eU/N/wC3tDUv9r/7Ndt4h+Et5o+pXentOu+Cd0+da6rwx+y7LrFlb6hc+IYntZf4LGDe/wD49X3GGzKlCl78j4+vltTm92J4/Zvd6xe29jYwedd3DbFRK+2Pg/8AB+LwN4Lt7NZ4Ly9n/e3l3btvR2/uf7qVyug/CvSvBNrt0+z/ANIb713cfO71a+wT2D7oJZYX/v27ba8LH5jLEe7D4T28BgPYe9P4j1B/DH+zXFfFHVbbwB4XuLxtv22X91Zw/wB5v/sKpQ+OfFGm/d1Web/rsqvXGeOUl8eX6XmuP512i7FdPk2L/uV4J7RU0pGh0i0Vm3v5C7nq3RRWQDraFrm6t4F+/KypX0Ds8lUgX7i/JXknw6037f4jSVl+S1XzW/8AZK9boA+Sf2/Nb8nTfB+kK3z7rrUGT/gGxP8A2evub9nnRY/DfwQ8D6ZGyuLXR7VWZW3fP5Q3V8E/tP8AhiL4i/E6b/ibrpv9mwJZQedBvi3/AHn37fmX79eaaVbfGL4Hf8TDw5qGrWemf8/ejT/bdPb/AH0+df8AvtK+ur5XPF4KlThLlPFoY6EK8j9jcn0o/Cvzi+G//BTHxNpXlQeNfD9pr1uv3rvSW8i4/wC+G+Vv/HK+t/hB+1V8OfjTItnoWs+TrCru/szUF8q4/wCAp/F/wGvksRl2Jwn8WJ71PE0qvwyPaqKKK847AooooA+VvjZ/wT0+Evxx8Wy+JNTstQ0TWZ2Z7q40KdYDdP8A32Vkdd3+0u3/AGt1dr8Cf2SPh1+zdHK3g3SJxqc8XlXOs30/m3V0u/dtLfdX/gCp91a90opR90Je8fKvxm/4JzfCD41+M7nxVqdtq+katdfPef2LeLCl0/8AedWR/m/3Nte4+APhp4a+F/gqz8LeFdIh0vQ7WLZFaRfN/vbt33m/3q7b+Cgcin9nlF/ePkDXv+CYfwN8SeOZfEcumatYLPP58uiadeeVp7/302bNyq/+w6/7O2vZ/i1pnw48L/By50TxrbaZp3w9MUWlyWsy+VaRI7pFEnyfc+bb838NesjmvOvjl8ING+PPwz1fwRr0lxDpuoqm6W1bZLEyPvR1/wCBKtR9nlHH4uY/Mf8AbH+CPwO/Zt+Dl1ovga9n13xv4ou7fynu79L2W1tYn3Ps2KuxWbYv95q+3739kDw/8Wfg18H9A8Zz6pZ33guzs5oE0+dIv9KSFN6vuR/7lcb8E/8Agl58L/g740svEs19q/ii+sJEnsbfU/KSGKZf+Wu2JV3/APAq+z0rb4YkS96R4f8AtDfss+A/2ntKtLbxfYXSXdg/+h6lp7eTdwp/Gm/a/wArf3WWj9nr9k7wD+zDBqS+DoL573Udv2y91C6824lRfuL/AArtTd/dr3IHNMJxWfwl/EeQ/tDfs4eHP2nPCNl4Z8Vajq1nplrcre7NJuVid32Oq7tyP/favR/DGg2fhLw9pWhacmyz0uzis4Eb/nkibE/9BrbopgfE/wAaf2VPBvwZ+Fvx/wDH3h+41Yar4p0C/lvrK6uEe0+ZvN/dIqfL8/8AtfxV47+yL+w58L/2if2bvAnirxJp1/bazaz3UU82lXX2UX6Ley7Vl+T/AIDuTY23/gNfoF8VfAFt8WPhz4h8HXl3PYWut2ctlLd2m3zYkf8AiXdWB+zv8EdP/Z2+E+k+BdN1C71WxsJJ3S4vtvmt5srP/D8v8dEfdCR87/8ABTTw3png/wDYpfRdGs4dN0qw1HTreztLddiRIr/IlZ/wa/4J+fB/xtofw5+IOoaPeC8k0LSr250pJtun3U/2dMu8W3f975m+ba3/AH1X0f8AtJ/s/wCl/tKfDSfwZq2qXuj2UtzFcfa9P2+buT/ers/h54Ph+Hvgbw/4Yt5pLm10PToNNimuD80qRRKgdv8AvmlH7QpfZOnhhVERUXYq/wANfOH7RX7C3w+/aY8a2/iTxZfa/bahBYLp8S6ZdRRReUru38UT/N87V9KDpS0xny38F/8Agn78N/gPr2s6n4f1DxDc3WraTLos/wDaN5E6eRLt37dkSfN8ld18Dv2X/CX7P3w01XwL4audUudE1GWW4l/tGdJZd0sSxPtdUT+FFr2qigD5z8D/ALP3ww/ZL+CPi7RZru4m8C3TPe6u3iKVZ0VGRIn37EX5NqV8ZftT/Av9nX9m/wCB/ivVfCepf2x4r8SxJZaLby6mt79lTzVaV4lX7q7P433fwV+lXxL8AaX8V/AOu+ENa87+x9Zs2tLn7O+x9jf3Wr5F+GX/AASf+FPw88W2mt6hqOs+LYbV1uF03UHiW3aVX3o7+Uqbv91vlo+KQfDE2vh1+x/4f+N/7F/wl8E+Op9UsItOs4tS2aZKsUqyyo77W3I/8Mtes+O/2T/B3xC+IHw78Y6rc6smq+BliTTEt7hFilMTrKnmrs+b7n+zXuSJsXatPJxRKXvcxEV7vKeJ/Fz9lrwj8ZfiP4K8b63eapBrHhKdZdOWynVYWZZVl/eoyNv+ZKy/2hf2Ofh5+0vcWdz4vs7631ayO2DVtJl8q4WL/nk29XVk/wCA/wDs1fQNFBZ4v+z9+zF4K/Zp8PXWleCoLlDey+dfXV/c+bLdOu7Zv/gXbu/hSvaKKKACiiigCM8Yrzv40fGLQvgb4IuPEuuPK8CyLFBbw/62eVvuRJXom7ivkb/go/4JufEHwRstZtm3JoOordzxD/nk/wC63/8AAd610YWnCrXhCZzVpShTlKJ87fE7/gon8Q/GH2i18MQWngzT3+7Mn+kXf/fbfKv/AHxXz1eQ+JfH+ovqer3d7rF633r7U5Xd/wDx6u7/AGeP+Ec1LWdT0zXPDlprFwy/aoLh5Wili/vojrXvX/CB+Cpk3LoOpQ/7msf/AGNfptClhsF7saR8Via9er9o+Z9H+HVnvRtQnab/AGE+RK9D0TTbPSl22cEFsn+wlekXng/wrbf6jSLv/geo/wD2FZkNhosN/b+fp8qWW79/5Uru+z/Y3V6n1mH8p48qdWfxSKthc10sKNZxfabzbYW//PW7byk/8erM8VPqGgwWl5p9muiafdbvI2L/AKX8v992+avNNVmlvJXluZWmf++7b65ub2vwi/hHo2q/FHw9pSbVubnVX/uWK7E/77b/AOIritS+NOpv8ulafY6V/wBPDr9ql/8AHq5G+rEmv4LP/XyqlT7IPaSmbOseJNV8SPu1PU7vUv8Ar4l+T/vis+sSbxVZo+2JWmetjRPBPj3xgm7TNBkht2/5a3C+Un/fbVpKdKlH3/dNo0KsxjuiJuZtn+/WfeeJLGz/AOWu/wD3K9T0T9lHUb90n8R+IVT/AKd7Fd7/APfbV7R8N/2b/A+lXX2xtDXVfI/j1NvN3t/ufdrzKmbYaj/ePSp5bKfxHi/7H+lahrfxr/4SOCznTT7Czl3Xe35Fdk2om+vuj7fc/wDPdv8Avqs+zhis7VILaKCG3T7iW67EWrFfI43F/W6vMfSYah9Xjylvf/pVvL/z8Lsb/eX/AOwq1Wan76J4P43+eL/eq1DN9pTd/wCOVxnWeX/GPwlvuE1yBfv/ALqf/wBkeuS8E+LbzwfeP8v2nT5f9baf+zp/tV77NbQXNu8Eqq9vKuxkf+KvFfFvg+Xw3f7fv2j/AOomoA9V0p9M8VWH2zTJVmT+JP40/wB+ql/4b/2a8f02a80S8S8sZ2trhf40r0vw38Y4pkSDXrP/ALe4v/iKDUr3/h7/AGa83vNSi1LVLhbNt9lats+0J/y1l/j/AO+K2Pip8RW8SSv4c8Pefbeb/r7v+NIv/ZawrCwi02yt4IF2W8S7FoMiWiiuz8AeEv7Suk1O8X/QYv8AVI//AC1b/wCJrIDrfAeif2Joieauy7n/AHrf7P8AcSr3iTW4PDGg6hq943+j2EDStWrXzf8AtV+P/wB1aeDrFvvbbq+2f+OJ/wCz134PDfWKsYnDjMR7KlzHi9/45fWL24vLyNvtFwzSs6f3mo0rxbeaPP5+lanJZy/9Mm2b65TZQ8yp975P9+v0+EocnIfn3K2zs9b1ux8Wp/xUfhzSdVuP+gjbwfZ7j/vta4TwHptzD8ePCVn4VadLpNYs/I85t7o2/wCf5/8Acqpf+LYtNTbbN51x/sfcr6E/4J7fCDVPFXxTb4j38DJommJKltcOv/H1dMm35f8AcV2rz8xrUqGFnI9vLadWVXlkfpiOgpaKK/IT9ECiiigAooooAKKKKACiiigAooooAKKKKACiiigAooooAKKKKACiiigAooooAKKKKACiiigAooooAKKKKACiiigBCK5zx14O0/4heD9X8O6rFv0/U7Z7WdP9lq6IdDQ1RGXJ74bn4x/F34IeOP2bPFqtqEVzDZRS/wCg+Ibdf3U6/wC//C3+w9dB4Y/aTZIki8Q6Zvf/AJ+7H/4iv1m1jR7LXrCWx1Gzi1GzlXbJb3Easjf8BavnPx1/wT0+FXjCZrmytL3wrdt/0CZ9kX/fpty19xg8/pyjyYuJ85Xy2T/hHyh/wu/wdfp/yE2h/wBiaBkqv/wubwvYG4aLVYnuGXYrpE++L/bSvX7/AP4JcwBv9C+IN3HF/wBPGmI7f+OtTbb/AIJcfMnn/Eafb/F5OmJ/8XXpf2vgP5jzP7Nr/wAp866r8V9DdnZZbu5f/rh/8VXH6r8Tt+/7HY7P9uZq+7NE/wCCZfgO0ZH1XxHr+q7f4EeK3/8AQEr1fwT+xv8ACTwJMk9j4PtL67TlbvU2a6f/AMf+WsZcQYSH8KPMbRyeT+I/Lvw34b8f/FGdYvDmh6pre7739n2bfZ/++/u/+P16F4k/Yp+KfhXwJqHinU9NtP8AQ182TTLef7Rd+V/G21fk+Sv1os7CDTbVILaCOGJPupEu1Vqy6cV48uI6/P7sdD0o5TShE/Gf4CfE7SvBOt/ZNcsbT7FdN8upvArvat/v/wB2vsPfvRGVt8TrvV/761zf7Wf7DMtzdXvjP4a2e+WXfLqHh6H5N7fxSwf7X+x/3zXzR8Jfj9q/wuf+yNVsW1vw/E2yfT7v5Li1f+Pyn/h/3Hr0q0Keaw9vhn738pzRcsLL2dQ+u67rQYPsejWq/wB9d7VwXgbW/C/xRsPtnhXWluf+etjcfJcRf76V6RYQtbWVvEz73Vdm+vmZwnCXLM7175YooorI1H1Yd9j+f/A/+t/2H/v1Up6Psb/0JP79AF3fUV/YW2q2bwTr51u1Rf6n/r3/AL/93/YerFalnl/iTwHeaVvlgia8sv8Ap3X51/4BXnk2pS3MrxWcTQov3ppk2P8A98V9J76o3+j6dqT7ryxgmf8AvutZAeAWFhFYL8q/O33n/jersMMl5L5UUTTP/cRd9ey/8Ifoe/d/ZltWnZ2EFgu2CCKFP9hdlAHA+GPhozsk+r/In/Pon8f+/XoaIqKiIuxF+6iUVw/xU+LXh74S6D/aGtT/AOkP/wAeen2/+tum/wBj/wCLrphCc5csDKU+QZ8Zvivp/wAIvBtxq95tmvW/dadY/wDP1L/8T/er4X8PfDL4qfGz+0/FGi6HqniTzbx3nu4n2I8v8aJveu18D+CvGv7bXxcee5ZrPR7Vv9JvUX/R9Ltf+eUX96V//sq/UPwT4F0j4d+FdO8P6DaLYaVYReVFCn8P+1/vV6tTGQyiPLD3qkjkjQ+uy5p/Cfk4n7Lfxtmbb/wguu/8DnT/AOLro9B/YS+NPiGVPP0G20eL+/qeor/6Am+v1q4o2CsJcR4r7MYm0croHw/8KP8Agmvo2j3lvfeP9X/4SF4m3f2Tp6tFaf8AA2+8/wD47X2ZpOlWPh7Tbex0+2hs7WBNkVvbpsVV/wBla1Mj1pc14OJxdfFy5qsj0aVClS+EfRRRXMdIUUUUAFFFFABRRRQAUUUUAFFFFABRRRQAUUUUAFFFFABRRRQAUUUUAFFFFABRRRQAUUUUAFFFFABRRRQAUUUUAFFFFABRRRQAUUUUAFFFFABRRRQBHnivn74+fsg+Cfjaj6lJDLoPiUJ8msacn71v+uq/8tf/AEKvoKk+UVVKtVw8va0pGcoRnHlkfjv8XP2Z/iN+zhfpq94rNpsTbYPEejyttT/f/ii/4H8lenfCX9uFtN0630zx/p8+q7fkXVtPVN7p/wBNU/8AZ0r9LNS0221OzltryKK4t5V2vDKm9GX/AHa+X/iT/wAE9vhn4ymlu9DF74QvX+b/AIljbrf/AL9N/wCy19TSzahiY8mOj/28eRLBVKUuagU/Cvxp+HfjxE/sjxZY/aH/AOXS7f7LN/3w1d39gbbuVt6V8jeOf+Ca/wARNBd5fD+qaT4nt/4Udvssv/fLfJ/4/Xltx8O/jv8AB1tyaR4t0eJP49O3Sxf+O71rT6ng8R/AqmPtK8f4sT9A/JZKNlfAWm/tgfE/w2/kahqtteOn/LLVrFEf/wBkrtdK/bt8Qov/ABMPCum3n+3aTvF/8XUSybER+BjjiqZ9kI+2hNqf6r5P9h6+VLP9u2xf/j88GXKf9e9+v/xFXf8Ahunw/wD9Cnq//f8Airn/ALLxf8pX1qn/ADH1B53975Km318qTft26Yn+o8GXr/8AXW+RP/ZK4rxb+3D4s1XZZ+HtI0/QXl+6/wA97M/+5/8AsVUcsxUvshLF0z7grK17xPpHhW18/WtVtNKt/wC/fSolfCNh4h+P3xUaWLT38W6lF9xv7Ps2tU/772JXZeFv2BPjB44uEu9fSy0FX+9LrF99quP++V3/APoddP1ChS/3mrGJMa05/BE7T4r/ALaWh6VZXFn4HVtY1P7n9p3cWy3i/wCAN96uH+C37L3j/wDai8Qr4s8VXl3YeHZ23y6zd/626T+5ap/d/wBv7v8Av19Q/CH/AIJ6+A/Al1b6h4jafxrqUXzKuorttFb/AK5fxf8AA91fVUNtHaQJBEqxxKu1UVflWuavmdDCx9lgf/AjohhJVZc1c5b4bfDTw98LPClr4f8ADenxabpsH3UUfOzfxO7fxN/tV2ZpBRvr5iUpTlzyPXVoj8UtFFMYUUUUAFFFFABRRRQAUUUUAFFFFABRRRQAUUUUAFFFFABRRRQAUUUUAFFFFABRRRQAUUUUAFFFFABRRRQAUUUUAFFFFABRRRQAUUUUAFFFFABRRRQAUUUUAFFFFABRRRQAUlFFAC0mB6UUUAYGs+D9C8QxbNT0Ww1NfS7tkl/9CrzvV/2UfhFrrM938PNCErfxW9sIv/QNtFFYU8VWjtJmdWEX0OZvv2C/gteNuXwk1t/176jdJ/7Vqj/w7++C+/d/Yd//AODa5/8Ai6KK7/7Rxn/P1/eY/VaP8poWH7BvwXtH3N4Ta5/6+NRun/8Aateg+Bvgb8Pvh5sm8MeENK0yQ/8ALzBaqZf++2+aiiueti6895Munh6UdonoewIvyqKfiiijc3FooooAKKKKACiiigAooooAKKKKACiiigAooooAKKKKACiiigAooooAKKKKACiiigAooooAKKKKACiiigAooooAKKKKACiiigAooooAKKKKACi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0180301-第三名-智慧安监-介绍材料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704</Words>
  <Application>Microsoft Office PowerPoint</Application>
  <PresentationFormat>宽屏</PresentationFormat>
  <Paragraphs>210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DengXian</vt:lpstr>
      <vt:lpstr>微软雅黑</vt:lpstr>
      <vt:lpstr>Arial</vt:lpstr>
      <vt:lpstr>Calibri</vt:lpstr>
      <vt:lpstr>Impact</vt:lpstr>
      <vt:lpstr>Times New Roman</vt:lpstr>
      <vt:lpstr>Wingdings 3</vt:lpstr>
      <vt:lpstr>20180301-第三名-智慧安监-介绍材料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Ding</dc:creator>
  <cp:lastModifiedBy>Chen Ding</cp:lastModifiedBy>
  <cp:revision>1</cp:revision>
  <dcterms:created xsi:type="dcterms:W3CDTF">2019-11-03T04:01:39Z</dcterms:created>
  <dcterms:modified xsi:type="dcterms:W3CDTF">2019-11-03T04:13:09Z</dcterms:modified>
</cp:coreProperties>
</file>