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2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0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0F14-0724-411E-AAE6-C32FB0E9780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4DD1-8C68-4884-98D8-85E5A8F6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Finding </a:t>
            </a:r>
            <a:r>
              <a:rPr lang="en-US" b="1" dirty="0"/>
              <a:t>the best location for new </a:t>
            </a:r>
            <a:r>
              <a:rPr lang="en-US" b="1" dirty="0" smtClean="0"/>
              <a:t>business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Data Science Project Report</a:t>
            </a:r>
            <a:endParaRPr lang="en-US" dirty="0" smtClean="0"/>
          </a:p>
          <a:p>
            <a:r>
              <a:rPr lang="en-US" dirty="0" smtClean="0"/>
              <a:t>By Sam Zhang</a:t>
            </a:r>
            <a:br>
              <a:rPr lang="en-US" dirty="0" smtClean="0"/>
            </a:br>
            <a:r>
              <a:rPr lang="en-US" dirty="0" smtClean="0"/>
              <a:t>2019-08-09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4316" y="1975095"/>
            <a:ext cx="57832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Achievements: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Exercise AI practice to Answer real world questions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China Town as the recommended location sounds right.</a:t>
            </a:r>
            <a:endParaRPr lang="en-US" sz="3200" b="1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Needs Improvements: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More and better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Improved model</a:t>
            </a:r>
            <a:endParaRPr lang="en-US" sz="1800" b="1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6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4316" y="1975095"/>
            <a:ext cx="57832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Questions? </a:t>
            </a:r>
          </a:p>
          <a:p>
            <a:pPr marL="0" indent="0">
              <a:buNone/>
            </a:pPr>
            <a:r>
              <a:rPr lang="en-US" sz="2400" dirty="0" smtClean="0"/>
              <a:t>Ideas?</a:t>
            </a:r>
          </a:p>
          <a:p>
            <a:pPr marL="0" indent="0">
              <a:buNone/>
            </a:pPr>
            <a:r>
              <a:rPr lang="en-US" sz="2400" dirty="0" smtClean="0"/>
              <a:t>Share Codes?</a:t>
            </a:r>
            <a:endParaRPr lang="en-US" sz="1800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Feel Free to contact me: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       samzhang98@hotmail.com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6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5782"/>
            <a:ext cx="2429885" cy="803562"/>
          </a:xfrm>
        </p:spPr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027" y="775855"/>
            <a:ext cx="7550362" cy="50851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Question: Where in Toronto?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435926"/>
            <a:ext cx="2429884" cy="2433061"/>
          </a:xfrm>
        </p:spPr>
        <p:txBody>
          <a:bodyPr/>
          <a:lstStyle/>
          <a:p>
            <a:r>
              <a:rPr lang="en-US" sz="1800" dirty="0" smtClean="0"/>
              <a:t>How to find </a:t>
            </a:r>
          </a:p>
          <a:p>
            <a:r>
              <a:rPr lang="en-US" sz="1800" b="1" dirty="0" smtClean="0"/>
              <a:t>the best location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for your</a:t>
            </a:r>
          </a:p>
          <a:p>
            <a:r>
              <a:rPr lang="en-US" sz="1800" dirty="0" smtClean="0"/>
              <a:t>new business?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26" y="1620983"/>
            <a:ext cx="7345924" cy="42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9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33054" y="2770909"/>
            <a:ext cx="3068781" cy="155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055" y="1825625"/>
            <a:ext cx="27986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Hot Area Finder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Collect Data on Chinese Restaurants by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Calculate Density by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Recommend the Top Density Area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7856" y="1825625"/>
            <a:ext cx="5791200" cy="42426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Collect Neighborhood List. </a:t>
            </a:r>
          </a:p>
          <a:p>
            <a:pPr lvl="1"/>
            <a:r>
              <a:rPr lang="en-US" sz="1400" dirty="0" smtClean="0"/>
              <a:t>Scrape with </a:t>
            </a:r>
            <a:r>
              <a:rPr lang="en-US" sz="1400" dirty="0" err="1" smtClean="0"/>
              <a:t>BeautifulSoup</a:t>
            </a:r>
            <a:endParaRPr lang="en-US" sz="1400" dirty="0" smtClean="0"/>
          </a:p>
          <a:p>
            <a:pPr lvl="1"/>
            <a:r>
              <a:rPr lang="en-US" sz="1400" dirty="0" smtClean="0"/>
              <a:t>web site </a:t>
            </a: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://en.wikipedia.org/wiki/List_of_postal_codes_of_Canada:_</a:t>
            </a:r>
            <a:r>
              <a:rPr lang="en-US" sz="1000" dirty="0" smtClean="0">
                <a:hlinkClick r:id="rId2"/>
              </a:rPr>
              <a:t>M</a:t>
            </a: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Geo-location for Each Neighborhood</a:t>
            </a:r>
          </a:p>
          <a:p>
            <a:pPr lvl="1"/>
            <a:r>
              <a:rPr lang="en-US" sz="1600" dirty="0" err="1" smtClean="0"/>
              <a:t>geopy.geocoders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List of Chinese Restaurants in Each Neighborhood</a:t>
            </a:r>
          </a:p>
          <a:p>
            <a:pPr lvl="1"/>
            <a:r>
              <a:rPr lang="en-US" sz="1600" dirty="0"/>
              <a:t>Foursquare Venue </a:t>
            </a:r>
            <a:r>
              <a:rPr lang="en-US" sz="1600" dirty="0" smtClean="0"/>
              <a:t>service API for listing – keep Venue ID</a:t>
            </a:r>
            <a:r>
              <a:rPr lang="en-US" sz="1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Open Date of Each Chinese Restaurant</a:t>
            </a:r>
          </a:p>
          <a:p>
            <a:pPr lvl="1"/>
            <a:r>
              <a:rPr lang="en-US" sz="1600" dirty="0" smtClean="0"/>
              <a:t>Foursquare Venue Detail service API – keep “</a:t>
            </a:r>
            <a:r>
              <a:rPr lang="en-US" sz="1600" dirty="0" err="1" smtClean="0"/>
              <a:t>createdAt</a:t>
            </a:r>
            <a:r>
              <a:rPr lang="en-US" sz="1600" dirty="0" smtClean="0"/>
              <a:t>”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4412671" y="3110345"/>
            <a:ext cx="540327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53391" y="3225439"/>
            <a:ext cx="3252353" cy="148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055" y="1825625"/>
            <a:ext cx="27986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Hot Area Finder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Collect Data on Chinese Restaurants by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Calculate Density by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Recommend the Top Density Area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7855" y="2406434"/>
            <a:ext cx="5791200" cy="31897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Start with Neighborhood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</a:t>
            </a:r>
          </a:p>
          <a:p>
            <a:pPr marL="457200" lvl="1" indent="0">
              <a:buNone/>
            </a:pPr>
            <a:r>
              <a:rPr lang="en-US" sz="1400" dirty="0" smtClean="0"/>
              <a:t>Reduce Columns to: </a:t>
            </a:r>
          </a:p>
          <a:p>
            <a:pPr lvl="1"/>
            <a:r>
              <a:rPr lang="en-US" sz="1400" dirty="0" smtClean="0"/>
              <a:t>Neighborhood – name of neighborhood</a:t>
            </a:r>
          </a:p>
          <a:p>
            <a:pPr lvl="1"/>
            <a:r>
              <a:rPr lang="en-US" sz="1400" dirty="0" smtClean="0"/>
              <a:t>Venue – name of the Chinese restaurant</a:t>
            </a:r>
          </a:p>
          <a:p>
            <a:pPr marL="457200" lvl="1" indent="0">
              <a:buNone/>
            </a:pP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[["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Neighborhood","Venue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Calculate Venue Counts by Neighborhood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cnt_df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Neighborhood","Venue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("Neighborhood").count()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4606636" y="3677046"/>
            <a:ext cx="540327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53391" y="3862748"/>
            <a:ext cx="3252353" cy="148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055" y="1825625"/>
            <a:ext cx="27986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Hot Area Finder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Collect Data on Chinese Restaurants by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Calculate Density by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Recommend the Top Density Area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7855" y="3103418"/>
            <a:ext cx="5791200" cy="2867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Max Density (Counts)</a:t>
            </a:r>
          </a:p>
          <a:p>
            <a:pPr marL="457200" lvl="1" indent="0">
              <a:buNone/>
            </a:pP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max_cnt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=max(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cnt_df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["Venue"])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Filter to Get the Top Neighborhood(s)</a:t>
            </a:r>
          </a:p>
          <a:p>
            <a:pPr marL="457200" lvl="1" indent="0">
              <a:buNone/>
            </a:pP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tgt_df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cnt_df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cnt_df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["Venue"]==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 Recommend the Top Neighborhood</a:t>
            </a:r>
          </a:p>
          <a:p>
            <a:pPr marL="457200" lvl="1" indent="0">
              <a:buNone/>
            </a:pP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tgt_df.loc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[0,"Neighborhood"]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4606636" y="4314355"/>
            <a:ext cx="540327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33054" y="2760229"/>
            <a:ext cx="2996046" cy="118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054" y="1825625"/>
            <a:ext cx="26971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Model Validation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Prepare Validation Cases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Recommendation on the Validation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Calculate Accuracy Score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7462" y="1825625"/>
            <a:ext cx="5951594" cy="42426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Start with </a:t>
            </a:r>
            <a:r>
              <a:rPr lang="en-US" sz="2400" dirty="0" err="1" smtClean="0"/>
              <a:t>Dataframe</a:t>
            </a:r>
            <a:endParaRPr lang="en-US" sz="2400" dirty="0" smtClean="0"/>
          </a:p>
          <a:p>
            <a:pPr lvl="1"/>
            <a:r>
              <a:rPr lang="en-US" sz="1400" dirty="0" smtClean="0"/>
              <a:t>Columns: “Neighborhood”, “Venue ID”, “Venue </a:t>
            </a:r>
            <a:r>
              <a:rPr lang="en-US" sz="1400" dirty="0" err="1" smtClean="0"/>
              <a:t>CreatedAt</a:t>
            </a:r>
            <a:r>
              <a:rPr lang="en-US" sz="1400" dirty="0" smtClean="0"/>
              <a:t>”</a:t>
            </a:r>
          </a:p>
          <a:p>
            <a:pPr marL="457200" lvl="1" indent="0">
              <a:buNone/>
            </a:pP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[["Neighborhood", "Venue", "Venue </a:t>
            </a: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Max </a:t>
            </a:r>
            <a:r>
              <a:rPr lang="en-US" sz="2400" dirty="0" err="1" smtClean="0"/>
              <a:t>CreatedAt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max_createdAt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=max(</a:t>
            </a: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 </a:t>
            </a: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</a:t>
            </a:r>
            <a:r>
              <a:rPr lang="en-US" sz="2400" b="1" i="1" dirty="0" smtClean="0"/>
              <a:t>Y</a:t>
            </a:r>
            <a:r>
              <a:rPr lang="en-US" sz="2400" dirty="0" smtClean="0"/>
              <a:t> of the Case</a:t>
            </a:r>
          </a:p>
          <a:p>
            <a:pPr lvl="1"/>
            <a:r>
              <a:rPr lang="en-US" sz="1500" dirty="0" smtClean="0"/>
              <a:t>The Y of the validation case is the neighborhood with the </a:t>
            </a:r>
            <a:r>
              <a:rPr lang="en-US" sz="1500" dirty="0" err="1" smtClean="0"/>
              <a:t>max_createdAt</a:t>
            </a:r>
            <a:r>
              <a:rPr lang="en-US" sz="1500" dirty="0" smtClean="0"/>
              <a:t>. </a:t>
            </a:r>
          </a:p>
          <a:p>
            <a:pPr marL="457200" lvl="1" indent="0">
              <a:buNone/>
            </a:pP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tgt_df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 </a:t>
            </a: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"]==</a:t>
            </a: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max_createdAt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tgt_df.loc</a:t>
            </a:r>
            <a:r>
              <a:rPr lang="en-US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[0,"Neighborhood"]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</a:t>
            </a:r>
            <a:r>
              <a:rPr lang="en-US" sz="2400" b="1" i="1" dirty="0" smtClean="0"/>
              <a:t>X</a:t>
            </a:r>
            <a:r>
              <a:rPr lang="en-US" sz="2400" dirty="0" smtClean="0"/>
              <a:t> of the Case</a:t>
            </a:r>
          </a:p>
          <a:p>
            <a:pPr marL="457200" lvl="1" indent="0">
              <a:buNone/>
            </a:pPr>
            <a:r>
              <a:rPr lang="en-US" sz="1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 </a:t>
            </a:r>
            <a:r>
              <a:rPr lang="en-US" sz="1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"]&lt;</a:t>
            </a:r>
            <a:r>
              <a:rPr lang="en-US" sz="1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max_createdAt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4348196" y="2994197"/>
            <a:ext cx="540327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0641" y="3365066"/>
            <a:ext cx="2996046" cy="190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055" y="1825625"/>
            <a:ext cx="29169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Model Validation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900" dirty="0" smtClean="0"/>
              <a:t>Prepare Validation Cases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500" dirty="0" smtClean="0"/>
              <a:t>Recommendation on the Validation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Calculate Accuracy Score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7462" y="1825625"/>
            <a:ext cx="5951594" cy="42426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" dirty="0" smtClean="0"/>
              <a:t>Start with </a:t>
            </a:r>
            <a:r>
              <a:rPr lang="en-US" sz="200" dirty="0" err="1" smtClean="0"/>
              <a:t>Dataframe</a:t>
            </a:r>
            <a:endParaRPr lang="en-US" sz="200" dirty="0" smtClean="0"/>
          </a:p>
          <a:p>
            <a:pPr lvl="1"/>
            <a:r>
              <a:rPr lang="en-US" sz="200" dirty="0" smtClean="0"/>
              <a:t>Columns: “Neighborhood”, “Venue ID”, “Venue </a:t>
            </a:r>
            <a:r>
              <a:rPr lang="en-US" sz="200" dirty="0" err="1" smtClean="0"/>
              <a:t>CreatedAt</a:t>
            </a:r>
            <a:r>
              <a:rPr lang="en-US" sz="200" dirty="0" smtClean="0"/>
              <a:t>”</a:t>
            </a:r>
          </a:p>
          <a:p>
            <a:pPr marL="457200" lvl="1" indent="0">
              <a:buNone/>
            </a:pP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[["Neighborhood", "Venue", "Venue 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" dirty="0" smtClean="0"/>
              <a:t>Find Max </a:t>
            </a:r>
            <a:r>
              <a:rPr lang="en-US" sz="200" dirty="0" err="1" smtClean="0"/>
              <a:t>CreatedAt</a:t>
            </a:r>
            <a:endParaRPr lang="en-US" sz="200" dirty="0" smtClean="0"/>
          </a:p>
          <a:p>
            <a:pPr marL="457200" lvl="1" indent="0">
              <a:buNone/>
            </a:pP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=max(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 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" dirty="0" smtClean="0"/>
              <a:t>Find </a:t>
            </a:r>
            <a:r>
              <a:rPr lang="en-US" sz="200" b="1" i="1" dirty="0" smtClean="0"/>
              <a:t>Y</a:t>
            </a:r>
            <a:r>
              <a:rPr lang="en-US" sz="200" dirty="0" smtClean="0"/>
              <a:t> of the Case</a:t>
            </a:r>
          </a:p>
          <a:p>
            <a:pPr lvl="1"/>
            <a:r>
              <a:rPr lang="en-US" sz="200" dirty="0" smtClean="0"/>
              <a:t>The Y of the validation case is the neighborhood with the </a:t>
            </a:r>
            <a:r>
              <a:rPr lang="en-US" sz="200" dirty="0" err="1" smtClean="0"/>
              <a:t>max_createdAt</a:t>
            </a:r>
            <a:r>
              <a:rPr lang="en-US" sz="200" dirty="0" smtClean="0"/>
              <a:t>. </a:t>
            </a:r>
          </a:p>
          <a:p>
            <a:pPr marL="457200" lvl="1" indent="0">
              <a:buNone/>
            </a:pP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 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"]==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tgt_df.loc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[0,"Neighborhood"]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" dirty="0" smtClean="0"/>
              <a:t>Find </a:t>
            </a:r>
            <a:r>
              <a:rPr lang="en-US" sz="200" b="1" i="1" dirty="0" smtClean="0"/>
              <a:t>X</a:t>
            </a:r>
            <a:r>
              <a:rPr lang="en-US" sz="200" dirty="0" smtClean="0"/>
              <a:t> of the Case</a:t>
            </a:r>
          </a:p>
          <a:p>
            <a:pPr marL="457200" lvl="1" indent="0">
              <a:buNone/>
            </a:pP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 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"]&lt;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</a:t>
            </a:r>
            <a:r>
              <a:rPr lang="en-US" sz="2400" b="1" i="1" dirty="0" smtClean="0"/>
              <a:t>y</a:t>
            </a:r>
            <a:r>
              <a:rPr lang="en-US" sz="2400" dirty="0" smtClean="0"/>
              <a:t> of the Case</a:t>
            </a:r>
          </a:p>
          <a:p>
            <a:pPr marL="457200" lvl="1" indent="0">
              <a:buNone/>
            </a:pP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ev_cnt_df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[["</a:t>
            </a: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Neighborhood","Venue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"]].</a:t>
            </a: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("Neighborhood").count()</a:t>
            </a:r>
          </a:p>
          <a:p>
            <a:pPr marL="457200" lvl="1" indent="0">
              <a:buNone/>
            </a:pP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ev_cnt_df.reset_index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457200" lvl="1" indent="0">
              <a:buNone/>
            </a:pP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recommended location</a:t>
            </a:r>
          </a:p>
          <a:p>
            <a:pPr marL="457200" lvl="1" indent="0">
              <a:buNone/>
            </a:pP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max_cnt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=max(</a:t>
            </a: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ev_cnt_df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["Venue"])</a:t>
            </a:r>
          </a:p>
          <a:p>
            <a:pPr marL="457200" lvl="1" indent="0">
              <a:buNone/>
            </a:pP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ev_tgt_df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ev_cnt_df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ev_cnt_df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["Venue"]==</a:t>
            </a: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max_cnt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ev_tgt_df.reset_index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457200" lvl="1" indent="0">
              <a:buNone/>
            </a:pP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3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ev_tgt_df.loc</a:t>
            </a:r>
            <a:r>
              <a:rPr lang="en-US" sz="13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[0,"Neighborhood"]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446911" y="3710348"/>
            <a:ext cx="540327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6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33055" y="3946958"/>
            <a:ext cx="2996046" cy="155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055" y="1825625"/>
            <a:ext cx="29169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Model Validation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900" dirty="0" smtClean="0"/>
              <a:t>Prepare Validation Cases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 smtClean="0"/>
              <a:t>Recommendation on the Validation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500" dirty="0" smtClean="0"/>
              <a:t>Calculate Accuracy Score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7462" y="1825625"/>
            <a:ext cx="5951594" cy="42426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" dirty="0" smtClean="0"/>
              <a:t>Start with </a:t>
            </a:r>
            <a:r>
              <a:rPr lang="en-US" sz="200" dirty="0" err="1" smtClean="0"/>
              <a:t>Dataframe</a:t>
            </a:r>
            <a:endParaRPr lang="en-US" sz="200" dirty="0" smtClean="0"/>
          </a:p>
          <a:p>
            <a:pPr lvl="1"/>
            <a:r>
              <a:rPr lang="en-US" sz="200" dirty="0" smtClean="0"/>
              <a:t>Columns: “Neighborhood”, “Venue ID”, “Venue </a:t>
            </a:r>
            <a:r>
              <a:rPr lang="en-US" sz="200" dirty="0" err="1" smtClean="0"/>
              <a:t>CreatedAt</a:t>
            </a:r>
            <a:r>
              <a:rPr lang="en-US" sz="200" dirty="0" smtClean="0"/>
              <a:t>”</a:t>
            </a:r>
          </a:p>
          <a:p>
            <a:pPr marL="457200" lvl="1" indent="0">
              <a:buNone/>
            </a:pP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[["Neighborhood", "Venue", "Venue 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" dirty="0" smtClean="0"/>
              <a:t>Find Max </a:t>
            </a:r>
            <a:r>
              <a:rPr lang="en-US" sz="200" dirty="0" err="1" smtClean="0"/>
              <a:t>CreatedAt</a:t>
            </a:r>
            <a:endParaRPr lang="en-US" sz="200" dirty="0" smtClean="0"/>
          </a:p>
          <a:p>
            <a:pPr marL="457200" lvl="1" indent="0">
              <a:buNone/>
            </a:pP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=max(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 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" dirty="0" smtClean="0"/>
              <a:t>Find </a:t>
            </a:r>
            <a:r>
              <a:rPr lang="en-US" sz="200" b="1" i="1" dirty="0" smtClean="0"/>
              <a:t>Y</a:t>
            </a:r>
            <a:r>
              <a:rPr lang="en-US" sz="200" dirty="0" smtClean="0"/>
              <a:t> of the Case</a:t>
            </a:r>
          </a:p>
          <a:p>
            <a:pPr lvl="1"/>
            <a:r>
              <a:rPr lang="en-US" sz="200" dirty="0" smtClean="0"/>
              <a:t>The Y of the validation case is the neighborhood with the </a:t>
            </a:r>
            <a:r>
              <a:rPr lang="en-US" sz="200" dirty="0" err="1" smtClean="0"/>
              <a:t>max_createdAt</a:t>
            </a:r>
            <a:r>
              <a:rPr lang="en-US" sz="200" dirty="0" smtClean="0"/>
              <a:t>. </a:t>
            </a:r>
          </a:p>
          <a:p>
            <a:pPr marL="457200" lvl="1" indent="0">
              <a:buNone/>
            </a:pP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 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"]==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tgt_df.loc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[0,"Neighborhood"]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" dirty="0" smtClean="0"/>
              <a:t>Find </a:t>
            </a:r>
            <a:r>
              <a:rPr lang="en-US" sz="200" b="1" i="1" dirty="0" smtClean="0"/>
              <a:t>X</a:t>
            </a:r>
            <a:r>
              <a:rPr lang="en-US" sz="200" dirty="0" smtClean="0"/>
              <a:t> of the Case</a:t>
            </a:r>
          </a:p>
          <a:p>
            <a:pPr marL="457200" lvl="1" indent="0">
              <a:buNone/>
            </a:pP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 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"]&lt;</a:t>
            </a:r>
            <a:r>
              <a:rPr lang="en-US" sz="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max_createdAt</a:t>
            </a:r>
            <a:r>
              <a:rPr lang="en-US" sz="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" dirty="0" smtClean="0"/>
              <a:t>Find </a:t>
            </a:r>
            <a:r>
              <a:rPr lang="en-US" sz="110" b="1" i="1" dirty="0" smtClean="0"/>
              <a:t>y</a:t>
            </a:r>
            <a:r>
              <a:rPr lang="en-US" sz="110" dirty="0" smtClean="0"/>
              <a:t> of the Case</a:t>
            </a:r>
          </a:p>
          <a:p>
            <a:pPr marL="457200" lvl="1" indent="0">
              <a:buNone/>
            </a:pP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ev_cnt_df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ev_df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[["</a:t>
            </a: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Neighborhood","Venue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"]].</a:t>
            </a: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("Neighborhood").count()</a:t>
            </a:r>
          </a:p>
          <a:p>
            <a:pPr marL="457200" lvl="1" indent="0">
              <a:buNone/>
            </a:pP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ev_cnt_df.reset_index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457200" lvl="1" indent="0">
              <a:buNone/>
            </a:pP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recommended location</a:t>
            </a:r>
          </a:p>
          <a:p>
            <a:pPr marL="457200" lvl="1" indent="0">
              <a:buNone/>
            </a:pP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max_cnt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=max(</a:t>
            </a: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ev_cnt_df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["Venue"])</a:t>
            </a:r>
          </a:p>
          <a:p>
            <a:pPr marL="457200" lvl="1" indent="0">
              <a:buNone/>
            </a:pP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ev_tgt_df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ev_cnt_df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ev_cnt_df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["Venue"]==</a:t>
            </a: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max_cnt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ev_tgt_df.reset_index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457200" lvl="1" indent="0">
              <a:buNone/>
            </a:pP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1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ev_tgt_df.loc</a:t>
            </a:r>
            <a:r>
              <a:rPr lang="en-US" sz="11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[0,"Neighborhood"]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Compare each </a:t>
            </a:r>
            <a:r>
              <a:rPr lang="en-US" sz="2400" b="1" i="1" dirty="0" smtClean="0"/>
              <a:t>Y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y </a:t>
            </a:r>
            <a:endParaRPr lang="en-US" sz="2400" b="1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Repeat Steps 2-6</a:t>
            </a:r>
          </a:p>
          <a:p>
            <a:pPr marL="457200" lvl="1" indent="0">
              <a:buNone/>
            </a:pPr>
            <a:r>
              <a:rPr lang="en-US" sz="1200" dirty="0" smtClean="0"/>
              <a:t>Accumulate towards an overall model accuracy score</a:t>
            </a:r>
            <a:endParaRPr lang="en-US" sz="1200" dirty="0"/>
          </a:p>
        </p:txBody>
      </p:sp>
      <p:sp>
        <p:nvSpPr>
          <p:cNvPr id="5" name="Right Arrow 4"/>
          <p:cNvSpPr/>
          <p:nvPr/>
        </p:nvSpPr>
        <p:spPr>
          <a:xfrm>
            <a:off x="4311433" y="3946958"/>
            <a:ext cx="540327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 &amp; After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054" y="1825625"/>
            <a:ext cx="34620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The accuracy score over 200 validation cases is </a:t>
            </a:r>
            <a:r>
              <a:rPr lang="en-US" sz="1800" b="1" dirty="0" smtClean="0"/>
              <a:t>12%</a:t>
            </a:r>
            <a:endParaRPr lang="en-US" sz="3200" b="1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The recommendation for my new Chinese restaurant location is </a:t>
            </a:r>
            <a:r>
              <a:rPr lang="en-US" sz="1800" b="1" dirty="0" smtClean="0"/>
              <a:t>China Town.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0270" y="1872151"/>
            <a:ext cx="5791200" cy="194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Accuracy Score - 12% - is quite low, this model definitely needs improvement.</a:t>
            </a:r>
            <a:endParaRPr lang="en-US" sz="1600" dirty="0" smtClean="0"/>
          </a:p>
          <a:p>
            <a:r>
              <a:rPr lang="en-US" sz="1600" dirty="0" smtClean="0"/>
              <a:t>First may need to double check data issue (some venue could have been counted in multiple neighborhoods, but lack of neighborhood polygon is a problem) </a:t>
            </a:r>
          </a:p>
          <a:p>
            <a:r>
              <a:rPr lang="en-US" sz="1600" dirty="0" smtClean="0"/>
              <a:t>Second, more likely need more features in addition to simple venue counts.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07269" y="4668715"/>
            <a:ext cx="538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China Town, hot!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85" y="3815251"/>
            <a:ext cx="1773848" cy="20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733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Finding the best location for new business</vt:lpstr>
      <vt:lpstr>The Question</vt:lpstr>
      <vt:lpstr>The Data</vt:lpstr>
      <vt:lpstr>The Methodology</vt:lpstr>
      <vt:lpstr>The Methodology</vt:lpstr>
      <vt:lpstr>The Methodology</vt:lpstr>
      <vt:lpstr>The Methodology</vt:lpstr>
      <vt:lpstr>The Methodology</vt:lpstr>
      <vt:lpstr>The Result &amp; After Thoughts</vt:lpstr>
      <vt:lpstr>Conclusion</vt:lpstr>
      <vt:lpstr>Thank You!</vt:lpstr>
    </vt:vector>
  </TitlesOfParts>
  <Company>University of Kentucky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location for new business</dc:title>
  <dc:creator>Zhang, Shuangquan</dc:creator>
  <cp:lastModifiedBy>Zhang, Shuangquan</cp:lastModifiedBy>
  <cp:revision>18</cp:revision>
  <dcterms:created xsi:type="dcterms:W3CDTF">2019-08-10T02:29:16Z</dcterms:created>
  <dcterms:modified xsi:type="dcterms:W3CDTF">2019-08-10T04:29:23Z</dcterms:modified>
</cp:coreProperties>
</file>