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5E69-2448-B147-962A-978BDCEF0073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C081-3976-F747-9636-60CEFFA1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C3A97-AA19-CD44-8370-AD9DED711330}"/>
              </a:ext>
            </a:extLst>
          </p:cNvPr>
          <p:cNvSpPr txBox="1"/>
          <p:nvPr/>
        </p:nvSpPr>
        <p:spPr>
          <a:xfrm>
            <a:off x="827313" y="2645229"/>
            <a:ext cx="12954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u="sng" dirty="0"/>
              <a:t>:</a:t>
            </a:r>
            <a:r>
              <a:rPr lang="en-AU" u="sng" dirty="0" err="1"/>
              <a:t>ScrollPane</a:t>
            </a:r>
            <a:endParaRPr lang="en-AU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AC02-A759-794D-BF55-54E10D6C1818}"/>
              </a:ext>
            </a:extLst>
          </p:cNvPr>
          <p:cNvSpPr txBox="1"/>
          <p:nvPr/>
        </p:nvSpPr>
        <p:spPr>
          <a:xfrm>
            <a:off x="2579914" y="2645229"/>
            <a:ext cx="167640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u="sng" dirty="0" err="1"/>
              <a:t>chatPanel:VBox</a:t>
            </a:r>
            <a:endParaRPr lang="en-AU" u="sn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F37272-EF14-354B-B80B-30972EA040BC}"/>
              </a:ext>
            </a:extLst>
          </p:cNvPr>
          <p:cNvGrpSpPr/>
          <p:nvPr/>
        </p:nvGrpSpPr>
        <p:grpSpPr>
          <a:xfrm>
            <a:off x="5236028" y="2275897"/>
            <a:ext cx="3254829" cy="369332"/>
            <a:chOff x="4985657" y="2645229"/>
            <a:chExt cx="325482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CE59D-4702-854B-9F7B-939538CF13A2}"/>
                </a:ext>
              </a:extLst>
            </p:cNvPr>
            <p:cNvSpPr txBox="1"/>
            <p:nvPr/>
          </p:nvSpPr>
          <p:spPr>
            <a:xfrm>
              <a:off x="4985657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:</a:t>
              </a:r>
              <a:r>
                <a:rPr lang="en-AU" u="sng" dirty="0" err="1"/>
                <a:t>HBox</a:t>
              </a:r>
              <a:endParaRPr lang="en-AU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CA5AD6-B0C8-9943-BFE3-95818BB0BABC}"/>
                </a:ext>
              </a:extLst>
            </p:cNvPr>
            <p:cNvSpPr txBox="1"/>
            <p:nvPr/>
          </p:nvSpPr>
          <p:spPr>
            <a:xfrm>
              <a:off x="6945086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msg2:Label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F41050-14EE-8544-AAF9-C89C7FDAA85E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281057" y="2829895"/>
              <a:ext cx="6640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D1EB7D-E0AD-DF4B-AE95-2528680FD28A}"/>
              </a:ext>
            </a:extLst>
          </p:cNvPr>
          <p:cNvGrpSpPr/>
          <p:nvPr/>
        </p:nvGrpSpPr>
        <p:grpSpPr>
          <a:xfrm>
            <a:off x="5236026" y="1498938"/>
            <a:ext cx="3254829" cy="369332"/>
            <a:chOff x="4985657" y="2645229"/>
            <a:chExt cx="3254829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C020F8-F53D-F243-8CCC-468CF5D6E6C9}"/>
                </a:ext>
              </a:extLst>
            </p:cNvPr>
            <p:cNvSpPr txBox="1"/>
            <p:nvPr/>
          </p:nvSpPr>
          <p:spPr>
            <a:xfrm>
              <a:off x="4985657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:</a:t>
              </a:r>
              <a:r>
                <a:rPr lang="en-AU" u="sng" dirty="0" err="1"/>
                <a:t>HBox</a:t>
              </a:r>
              <a:endParaRPr lang="en-AU" u="sn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06D839-1846-D542-AA26-1DE8B215FD05}"/>
                </a:ext>
              </a:extLst>
            </p:cNvPr>
            <p:cNvSpPr txBox="1"/>
            <p:nvPr/>
          </p:nvSpPr>
          <p:spPr>
            <a:xfrm>
              <a:off x="6945086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msg1:Label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19D4D3-5675-0B49-913C-15C1DA7885DA}"/>
                </a:ext>
              </a:extLst>
            </p:cNvPr>
            <p:cNvCxnSpPr/>
            <p:nvPr/>
          </p:nvCxnSpPr>
          <p:spPr>
            <a:xfrm>
              <a:off x="6281057" y="2829895"/>
              <a:ext cx="6640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4D5947-7C5C-BE47-B1A0-7347A5D05420}"/>
              </a:ext>
            </a:extLst>
          </p:cNvPr>
          <p:cNvGrpSpPr/>
          <p:nvPr/>
        </p:nvGrpSpPr>
        <p:grpSpPr>
          <a:xfrm>
            <a:off x="5236027" y="3049955"/>
            <a:ext cx="3254829" cy="369332"/>
            <a:chOff x="4985657" y="2645229"/>
            <a:chExt cx="3254829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16E4E4-2CBD-8242-A02B-4612CF49A55E}"/>
                </a:ext>
              </a:extLst>
            </p:cNvPr>
            <p:cNvSpPr txBox="1"/>
            <p:nvPr/>
          </p:nvSpPr>
          <p:spPr>
            <a:xfrm>
              <a:off x="4985657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:</a:t>
              </a:r>
              <a:r>
                <a:rPr lang="en-AU" u="sng" dirty="0" err="1"/>
                <a:t>HBox</a:t>
              </a:r>
              <a:endParaRPr lang="en-AU" u="sn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A77E19-1D9F-1840-AA23-8A971FE1B167}"/>
                </a:ext>
              </a:extLst>
            </p:cNvPr>
            <p:cNvSpPr txBox="1"/>
            <p:nvPr/>
          </p:nvSpPr>
          <p:spPr>
            <a:xfrm>
              <a:off x="6945086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msg3:Label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FD25AA-EFE0-EB49-AEF5-BD14BA8C6E01}"/>
                </a:ext>
              </a:extLst>
            </p:cNvPr>
            <p:cNvCxnSpPr/>
            <p:nvPr/>
          </p:nvCxnSpPr>
          <p:spPr>
            <a:xfrm>
              <a:off x="6281057" y="2829895"/>
              <a:ext cx="6640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93F045-46BF-4744-A8DF-71572AD8A2A3}"/>
              </a:ext>
            </a:extLst>
          </p:cNvPr>
          <p:cNvGrpSpPr/>
          <p:nvPr/>
        </p:nvGrpSpPr>
        <p:grpSpPr>
          <a:xfrm>
            <a:off x="5236027" y="3824013"/>
            <a:ext cx="3254829" cy="369332"/>
            <a:chOff x="4985657" y="2645229"/>
            <a:chExt cx="325482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658AE4-AFCE-1E46-B852-2585A77F77EA}"/>
                </a:ext>
              </a:extLst>
            </p:cNvPr>
            <p:cNvSpPr txBox="1"/>
            <p:nvPr/>
          </p:nvSpPr>
          <p:spPr>
            <a:xfrm>
              <a:off x="4985657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:</a:t>
              </a:r>
              <a:r>
                <a:rPr lang="en-AU" u="sng" dirty="0" err="1"/>
                <a:t>HBox</a:t>
              </a:r>
              <a:endParaRPr lang="en-AU" u="sn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042456-C35F-1944-9997-57AA6E4F8E8D}"/>
                </a:ext>
              </a:extLst>
            </p:cNvPr>
            <p:cNvSpPr txBox="1"/>
            <p:nvPr/>
          </p:nvSpPr>
          <p:spPr>
            <a:xfrm>
              <a:off x="6945086" y="2645229"/>
              <a:ext cx="1295400" cy="36933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u="sng" dirty="0"/>
                <a:t>msg4:Label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270794-78BA-E542-98F1-74FF9AB1D0A0}"/>
                </a:ext>
              </a:extLst>
            </p:cNvPr>
            <p:cNvCxnSpPr/>
            <p:nvPr/>
          </p:nvCxnSpPr>
          <p:spPr>
            <a:xfrm>
              <a:off x="6281057" y="2829895"/>
              <a:ext cx="6640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7C48E0-0344-194E-AE37-D4420ADD9E4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22713" y="2829895"/>
            <a:ext cx="45720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DB873-32D7-434D-BBBF-623A4BEC476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256314" y="1683604"/>
            <a:ext cx="979712" cy="11462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F2BC5-4365-144B-95B5-333967FFB76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56314" y="2460563"/>
            <a:ext cx="979714" cy="3693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DC5648-E77C-DC4E-95D2-14BFCB20D62A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56314" y="2829895"/>
            <a:ext cx="979713" cy="4047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9E6941-55D7-6E47-A120-BFE5078AA98A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4256314" y="2829895"/>
            <a:ext cx="979713" cy="11787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145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</TotalTime>
  <Words>25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Huang</dc:creator>
  <cp:lastModifiedBy>Jackson Huang</cp:lastModifiedBy>
  <cp:revision>1</cp:revision>
  <dcterms:created xsi:type="dcterms:W3CDTF">2018-04-14T15:39:51Z</dcterms:created>
  <dcterms:modified xsi:type="dcterms:W3CDTF">2018-04-14T15:53:28Z</dcterms:modified>
</cp:coreProperties>
</file>