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5"/>
    <p:restoredTop sz="94694"/>
  </p:normalViewPr>
  <p:slideViewPr>
    <p:cSldViewPr snapToGrid="0" snapToObjects="1">
      <p:cViewPr varScale="1">
        <p:scale>
          <a:sx n="71" d="100"/>
          <a:sy n="71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8A46-5E08-4844-93BC-587BC24FE77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049-33F7-AE42-A7C2-F963D819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8A46-5E08-4844-93BC-587BC24FE77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049-33F7-AE42-A7C2-F963D819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8A46-5E08-4844-93BC-587BC24FE77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049-33F7-AE42-A7C2-F963D819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9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8A46-5E08-4844-93BC-587BC24FE77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049-33F7-AE42-A7C2-F963D819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3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8A46-5E08-4844-93BC-587BC24FE77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049-33F7-AE42-A7C2-F963D819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8A46-5E08-4844-93BC-587BC24FE77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049-33F7-AE42-A7C2-F963D819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7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8A46-5E08-4844-93BC-587BC24FE77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049-33F7-AE42-A7C2-F963D819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4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8A46-5E08-4844-93BC-587BC24FE77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049-33F7-AE42-A7C2-F963D819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8A46-5E08-4844-93BC-587BC24FE77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049-33F7-AE42-A7C2-F963D819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5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8A46-5E08-4844-93BC-587BC24FE77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049-33F7-AE42-A7C2-F963D819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8A46-5E08-4844-93BC-587BC24FE77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049-33F7-AE42-A7C2-F963D819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68A46-5E08-4844-93BC-587BC24FE77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D049-33F7-AE42-A7C2-F963D819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8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Question-Generation Shared Task and Evaluation Challenge (QGSTEC 2010)</a:t>
            </a:r>
          </a:p>
          <a:p>
            <a:pPr lvl="1"/>
            <a:r>
              <a:rPr lang="en-US" dirty="0" smtClean="0"/>
              <a:t>Contains 896 questions generated from 90 sentences</a:t>
            </a:r>
          </a:p>
          <a:p>
            <a:pPr lvl="1"/>
            <a:r>
              <a:rPr lang="en-US" dirty="0" smtClean="0"/>
              <a:t>Each question has been rated by 2 persons on a scale of 1-4 for five categories </a:t>
            </a:r>
            <a:endParaRPr lang="en-US" dirty="0"/>
          </a:p>
          <a:p>
            <a:pPr lvl="2"/>
            <a:r>
              <a:rPr lang="en-US" dirty="0" smtClean="0"/>
              <a:t>Relevance</a:t>
            </a:r>
          </a:p>
          <a:p>
            <a:pPr lvl="2"/>
            <a:r>
              <a:rPr lang="en-US" dirty="0" smtClean="0"/>
              <a:t>Question Type</a:t>
            </a:r>
          </a:p>
          <a:p>
            <a:pPr lvl="2"/>
            <a:r>
              <a:rPr lang="en-US" dirty="0" smtClean="0"/>
              <a:t>Syntactic correctness and fluency </a:t>
            </a:r>
          </a:p>
          <a:p>
            <a:pPr lvl="2"/>
            <a:r>
              <a:rPr lang="en-US" dirty="0" smtClean="0"/>
              <a:t>Ambiguity</a:t>
            </a:r>
          </a:p>
          <a:p>
            <a:pPr lvl="2"/>
            <a:r>
              <a:rPr lang="en-US" dirty="0" smtClean="0"/>
              <a:t>Variety</a:t>
            </a:r>
          </a:p>
          <a:p>
            <a:pPr lvl="2"/>
            <a:endParaRPr lang="en-US" dirty="0"/>
          </a:p>
          <a:p>
            <a:r>
              <a:rPr lang="en-US" dirty="0" smtClean="0"/>
              <a:t>A single score generated for each question. </a:t>
            </a:r>
          </a:p>
          <a:p>
            <a:r>
              <a:rPr lang="en-US" dirty="0" smtClean="0"/>
              <a:t>Random partitioning of the gold standard into training and test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Features from both questions and the generating sentence</a:t>
            </a:r>
          </a:p>
          <a:p>
            <a:r>
              <a:rPr lang="en-US" u="sng" dirty="0" smtClean="0"/>
              <a:t>Length based features</a:t>
            </a:r>
            <a:endParaRPr lang="en-US" dirty="0"/>
          </a:p>
          <a:p>
            <a:pPr lvl="1"/>
            <a:r>
              <a:rPr lang="en-US" dirty="0" smtClean="0"/>
              <a:t>#words in the question</a:t>
            </a:r>
          </a:p>
          <a:p>
            <a:pPr lvl="1"/>
            <a:r>
              <a:rPr lang="en-US" dirty="0" smtClean="0"/>
              <a:t>#words in the sentence</a:t>
            </a:r>
          </a:p>
          <a:p>
            <a:pPr lvl="1"/>
            <a:r>
              <a:rPr lang="en-US" dirty="0" smtClean="0"/>
              <a:t>Percentage Overlap of words between sentence and question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Linguistic features</a:t>
            </a:r>
          </a:p>
          <a:p>
            <a:pPr lvl="1"/>
            <a:r>
              <a:rPr lang="en-US" dirty="0" smtClean="0"/>
              <a:t>#verbs, #proper nouns, #pronouns, #adjectives #adverbs, #prepositions</a:t>
            </a:r>
          </a:p>
          <a:p>
            <a:pPr lvl="1"/>
            <a:r>
              <a:rPr lang="en-US" dirty="0" smtClean="0"/>
              <a:t>#stop-words</a:t>
            </a:r>
          </a:p>
          <a:p>
            <a:pPr lvl="1"/>
            <a:r>
              <a:rPr lang="en-US" dirty="0" smtClean="0"/>
              <a:t>#noun phrases, #verb phrases, #prepositional phrases</a:t>
            </a:r>
          </a:p>
          <a:p>
            <a:pPr lvl="1"/>
            <a:r>
              <a:rPr lang="en-US" dirty="0" smtClean="0"/>
              <a:t>#named entities</a:t>
            </a:r>
          </a:p>
        </p:txBody>
      </p:sp>
    </p:spTree>
    <p:extLst>
      <p:ext uri="{BB962C8B-B14F-4D97-AF65-F5344CB8AC3E}">
        <p14:creationId xmlns:p14="http://schemas.microsoft.com/office/powerpoint/2010/main" val="92391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(continued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Log Likelihood with bigram model over parts of speech tags</a:t>
            </a:r>
          </a:p>
          <a:p>
            <a:pPr lvl="1"/>
            <a:r>
              <a:rPr lang="en-US" dirty="0" smtClean="0"/>
              <a:t>Log Likelihood with linear interpolated language model over vocabulary </a:t>
            </a:r>
          </a:p>
          <a:p>
            <a:pPr lvl="2"/>
            <a:r>
              <a:rPr lang="en-US" dirty="0" smtClean="0"/>
              <a:t>(Corpus: Brown corpus + dataset of questions from past TREC tracks)</a:t>
            </a:r>
          </a:p>
          <a:p>
            <a:pPr lvl="2"/>
            <a:endParaRPr lang="en-US" dirty="0"/>
          </a:p>
          <a:p>
            <a:pPr lvl="1"/>
            <a:r>
              <a:rPr lang="en-US" u="sng" dirty="0" smtClean="0"/>
              <a:t>Other features</a:t>
            </a:r>
          </a:p>
          <a:p>
            <a:pPr lvl="2"/>
            <a:r>
              <a:rPr lang="en-US" dirty="0" smtClean="0"/>
              <a:t>WH-word indicator</a:t>
            </a:r>
          </a:p>
          <a:p>
            <a:pPr lvl="2"/>
            <a:r>
              <a:rPr lang="en-US" dirty="0" smtClean="0"/>
              <a:t>Negation indicator</a:t>
            </a:r>
          </a:p>
          <a:p>
            <a:pPr lvl="2"/>
            <a:r>
              <a:rPr lang="en-US" dirty="0" smtClean="0"/>
              <a:t>Tense indicator</a:t>
            </a:r>
          </a:p>
          <a:p>
            <a:pPr lvl="2"/>
            <a:r>
              <a:rPr lang="en-US" dirty="0" smtClean="0"/>
              <a:t>Voice (active/passive) indicator</a:t>
            </a:r>
          </a:p>
        </p:txBody>
      </p:sp>
    </p:spTree>
    <p:extLst>
      <p:ext uri="{BB962C8B-B14F-4D97-AF65-F5344CB8AC3E}">
        <p14:creationId xmlns:p14="http://schemas.microsoft.com/office/powerpoint/2010/main" val="6964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Model</a:t>
            </a:r>
            <a:r>
              <a:rPr lang="en-US" dirty="0"/>
              <a:t> </a:t>
            </a:r>
            <a:r>
              <a:rPr lang="en-US" dirty="0" smtClean="0"/>
              <a:t>&amp;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learning to rank using SVM rank software</a:t>
            </a:r>
          </a:p>
          <a:p>
            <a:endParaRPr lang="en-US" dirty="0" smtClean="0"/>
          </a:p>
          <a:p>
            <a:r>
              <a:rPr lang="en-US" dirty="0" smtClean="0"/>
              <a:t>Evaluation metric: Kendall Tau’s distance</a:t>
            </a:r>
          </a:p>
          <a:p>
            <a:pPr lvl="1"/>
            <a:r>
              <a:rPr lang="en-US" dirty="0" smtClean="0"/>
              <a:t>Measures the number of inversions between two permutations (rankings)</a:t>
            </a:r>
          </a:p>
          <a:p>
            <a:pPr lvl="1"/>
            <a:endParaRPr lang="en-US" dirty="0"/>
          </a:p>
          <a:p>
            <a:r>
              <a:rPr lang="en-US" dirty="0" smtClean="0"/>
              <a:t>Baseline: Random shuffling of true rankings in the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3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feature extraction for remaining features</a:t>
            </a:r>
          </a:p>
          <a:p>
            <a:r>
              <a:rPr lang="en-US" dirty="0" smtClean="0"/>
              <a:t>Evaluate on my test set</a:t>
            </a:r>
          </a:p>
          <a:p>
            <a:r>
              <a:rPr lang="en-US" dirty="0" smtClean="0"/>
              <a:t>Comparison with </a:t>
            </a:r>
            <a:r>
              <a:rPr lang="en-US" smtClean="0"/>
              <a:t>questions ranked by </a:t>
            </a:r>
            <a:r>
              <a:rPr lang="en-US" dirty="0" err="1" smtClean="0"/>
              <a:t>Heilman’s</a:t>
            </a:r>
            <a:r>
              <a:rPr lang="en-US" dirty="0" smtClean="0"/>
              <a:t>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6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240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Dataset</vt:lpstr>
      <vt:lpstr>Feature Extraction</vt:lpstr>
      <vt:lpstr>Feature Extraction (continued…)</vt:lpstr>
      <vt:lpstr>Model &amp; Evaluation</vt:lpstr>
      <vt:lpstr>Future 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Sanchit Agarwal</dc:creator>
  <cp:lastModifiedBy>Sanchit Agarwal</cp:lastModifiedBy>
  <cp:revision>10</cp:revision>
  <dcterms:created xsi:type="dcterms:W3CDTF">2016-04-14T15:08:59Z</dcterms:created>
  <dcterms:modified xsi:type="dcterms:W3CDTF">2016-04-14T16:32:02Z</dcterms:modified>
</cp:coreProperties>
</file>