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mfortaa Regula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mfortaaRegula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7f8661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7f8661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7f8661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7f8661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7f8661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7f8661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7f8661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7f8661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7f8661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7f8661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7f8661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7f8661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aw.githubusercontent.com/defcom17/NSL_KDD/master/KDDTrain%2B.csv" TargetMode="External"/><Relationship Id="rId4" Type="http://schemas.openxmlformats.org/officeDocument/2006/relationships/hyperlink" Target="https://cloudstor.aarnet.edu.au/plus/s/umT99TnxvbpkkoE?path=%2FCSV%2FTraning%20and%20Testing%20Tets%20(5%25%20of%20the%20entier%20dataset)%2FAll%20fea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IBM Project - Malware Detection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22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Sandeep Rajakrishnan, Sudhay Senthilkumar, Karthik Shriram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9350" y="130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25825" y="2275300"/>
            <a:ext cx="553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Detection and Prevention of Advanced Persistent Threat (APT) activities in heterogeneous networks using SIEM and Deep Learning</a:t>
            </a:r>
            <a:endParaRPr sz="1400">
              <a:solidFill>
                <a:srgbClr val="CCCCCC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7525" y="1152475"/>
            <a:ext cx="85206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Font typeface="Comfortaa Regular"/>
              <a:buChar char="●"/>
            </a:pPr>
            <a:r>
              <a:rPr lang="en" sz="1500">
                <a:solidFill>
                  <a:srgbClr val="B7B7B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From the 3 datasets obtained namely UNSW_NB15, IoT Botnet and NSL KDD, we were able to find out the influencing features and common features across these datasets.</a:t>
            </a:r>
            <a:endParaRPr sz="1500">
              <a:solidFill>
                <a:srgbClr val="B7B7B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Font typeface="Comfortaa Regular"/>
              <a:buChar char="●"/>
            </a:pPr>
            <a:r>
              <a:rPr lang="en" sz="1500">
                <a:solidFill>
                  <a:srgbClr val="B7B7B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Our observation also includes a multiclass classified output with various types of attacks like DoS, Backdoor, Reconnaissance, etc…</a:t>
            </a:r>
            <a:endParaRPr sz="1500">
              <a:solidFill>
                <a:srgbClr val="B7B7B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Font typeface="Comfortaa Regular"/>
              <a:buChar char="●"/>
            </a:pPr>
            <a:r>
              <a:rPr lang="en" sz="1500">
                <a:solidFill>
                  <a:srgbClr val="B7B7B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Hence, using these common features, we understand that when a new data point is provided and asked to classify under a type of attack with these respective columns’ data, we can find it’s type of attack.</a:t>
            </a:r>
            <a:endParaRPr sz="1500">
              <a:solidFill>
                <a:srgbClr val="B7B7B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B7B7B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64425" y="3588675"/>
            <a:ext cx="30558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protocol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service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state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d</a:t>
            </a:r>
            <a:r>
              <a:rPr lang="en" sz="1500">
                <a:solidFill>
                  <a:srgbClr val="CCCCCC"/>
                </a:solidFill>
              </a:rPr>
              <a:t>uration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category / attack_cat / labels</a:t>
            </a:r>
            <a:endParaRPr sz="1500">
              <a:solidFill>
                <a:srgbClr val="CCCCCC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20352" y="3605775"/>
            <a:ext cx="19599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spkts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dpkts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src_bytes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dest_bytes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state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The dataset we have considered is </a:t>
            </a:r>
            <a:r>
              <a:rPr i="1" lang="en" sz="16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UNSW_2018_IoT_Botnet_Full5pc_4</a:t>
            </a:r>
            <a:endParaRPr i="1" sz="16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B7B7B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The meaning of each column has been described below.</a:t>
            </a:r>
            <a:endParaRPr sz="1650">
              <a:solidFill>
                <a:srgbClr val="B7B7B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2" y="2501397"/>
            <a:ext cx="4836100" cy="1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5401" t="0"/>
          <a:stretch/>
        </p:blipFill>
        <p:spPr>
          <a:xfrm>
            <a:off x="5057950" y="2567325"/>
            <a:ext cx="3967200" cy="18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 and Approach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1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the Support Vector Machine Algorithm on the dataset to obtain the confusion matrix and a classification report.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begin, we have performed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Encoding - To give integer representations to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Scaling - Used StandardScaler() - to normalize all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Obtained correlation between columns to find influential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dataset into Test and Train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Applied SVM algorithm and obtained a predicted dataset with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Compared with actual test dataset so as to obtain performance metrics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</a:rPr>
              <a:t>Accuracy Score = 0.888275</a:t>
            </a:r>
            <a:endParaRPr sz="145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CCCCC"/>
                </a:solidFill>
              </a:rPr>
              <a:t>Algorithm Used : SVM</a:t>
            </a:r>
            <a:endParaRPr sz="145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650" y="1933852"/>
            <a:ext cx="5053150" cy="2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14875" y="1411525"/>
            <a:ext cx="8520600" cy="26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 sz="1300">
                <a:solidFill>
                  <a:srgbClr val="F3F3F3"/>
                </a:solidFill>
              </a:rPr>
              <a:t>Towards the development of realistic botnet dataset in the Internet of Things for network forensic analytics: Bot-IoT dataset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3F3F3"/>
                </a:solidFill>
              </a:rPr>
              <a:t>Link to dataset:</a:t>
            </a:r>
            <a:endParaRPr sz="1300"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https://raw.githubusercontent.com/defcom17/NSL_KDD/master/KDDTrain%2B.csv</a:t>
            </a:r>
            <a:endParaRPr sz="13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3F3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https://cloudstor.aarnet.edu.au/plus/s/umT99TnxvbpkkoE?path=%2FCSV%2FTraning%20and%20Testing%20Tets%20(5%25%20of%20the%20entier%20dataset)%2FAll%20features</a:t>
            </a:r>
            <a:endParaRPr sz="13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