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ukta" panose="020B0604020202020204" charset="0"/>
      <p:regular r:id="rId11"/>
    </p:embeddedFont>
    <p:embeddedFont>
      <p:font typeface="Prompt" panose="00000500000000000000" pitchFamily="2" charset="-34"/>
      <p:regular r:id="rId12"/>
      <p:bold r:id="rId13"/>
      <p:italic r:id="rId14"/>
      <p:boldItalic r:id="rId15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87E44-5EAC-4665-81C5-D576F67B24E3}" v="11" dt="2024-09-11T21:54:37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ustomXml" Target="../customXml/item2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 Palacios" userId="S::alejandro.palacios@campusaula.com::5162d809-6144-45c0-a81e-855446149add" providerId="AD" clId="Web-{E4187E44-5EAC-4665-81C5-D576F67B24E3}"/>
    <pc:docChg chg="modSld">
      <pc:chgData name="Alejandro  Palacios" userId="S::alejandro.palacios@campusaula.com::5162d809-6144-45c0-a81e-855446149add" providerId="AD" clId="Web-{E4187E44-5EAC-4665-81C5-D576F67B24E3}" dt="2024-09-11T21:54:37.396" v="10" actId="1076"/>
      <pc:docMkLst>
        <pc:docMk/>
      </pc:docMkLst>
      <pc:sldChg chg="modSp">
        <pc:chgData name="Alejandro  Palacios" userId="S::alejandro.palacios@campusaula.com::5162d809-6144-45c0-a81e-855446149add" providerId="AD" clId="Web-{E4187E44-5EAC-4665-81C5-D576F67B24E3}" dt="2024-09-11T21:54:37.396" v="10" actId="1076"/>
        <pc:sldMkLst>
          <pc:docMk/>
          <pc:sldMk cId="0" sldId="261"/>
        </pc:sldMkLst>
        <pc:spChg chg="mod">
          <ac:chgData name="Alejandro  Palacios" userId="S::alejandro.palacios@campusaula.com::5162d809-6144-45c0-a81e-855446149add" providerId="AD" clId="Web-{E4187E44-5EAC-4665-81C5-D576F67B24E3}" dt="2024-09-11T21:54:28.411" v="1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Alejandro  Palacios" userId="S::alejandro.palacios@campusaula.com::5162d809-6144-45c0-a81e-855446149add" providerId="AD" clId="Web-{E4187E44-5EAC-4665-81C5-D576F67B24E3}" dt="2024-09-11T21:54:37.302" v="3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Alejandro  Palacios" userId="S::alejandro.palacios@campusaula.com::5162d809-6144-45c0-a81e-855446149add" providerId="AD" clId="Web-{E4187E44-5EAC-4665-81C5-D576F67B24E3}" dt="2024-09-11T21:54:37.318" v="4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Alejandro  Palacios" userId="S::alejandro.palacios@campusaula.com::5162d809-6144-45c0-a81e-855446149add" providerId="AD" clId="Web-{E4187E44-5EAC-4665-81C5-D576F67B24E3}" dt="2024-09-11T21:54:37.334" v="6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Alejandro  Palacios" userId="S::alejandro.palacios@campusaula.com::5162d809-6144-45c0-a81e-855446149add" providerId="AD" clId="Web-{E4187E44-5EAC-4665-81C5-D576F67B24E3}" dt="2024-09-11T21:54:37.349" v="7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Alejandro  Palacios" userId="S::alejandro.palacios@campusaula.com::5162d809-6144-45c0-a81e-855446149add" providerId="AD" clId="Web-{E4187E44-5EAC-4665-81C5-D576F67B24E3}" dt="2024-09-11T21:54:37.381" v="9" actId="1076"/>
          <ac:spMkLst>
            <pc:docMk/>
            <pc:sldMk cId="0" sldId="261"/>
            <ac:spMk id="11" creationId="{00000000-0000-0000-0000-000000000000}"/>
          </ac:spMkLst>
        </pc:spChg>
        <pc:spChg chg="mod">
          <ac:chgData name="Alejandro  Palacios" userId="S::alejandro.palacios@campusaula.com::5162d809-6144-45c0-a81e-855446149add" providerId="AD" clId="Web-{E4187E44-5EAC-4665-81C5-D576F67B24E3}" dt="2024-09-11T21:54:37.396" v="10" actId="1076"/>
          <ac:spMkLst>
            <pc:docMk/>
            <pc:sldMk cId="0" sldId="261"/>
            <ac:spMk id="12" creationId="{00000000-0000-0000-0000-000000000000}"/>
          </ac:spMkLst>
        </pc:spChg>
        <pc:picChg chg="mod">
          <ac:chgData name="Alejandro  Palacios" userId="S::alejandro.palacios@campusaula.com::5162d809-6144-45c0-a81e-855446149add" providerId="AD" clId="Web-{E4187E44-5EAC-4665-81C5-D576F67B24E3}" dt="2024-09-11T21:54:21.567" v="0" actId="14100"/>
          <ac:picMkLst>
            <pc:docMk/>
            <pc:sldMk cId="0" sldId="261"/>
            <ac:picMk id="2" creationId="{00000000-0000-0000-0000-000000000000}"/>
          </ac:picMkLst>
        </pc:picChg>
        <pc:picChg chg="mod">
          <ac:chgData name="Alejandro  Palacios" userId="S::alejandro.palacios@campusaula.com::5162d809-6144-45c0-a81e-855446149add" providerId="AD" clId="Web-{E4187E44-5EAC-4665-81C5-D576F67B24E3}" dt="2024-09-11T21:54:37.287" v="2" actId="1076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Alejandro  Palacios" userId="S::alejandro.palacios@campusaula.com::5162d809-6144-45c0-a81e-855446149add" providerId="AD" clId="Web-{E4187E44-5EAC-4665-81C5-D576F67B24E3}" dt="2024-09-11T21:54:37.334" v="5" actId="1076"/>
          <ac:picMkLst>
            <pc:docMk/>
            <pc:sldMk cId="0" sldId="261"/>
            <ac:picMk id="7" creationId="{00000000-0000-0000-0000-000000000000}"/>
          </ac:picMkLst>
        </pc:picChg>
        <pc:picChg chg="mod">
          <ac:chgData name="Alejandro  Palacios" userId="S::alejandro.palacios@campusaula.com::5162d809-6144-45c0-a81e-855446149add" providerId="AD" clId="Web-{E4187E44-5EAC-4665-81C5-D576F67B24E3}" dt="2024-09-11T21:54:37.365" v="8" actId="1076"/>
          <ac:picMkLst>
            <pc:docMk/>
            <pc:sldMk cId="0" sldId="261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32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917621"/>
            <a:ext cx="7415927" cy="2838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59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Android Studio: El IDE Oficial para Desarrollo Android</a:t>
            </a:r>
            <a:endParaRPr lang="en-US" sz="5950" dirty="0"/>
          </a:p>
        </p:txBody>
      </p:sp>
      <p:sp>
        <p:nvSpPr>
          <p:cNvPr id="4" name="Text 1"/>
          <p:cNvSpPr/>
          <p:nvPr/>
        </p:nvSpPr>
        <p:spPr>
          <a:xfrm>
            <a:off x="6350437" y="5126831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Android Studio es el entorno de desarrollo integrado oficial para crear aplicaciones Android. Ofrece todas las herramientas necesarias para desarrolladores móviles.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898" y="0"/>
            <a:ext cx="3482502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 flipH="1">
            <a:off x="14630399" y="0"/>
            <a:ext cx="45719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5" name="Text 1"/>
          <p:cNvSpPr/>
          <p:nvPr/>
        </p:nvSpPr>
        <p:spPr>
          <a:xfrm>
            <a:off x="864037" y="881777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Entorno de Desarrollo Integrado</a:t>
            </a:r>
            <a:endParaRPr lang="en-US" sz="4300" dirty="0"/>
          </a:p>
        </p:txBody>
      </p:sp>
      <p:sp>
        <p:nvSpPr>
          <p:cNvPr id="6" name="Shape 2"/>
          <p:cNvSpPr/>
          <p:nvPr/>
        </p:nvSpPr>
        <p:spPr>
          <a:xfrm>
            <a:off x="864037" y="2623661"/>
            <a:ext cx="7415927" cy="1410176"/>
          </a:xfrm>
          <a:prstGeom prst="roundRect">
            <a:avLst>
              <a:gd name="adj" fmla="val 735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7" name="Text 3"/>
          <p:cNvSpPr/>
          <p:nvPr/>
        </p:nvSpPr>
        <p:spPr>
          <a:xfrm>
            <a:off x="1126093" y="2885718"/>
            <a:ext cx="305740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Basado en IntelliJ IDEA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1126093" y="3376732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Ofrece características potentes para el desarrollo de software.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64037" y="4280654"/>
            <a:ext cx="7415927" cy="1410176"/>
          </a:xfrm>
          <a:prstGeom prst="roundRect">
            <a:avLst>
              <a:gd name="adj" fmla="val 735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0" name="Text 6"/>
          <p:cNvSpPr/>
          <p:nvPr/>
        </p:nvSpPr>
        <p:spPr>
          <a:xfrm>
            <a:off x="1126093" y="454271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Escritura de Código</a:t>
            </a:r>
            <a:endParaRPr lang="en-US" sz="2150" dirty="0"/>
          </a:p>
        </p:txBody>
      </p:sp>
      <p:sp>
        <p:nvSpPr>
          <p:cNvPr id="11" name="Text 7"/>
          <p:cNvSpPr/>
          <p:nvPr/>
        </p:nvSpPr>
        <p:spPr>
          <a:xfrm>
            <a:off x="1126093" y="5033724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Permite escribir, probar, depurar y optimizar código en un solo lugar.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864037" y="5937647"/>
            <a:ext cx="7415927" cy="1410176"/>
          </a:xfrm>
          <a:prstGeom prst="roundRect">
            <a:avLst>
              <a:gd name="adj" fmla="val 735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3" name="Text 9"/>
          <p:cNvSpPr/>
          <p:nvPr/>
        </p:nvSpPr>
        <p:spPr>
          <a:xfrm>
            <a:off x="1126093" y="619970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Múltiples Lenguajes</a:t>
            </a:r>
            <a:endParaRPr lang="en-US" sz="2150" dirty="0"/>
          </a:p>
        </p:txBody>
      </p:sp>
      <p:sp>
        <p:nvSpPr>
          <p:cNvPr id="14" name="Text 10"/>
          <p:cNvSpPr/>
          <p:nvPr/>
        </p:nvSpPr>
        <p:spPr>
          <a:xfrm>
            <a:off x="1126093" y="6690717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Soporta Java, Kotlin y XML para interfaces de usuario.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251466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Editor de Código Avanzado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327100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5" name="Text 2"/>
          <p:cNvSpPr/>
          <p:nvPr/>
        </p:nvSpPr>
        <p:spPr>
          <a:xfrm>
            <a:off x="6566535" y="3384113"/>
            <a:ext cx="12311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7152680" y="327100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Autocompletado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7152680" y="3762018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Ofrece sugerencias mientras escribes para agilizar el desarrollo.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468153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9" name="Text 6"/>
          <p:cNvSpPr/>
          <p:nvPr/>
        </p:nvSpPr>
        <p:spPr>
          <a:xfrm>
            <a:off x="6531888" y="4794647"/>
            <a:ext cx="19252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7152680" y="4681538"/>
            <a:ext cx="362652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Corrección en Tiempo Real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7152680" y="5172551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Marca errores antes de compilar para mejorar la eficiencia.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609207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3" name="Text 10"/>
          <p:cNvSpPr/>
          <p:nvPr/>
        </p:nvSpPr>
        <p:spPr>
          <a:xfrm>
            <a:off x="6532602" y="6205180"/>
            <a:ext cx="19097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7152680" y="6092071"/>
            <a:ext cx="364855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Refactorización Automática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152680" y="658308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Facilita la modificación y organización del código existente.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2464832"/>
            <a:ext cx="1090433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Emulador y Herramientas de Depuración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321356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Emulador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1321356" y="4357449"/>
            <a:ext cx="35939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Simula diferentes dispositivos Android para probar aplicaciones en varios entornos.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525095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Logcat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525095" y="4357449"/>
            <a:ext cx="35939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Muestra registros y errores en tiempo real para facilitar la depuración.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728835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Profile Tools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728835" y="4357449"/>
            <a:ext cx="35939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Analiza el rendimiento de la app, incluyendo uso de memoria y CPU.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1270397"/>
            <a:ext cx="574929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Gradle y Compilación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1676400" y="2326481"/>
            <a:ext cx="30480" cy="4632722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4" name="Shape 2"/>
          <p:cNvSpPr/>
          <p:nvPr/>
        </p:nvSpPr>
        <p:spPr>
          <a:xfrm>
            <a:off x="1938873" y="2866549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5" name="Shape 3"/>
          <p:cNvSpPr/>
          <p:nvPr/>
        </p:nvSpPr>
        <p:spPr>
          <a:xfrm>
            <a:off x="1413927" y="260413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6" name="Text 4"/>
          <p:cNvSpPr/>
          <p:nvPr/>
        </p:nvSpPr>
        <p:spPr>
          <a:xfrm>
            <a:off x="1630025" y="2717244"/>
            <a:ext cx="12311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3049429" y="2573298"/>
            <a:ext cx="347245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Gestión de Dependencias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3049429" y="3064312"/>
            <a:ext cx="102596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Gradle maneja automáticamente las dependencias del proyecto.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1938873" y="4493062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0" name="Shape 8"/>
          <p:cNvSpPr/>
          <p:nvPr/>
        </p:nvSpPr>
        <p:spPr>
          <a:xfrm>
            <a:off x="1413927" y="423064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9"/>
          <p:cNvSpPr/>
          <p:nvPr/>
        </p:nvSpPr>
        <p:spPr>
          <a:xfrm>
            <a:off x="1595378" y="4343757"/>
            <a:ext cx="19252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3049429" y="4199811"/>
            <a:ext cx="373439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Configuración de Proyectos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3049429" y="4690824"/>
            <a:ext cx="102596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Permite definir diferentes configuraciones para versiones de la app.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1938873" y="6119574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5" name="Shape 13"/>
          <p:cNvSpPr/>
          <p:nvPr/>
        </p:nvSpPr>
        <p:spPr>
          <a:xfrm>
            <a:off x="1413927" y="585716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6" name="Text 14"/>
          <p:cNvSpPr/>
          <p:nvPr/>
        </p:nvSpPr>
        <p:spPr>
          <a:xfrm>
            <a:off x="1596092" y="5970270"/>
            <a:ext cx="19097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3049429" y="5826323"/>
            <a:ext cx="335065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Generación de APK/AAB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3049429" y="6317337"/>
            <a:ext cx="102596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Crea archivos listos para subir a Google Play.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-72736"/>
            <a:ext cx="14630400" cy="7273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78852" y="874587"/>
            <a:ext cx="7327106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Diseño de Interfaces y SDK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857" y="3284458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68857" y="414849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Layout Editor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1368857" y="4639508"/>
            <a:ext cx="37490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Herramienta visual para diseñar interfaces de usuario.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181" y="3284458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488181" y="414849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Android SDK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5488181" y="4639508"/>
            <a:ext cx="37490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Maneja distintas versiones del SDK para compatibilidad.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7505" y="3284458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607505" y="4148495"/>
            <a:ext cx="327374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Herramientas de Testing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9607505" y="4639508"/>
            <a:ext cx="37490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Soporte para pruebas automáticas y de interfaz de usuario.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541853"/>
            <a:ext cx="4862989" cy="547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Flujo de Trabajo Típico</a:t>
            </a:r>
            <a:endParaRPr lang="en-US" sz="3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56" y="1384459"/>
            <a:ext cx="984885" cy="15757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601635" y="1581388"/>
            <a:ext cx="2188607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Crear Proyecto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2601635" y="1972985"/>
            <a:ext cx="10707410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Inicia un nuevo proyecto seleccionando una plantilla.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56" y="2960251"/>
            <a:ext cx="984885" cy="157579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601635" y="3157180"/>
            <a:ext cx="2188607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Desarrollar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2601635" y="3548777"/>
            <a:ext cx="10707410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Escribe código y diseña la interfaz de usuario.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356" y="4536043"/>
            <a:ext cx="984885" cy="157579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01635" y="4732973"/>
            <a:ext cx="2188607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Compilar y Probar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2601635" y="5124569"/>
            <a:ext cx="10707410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Usa Gradle para compilar y ejecutar en el emulador.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356" y="6111835"/>
            <a:ext cx="984885" cy="157579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01635" y="6308765"/>
            <a:ext cx="2188607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Publicar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2601635" y="6700361"/>
            <a:ext cx="10707410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Genera APK o AAB para distribuir en Play Store.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079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21356" y="3678317"/>
            <a:ext cx="7744301" cy="668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Beneficios de Android Studio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1321356" y="4707731"/>
            <a:ext cx="11987689" cy="2851428"/>
          </a:xfrm>
          <a:prstGeom prst="roundRect">
            <a:avLst>
              <a:gd name="adj" fmla="val 354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5" name="Shape 2"/>
          <p:cNvSpPr/>
          <p:nvPr/>
        </p:nvSpPr>
        <p:spPr>
          <a:xfrm>
            <a:off x="1328976" y="4715351"/>
            <a:ext cx="11972449" cy="6887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Text 3"/>
          <p:cNvSpPr/>
          <p:nvPr/>
        </p:nvSpPr>
        <p:spPr>
          <a:xfrm>
            <a:off x="1569601" y="4867275"/>
            <a:ext cx="5501164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Integración con Google Services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7559635" y="4867275"/>
            <a:ext cx="5501164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Facilita el uso de Firebase y otros servicios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328976" y="5404128"/>
            <a:ext cx="11972449" cy="107370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9" name="Text 6"/>
          <p:cNvSpPr/>
          <p:nvPr/>
        </p:nvSpPr>
        <p:spPr>
          <a:xfrm>
            <a:off x="1569601" y="5556052"/>
            <a:ext cx="5501164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Compatibilidad multiplataforma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7559635" y="5556052"/>
            <a:ext cx="5501164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Desarrollo para diferentes versiones y dispositivos Android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1328976" y="6477833"/>
            <a:ext cx="11972449" cy="107370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2" name="Text 9"/>
          <p:cNvSpPr/>
          <p:nvPr/>
        </p:nvSpPr>
        <p:spPr>
          <a:xfrm>
            <a:off x="1569601" y="6629757"/>
            <a:ext cx="5501164" cy="384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Soporte continuo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7559635" y="6629757"/>
            <a:ext cx="5501164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Actualizaciones regulares con las últimas novedades de Android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C3AE9BB7BFF84BA470F0C74853C2C7" ma:contentTypeVersion="4" ma:contentTypeDescription="Crear nuevo documento." ma:contentTypeScope="" ma:versionID="9a39209f323e97a6bc5f1de87e8ae742">
  <xsd:schema xmlns:xsd="http://www.w3.org/2001/XMLSchema" xmlns:xs="http://www.w3.org/2001/XMLSchema" xmlns:p="http://schemas.microsoft.com/office/2006/metadata/properties" xmlns:ns2="b491b4d8-014e-44b4-b681-9b295da05eef" targetNamespace="http://schemas.microsoft.com/office/2006/metadata/properties" ma:root="true" ma:fieldsID="c9b00cda69a3295fe8b951906011ad05" ns2:_="">
    <xsd:import namespace="b491b4d8-014e-44b4-b681-9b295da05e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1b4d8-014e-44b4-b681-9b295da05e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135EBF-73C6-44FB-9687-2E6B23FCA9D5}"/>
</file>

<file path=customXml/itemProps2.xml><?xml version="1.0" encoding="utf-8"?>
<ds:datastoreItem xmlns:ds="http://schemas.openxmlformats.org/officeDocument/2006/customXml" ds:itemID="{204269FA-9E1D-4B62-B956-FB4FC1F38B9B}"/>
</file>

<file path=customXml/itemProps3.xml><?xml version="1.0" encoding="utf-8"?>
<ds:datastoreItem xmlns:ds="http://schemas.openxmlformats.org/officeDocument/2006/customXml" ds:itemID="{9BBF73DD-A828-49AF-9B6C-91D67A0A75C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Personalizado</PresentationFormat>
  <Paragraphs>67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Alejandro  Palacios</cp:lastModifiedBy>
  <cp:revision>5</cp:revision>
  <dcterms:created xsi:type="dcterms:W3CDTF">2024-09-11T21:25:42Z</dcterms:created>
  <dcterms:modified xsi:type="dcterms:W3CDTF">2024-09-11T21:54:42Z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0x010100C8C3AE9BB7BFF84BA470F0C74853C2C7</vt:lpwstr>
  </property>
</Properties>
</file>