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D73C9-C809-49EB-8DD4-E6362F171D62}" v="1534" dt="2020-08-27T19:08:28.978"/>
    <p1510:client id="{935FBEC0-78CC-4628-3BFF-1F3DEF7FA77E}" v="12" dt="2020-08-27T19:13:08.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Harbias" userId="cc89c90575fa1e3a" providerId="Windows Live" clId="Web-{2E2D73C9-C809-49EB-8DD4-E6362F171D62}"/>
    <pc:docChg chg="addSld modSld">
      <pc:chgData name="Sandeep Harbias" userId="cc89c90575fa1e3a" providerId="Windows Live" clId="Web-{2E2D73C9-C809-49EB-8DD4-E6362F171D62}" dt="2020-08-27T19:08:28.916" v="1431"/>
      <pc:docMkLst>
        <pc:docMk/>
      </pc:docMkLst>
      <pc:sldChg chg="addSp modSp mod setBg">
        <pc:chgData name="Sandeep Harbias" userId="cc89c90575fa1e3a" providerId="Windows Live" clId="Web-{2E2D73C9-C809-49EB-8DD4-E6362F171D62}" dt="2020-08-27T19:02:29.370" v="1318"/>
        <pc:sldMkLst>
          <pc:docMk/>
          <pc:sldMk cId="109857222" sldId="256"/>
        </pc:sldMkLst>
        <pc:spChg chg="mod">
          <ac:chgData name="Sandeep Harbias" userId="cc89c90575fa1e3a" providerId="Windows Live" clId="Web-{2E2D73C9-C809-49EB-8DD4-E6362F171D62}" dt="2020-08-27T19:02:29.370" v="1318"/>
          <ac:spMkLst>
            <pc:docMk/>
            <pc:sldMk cId="109857222" sldId="256"/>
            <ac:spMk id="2" creationId="{00000000-0000-0000-0000-000000000000}"/>
          </ac:spMkLst>
        </pc:spChg>
        <pc:spChg chg="mod">
          <ac:chgData name="Sandeep Harbias" userId="cc89c90575fa1e3a" providerId="Windows Live" clId="Web-{2E2D73C9-C809-49EB-8DD4-E6362F171D62}" dt="2020-08-27T19:02:29.370" v="1318"/>
          <ac:spMkLst>
            <pc:docMk/>
            <pc:sldMk cId="109857222" sldId="256"/>
            <ac:spMk id="3" creationId="{00000000-0000-0000-0000-000000000000}"/>
          </ac:spMkLst>
        </pc:spChg>
        <pc:spChg chg="add">
          <ac:chgData name="Sandeep Harbias" userId="cc89c90575fa1e3a" providerId="Windows Live" clId="Web-{2E2D73C9-C809-49EB-8DD4-E6362F171D62}" dt="2020-08-27T19:02:29.370" v="1318"/>
          <ac:spMkLst>
            <pc:docMk/>
            <pc:sldMk cId="109857222" sldId="256"/>
            <ac:spMk id="8" creationId="{23962611-DFD5-4092-AAFD-559E3DFCE2C9}"/>
          </ac:spMkLst>
        </pc:spChg>
        <pc:picChg chg="add">
          <ac:chgData name="Sandeep Harbias" userId="cc89c90575fa1e3a" providerId="Windows Live" clId="Web-{2E2D73C9-C809-49EB-8DD4-E6362F171D62}" dt="2020-08-27T19:02:29.370" v="1318"/>
          <ac:picMkLst>
            <pc:docMk/>
            <pc:sldMk cId="109857222" sldId="256"/>
            <ac:picMk id="10" creationId="{2270F1FA-0425-408F-9861-80BF5AFB276D}"/>
          </ac:picMkLst>
        </pc:picChg>
      </pc:sldChg>
      <pc:sldChg chg="addSp modSp new mod setBg">
        <pc:chgData name="Sandeep Harbias" userId="cc89c90575fa1e3a" providerId="Windows Live" clId="Web-{2E2D73C9-C809-49EB-8DD4-E6362F171D62}" dt="2020-08-27T19:02:38.213" v="1319"/>
        <pc:sldMkLst>
          <pc:docMk/>
          <pc:sldMk cId="1227266494" sldId="257"/>
        </pc:sldMkLst>
        <pc:spChg chg="mod">
          <ac:chgData name="Sandeep Harbias" userId="cc89c90575fa1e3a" providerId="Windows Live" clId="Web-{2E2D73C9-C809-49EB-8DD4-E6362F171D62}" dt="2020-08-27T19:02:38.213" v="1319"/>
          <ac:spMkLst>
            <pc:docMk/>
            <pc:sldMk cId="1227266494" sldId="257"/>
            <ac:spMk id="2" creationId="{5CA08963-FB26-4184-A778-340823FE0039}"/>
          </ac:spMkLst>
        </pc:spChg>
        <pc:spChg chg="mod">
          <ac:chgData name="Sandeep Harbias" userId="cc89c90575fa1e3a" providerId="Windows Live" clId="Web-{2E2D73C9-C809-49EB-8DD4-E6362F171D62}" dt="2020-08-27T19:02:38.213" v="1319"/>
          <ac:spMkLst>
            <pc:docMk/>
            <pc:sldMk cId="1227266494" sldId="257"/>
            <ac:spMk id="3" creationId="{B506F556-456E-4BDE-A06D-5C4466AE1746}"/>
          </ac:spMkLst>
        </pc:spChg>
        <pc:spChg chg="add">
          <ac:chgData name="Sandeep Harbias" userId="cc89c90575fa1e3a" providerId="Windows Live" clId="Web-{2E2D73C9-C809-49EB-8DD4-E6362F171D62}" dt="2020-08-27T19:02:38.213" v="1319"/>
          <ac:spMkLst>
            <pc:docMk/>
            <pc:sldMk cId="1227266494" sldId="257"/>
            <ac:spMk id="8" creationId="{907EF6B7-1338-4443-8C46-6A318D952DFD}"/>
          </ac:spMkLst>
        </pc:spChg>
        <pc:spChg chg="add">
          <ac:chgData name="Sandeep Harbias" userId="cc89c90575fa1e3a" providerId="Windows Live" clId="Web-{2E2D73C9-C809-49EB-8DD4-E6362F171D62}" dt="2020-08-27T19:02:38.213" v="1319"/>
          <ac:spMkLst>
            <pc:docMk/>
            <pc:sldMk cId="1227266494" sldId="257"/>
            <ac:spMk id="10" creationId="{DAAE4CDD-124C-4DCF-9584-B6033B545DD5}"/>
          </ac:spMkLst>
        </pc:spChg>
        <pc:spChg chg="add">
          <ac:chgData name="Sandeep Harbias" userId="cc89c90575fa1e3a" providerId="Windows Live" clId="Web-{2E2D73C9-C809-49EB-8DD4-E6362F171D62}" dt="2020-08-27T19:02:38.213" v="1319"/>
          <ac:spMkLst>
            <pc:docMk/>
            <pc:sldMk cId="1227266494" sldId="257"/>
            <ac:spMk id="12" creationId="{081E4A58-353D-44AE-B2FC-2A74E2E400F7}"/>
          </ac:spMkLst>
        </pc:spChg>
      </pc:sldChg>
      <pc:sldChg chg="addSp modSp new mod setBg">
        <pc:chgData name="Sandeep Harbias" userId="cc89c90575fa1e3a" providerId="Windows Live" clId="Web-{2E2D73C9-C809-49EB-8DD4-E6362F171D62}" dt="2020-08-27T19:02:43.823" v="1320"/>
        <pc:sldMkLst>
          <pc:docMk/>
          <pc:sldMk cId="98666570" sldId="258"/>
        </pc:sldMkLst>
        <pc:spChg chg="mod">
          <ac:chgData name="Sandeep Harbias" userId="cc89c90575fa1e3a" providerId="Windows Live" clId="Web-{2E2D73C9-C809-49EB-8DD4-E6362F171D62}" dt="2020-08-27T19:02:43.823" v="1320"/>
          <ac:spMkLst>
            <pc:docMk/>
            <pc:sldMk cId="98666570" sldId="258"/>
            <ac:spMk id="2" creationId="{DCAFBB6E-289B-4C67-9AA2-0271CE3ACBE1}"/>
          </ac:spMkLst>
        </pc:spChg>
        <pc:spChg chg="mod">
          <ac:chgData name="Sandeep Harbias" userId="cc89c90575fa1e3a" providerId="Windows Live" clId="Web-{2E2D73C9-C809-49EB-8DD4-E6362F171D62}" dt="2020-08-27T19:02:43.823" v="1320"/>
          <ac:spMkLst>
            <pc:docMk/>
            <pc:sldMk cId="98666570" sldId="258"/>
            <ac:spMk id="3" creationId="{496E9A29-F338-4344-8384-FBE1F2F79296}"/>
          </ac:spMkLst>
        </pc:spChg>
        <pc:spChg chg="add">
          <ac:chgData name="Sandeep Harbias" userId="cc89c90575fa1e3a" providerId="Windows Live" clId="Web-{2E2D73C9-C809-49EB-8DD4-E6362F171D62}" dt="2020-08-27T19:02:43.823" v="1320"/>
          <ac:spMkLst>
            <pc:docMk/>
            <pc:sldMk cId="98666570" sldId="258"/>
            <ac:spMk id="8" creationId="{907EF6B7-1338-4443-8C46-6A318D952DFD}"/>
          </ac:spMkLst>
        </pc:spChg>
        <pc:spChg chg="add">
          <ac:chgData name="Sandeep Harbias" userId="cc89c90575fa1e3a" providerId="Windows Live" clId="Web-{2E2D73C9-C809-49EB-8DD4-E6362F171D62}" dt="2020-08-27T19:02:43.823" v="1320"/>
          <ac:spMkLst>
            <pc:docMk/>
            <pc:sldMk cId="98666570" sldId="258"/>
            <ac:spMk id="10" creationId="{DAAE4CDD-124C-4DCF-9584-B6033B545DD5}"/>
          </ac:spMkLst>
        </pc:spChg>
        <pc:spChg chg="add">
          <ac:chgData name="Sandeep Harbias" userId="cc89c90575fa1e3a" providerId="Windows Live" clId="Web-{2E2D73C9-C809-49EB-8DD4-E6362F171D62}" dt="2020-08-27T19:02:43.823" v="1320"/>
          <ac:spMkLst>
            <pc:docMk/>
            <pc:sldMk cId="98666570" sldId="258"/>
            <ac:spMk id="12" creationId="{081E4A58-353D-44AE-B2FC-2A74E2E400F7}"/>
          </ac:spMkLst>
        </pc:spChg>
      </pc:sldChg>
      <pc:sldChg chg="addSp delSp modSp new mod setBg">
        <pc:chgData name="Sandeep Harbias" userId="cc89c90575fa1e3a" providerId="Windows Live" clId="Web-{2E2D73C9-C809-49EB-8DD4-E6362F171D62}" dt="2020-08-27T19:02:56.854" v="1323"/>
        <pc:sldMkLst>
          <pc:docMk/>
          <pc:sldMk cId="2723385069" sldId="259"/>
        </pc:sldMkLst>
        <pc:spChg chg="mod">
          <ac:chgData name="Sandeep Harbias" userId="cc89c90575fa1e3a" providerId="Windows Live" clId="Web-{2E2D73C9-C809-49EB-8DD4-E6362F171D62}" dt="2020-08-27T19:02:56.854" v="1323"/>
          <ac:spMkLst>
            <pc:docMk/>
            <pc:sldMk cId="2723385069" sldId="259"/>
            <ac:spMk id="2" creationId="{692171E3-CA38-40F3-B67D-6D792F7FE58F}"/>
          </ac:spMkLst>
        </pc:spChg>
        <pc:spChg chg="mod">
          <ac:chgData name="Sandeep Harbias" userId="cc89c90575fa1e3a" providerId="Windows Live" clId="Web-{2E2D73C9-C809-49EB-8DD4-E6362F171D62}" dt="2020-08-27T19:02:56.854" v="1323"/>
          <ac:spMkLst>
            <pc:docMk/>
            <pc:sldMk cId="2723385069" sldId="259"/>
            <ac:spMk id="3" creationId="{B0F1D8BF-5B15-4797-803B-9883ABDFC1F8}"/>
          </ac:spMkLst>
        </pc:spChg>
        <pc:spChg chg="add">
          <ac:chgData name="Sandeep Harbias" userId="cc89c90575fa1e3a" providerId="Windows Live" clId="Web-{2E2D73C9-C809-49EB-8DD4-E6362F171D62}" dt="2020-08-27T19:02:56.854" v="1323"/>
          <ac:spMkLst>
            <pc:docMk/>
            <pc:sldMk cId="2723385069" sldId="259"/>
            <ac:spMk id="5" creationId="{907EF6B7-1338-4443-8C46-6A318D952DFD}"/>
          </ac:spMkLst>
        </pc:spChg>
        <pc:spChg chg="add">
          <ac:chgData name="Sandeep Harbias" userId="cc89c90575fa1e3a" providerId="Windows Live" clId="Web-{2E2D73C9-C809-49EB-8DD4-E6362F171D62}" dt="2020-08-27T19:02:56.854" v="1323"/>
          <ac:spMkLst>
            <pc:docMk/>
            <pc:sldMk cId="2723385069" sldId="259"/>
            <ac:spMk id="6" creationId="{DAAE4CDD-124C-4DCF-9584-B6033B545DD5}"/>
          </ac:spMkLst>
        </pc:spChg>
        <pc:spChg chg="add">
          <ac:chgData name="Sandeep Harbias" userId="cc89c90575fa1e3a" providerId="Windows Live" clId="Web-{2E2D73C9-C809-49EB-8DD4-E6362F171D62}" dt="2020-08-27T19:02:56.854" v="1323"/>
          <ac:spMkLst>
            <pc:docMk/>
            <pc:sldMk cId="2723385069" sldId="259"/>
            <ac:spMk id="7" creationId="{081E4A58-353D-44AE-B2FC-2A74E2E400F7}"/>
          </ac:spMkLst>
        </pc:spChg>
        <pc:spChg chg="add del">
          <ac:chgData name="Sandeep Harbias" userId="cc89c90575fa1e3a" providerId="Windows Live" clId="Web-{2E2D73C9-C809-49EB-8DD4-E6362F171D62}" dt="2020-08-27T19:02:56.838" v="1322"/>
          <ac:spMkLst>
            <pc:docMk/>
            <pc:sldMk cId="2723385069" sldId="259"/>
            <ac:spMk id="8" creationId="{76EFD3D9-44F0-4267-BCC1-1613E79D8274}"/>
          </ac:spMkLst>
        </pc:spChg>
        <pc:spChg chg="add del">
          <ac:chgData name="Sandeep Harbias" userId="cc89c90575fa1e3a" providerId="Windows Live" clId="Web-{2E2D73C9-C809-49EB-8DD4-E6362F171D62}" dt="2020-08-27T19:02:56.838" v="1322"/>
          <ac:spMkLst>
            <pc:docMk/>
            <pc:sldMk cId="2723385069" sldId="259"/>
            <ac:spMk id="10" creationId="{A779A851-95D6-41AF-937A-B0E4B7F6FA8D}"/>
          </ac:spMkLst>
        </pc:spChg>
        <pc:spChg chg="add del">
          <ac:chgData name="Sandeep Harbias" userId="cc89c90575fa1e3a" providerId="Windows Live" clId="Web-{2E2D73C9-C809-49EB-8DD4-E6362F171D62}" dt="2020-08-27T19:02:56.838" v="1322"/>
          <ac:spMkLst>
            <pc:docMk/>
            <pc:sldMk cId="2723385069" sldId="259"/>
            <ac:spMk id="12" creationId="{953FB2E7-B6CB-429C-81EB-D9516D6D5C8D}"/>
          </ac:spMkLst>
        </pc:spChg>
        <pc:spChg chg="add del">
          <ac:chgData name="Sandeep Harbias" userId="cc89c90575fa1e3a" providerId="Windows Live" clId="Web-{2E2D73C9-C809-49EB-8DD4-E6362F171D62}" dt="2020-08-27T19:02:56.838" v="1322"/>
          <ac:spMkLst>
            <pc:docMk/>
            <pc:sldMk cId="2723385069" sldId="259"/>
            <ac:spMk id="14" creationId="{2EC40DB1-B719-4A13-9A4D-0966B4B27866}"/>
          </ac:spMkLst>
        </pc:spChg>
        <pc:spChg chg="add del">
          <ac:chgData name="Sandeep Harbias" userId="cc89c90575fa1e3a" providerId="Windows Live" clId="Web-{2E2D73C9-C809-49EB-8DD4-E6362F171D62}" dt="2020-08-27T19:02:56.838" v="1322"/>
          <ac:spMkLst>
            <pc:docMk/>
            <pc:sldMk cId="2723385069" sldId="259"/>
            <ac:spMk id="16" creationId="{82211336-CFF3-412D-868A-6679C1004C45}"/>
          </ac:spMkLst>
        </pc:spChg>
      </pc:sldChg>
      <pc:sldChg chg="addSp modSp add mod replId setBg setClrOvrMap">
        <pc:chgData name="Sandeep Harbias" userId="cc89c90575fa1e3a" providerId="Windows Live" clId="Web-{2E2D73C9-C809-49EB-8DD4-E6362F171D62}" dt="2020-08-27T19:03:31.823" v="1333" actId="14100"/>
        <pc:sldMkLst>
          <pc:docMk/>
          <pc:sldMk cId="2370504139" sldId="260"/>
        </pc:sldMkLst>
        <pc:spChg chg="mod">
          <ac:chgData name="Sandeep Harbias" userId="cc89c90575fa1e3a" providerId="Windows Live" clId="Web-{2E2D73C9-C809-49EB-8DD4-E6362F171D62}" dt="2020-08-27T19:03:31.823" v="1333" actId="14100"/>
          <ac:spMkLst>
            <pc:docMk/>
            <pc:sldMk cId="2370504139" sldId="260"/>
            <ac:spMk id="2" creationId="{692171E3-CA38-40F3-B67D-6D792F7FE58F}"/>
          </ac:spMkLst>
        </pc:spChg>
        <pc:spChg chg="mod ord">
          <ac:chgData name="Sandeep Harbias" userId="cc89c90575fa1e3a" providerId="Windows Live" clId="Web-{2E2D73C9-C809-49EB-8DD4-E6362F171D62}" dt="2020-08-27T19:03:29.260" v="1330" actId="20577"/>
          <ac:spMkLst>
            <pc:docMk/>
            <pc:sldMk cId="2370504139" sldId="260"/>
            <ac:spMk id="3" creationId="{B0F1D8BF-5B15-4797-803B-9883ABDFC1F8}"/>
          </ac:spMkLst>
        </pc:spChg>
        <pc:spChg chg="add">
          <ac:chgData name="Sandeep Harbias" userId="cc89c90575fa1e3a" providerId="Windows Live" clId="Web-{2E2D73C9-C809-49EB-8DD4-E6362F171D62}" dt="2020-08-27T19:03:02.963" v="1324"/>
          <ac:spMkLst>
            <pc:docMk/>
            <pc:sldMk cId="2370504139" sldId="260"/>
            <ac:spMk id="9" creationId="{A3BAF07C-C39E-42EB-BB22-8D46691D9735}"/>
          </ac:spMkLst>
        </pc:spChg>
        <pc:spChg chg="add">
          <ac:chgData name="Sandeep Harbias" userId="cc89c90575fa1e3a" providerId="Windows Live" clId="Web-{2E2D73C9-C809-49EB-8DD4-E6362F171D62}" dt="2020-08-27T19:03:02.963" v="1324"/>
          <ac:spMkLst>
            <pc:docMk/>
            <pc:sldMk cId="2370504139" sldId="260"/>
            <ac:spMk id="32" creationId="{44C110BA-81E8-4247-853A-5F2B93E92E46}"/>
          </ac:spMkLst>
        </pc:spChg>
        <pc:grpChg chg="add">
          <ac:chgData name="Sandeep Harbias" userId="cc89c90575fa1e3a" providerId="Windows Live" clId="Web-{2E2D73C9-C809-49EB-8DD4-E6362F171D62}" dt="2020-08-27T19:03:02.963" v="1324"/>
          <ac:grpSpMkLst>
            <pc:docMk/>
            <pc:sldMk cId="2370504139" sldId="260"/>
            <ac:grpSpMk id="11" creationId="{D8E9CF54-0466-4261-9E62-0249E60E1886}"/>
          </ac:grpSpMkLst>
        </pc:grpChg>
        <pc:picChg chg="add mod">
          <ac:chgData name="Sandeep Harbias" userId="cc89c90575fa1e3a" providerId="Windows Live" clId="Web-{2E2D73C9-C809-49EB-8DD4-E6362F171D62}" dt="2020-08-27T19:03:02.963" v="1324"/>
          <ac:picMkLst>
            <pc:docMk/>
            <pc:sldMk cId="2370504139" sldId="260"/>
            <ac:picMk id="4" creationId="{97CAF5A2-5CB3-49CF-B91C-90A3D365727F}"/>
          </ac:picMkLst>
        </pc:picChg>
      </pc:sldChg>
      <pc:sldChg chg="addSp modSp new mod setBg">
        <pc:chgData name="Sandeep Harbias" userId="cc89c90575fa1e3a" providerId="Windows Live" clId="Web-{2E2D73C9-C809-49EB-8DD4-E6362F171D62}" dt="2020-08-27T19:03:39.307" v="1334"/>
        <pc:sldMkLst>
          <pc:docMk/>
          <pc:sldMk cId="2998634276" sldId="261"/>
        </pc:sldMkLst>
        <pc:spChg chg="mod">
          <ac:chgData name="Sandeep Harbias" userId="cc89c90575fa1e3a" providerId="Windows Live" clId="Web-{2E2D73C9-C809-49EB-8DD4-E6362F171D62}" dt="2020-08-27T19:03:39.307" v="1334"/>
          <ac:spMkLst>
            <pc:docMk/>
            <pc:sldMk cId="2998634276" sldId="261"/>
            <ac:spMk id="2" creationId="{4737EC5D-0AF7-4055-8F92-B91474DF6F8D}"/>
          </ac:spMkLst>
        </pc:spChg>
        <pc:spChg chg="mod">
          <ac:chgData name="Sandeep Harbias" userId="cc89c90575fa1e3a" providerId="Windows Live" clId="Web-{2E2D73C9-C809-49EB-8DD4-E6362F171D62}" dt="2020-08-27T19:03:39.307" v="1334"/>
          <ac:spMkLst>
            <pc:docMk/>
            <pc:sldMk cId="2998634276" sldId="261"/>
            <ac:spMk id="3" creationId="{072A5895-088E-4B92-B65A-014AB23FB3D9}"/>
          </ac:spMkLst>
        </pc:spChg>
        <pc:spChg chg="add">
          <ac:chgData name="Sandeep Harbias" userId="cc89c90575fa1e3a" providerId="Windows Live" clId="Web-{2E2D73C9-C809-49EB-8DD4-E6362F171D62}" dt="2020-08-27T19:03:39.307" v="1334"/>
          <ac:spMkLst>
            <pc:docMk/>
            <pc:sldMk cId="2998634276" sldId="261"/>
            <ac:spMk id="8" creationId="{907EF6B7-1338-4443-8C46-6A318D952DFD}"/>
          </ac:spMkLst>
        </pc:spChg>
        <pc:spChg chg="add">
          <ac:chgData name="Sandeep Harbias" userId="cc89c90575fa1e3a" providerId="Windows Live" clId="Web-{2E2D73C9-C809-49EB-8DD4-E6362F171D62}" dt="2020-08-27T19:03:39.307" v="1334"/>
          <ac:spMkLst>
            <pc:docMk/>
            <pc:sldMk cId="2998634276" sldId="261"/>
            <ac:spMk id="10" creationId="{DAAE4CDD-124C-4DCF-9584-B6033B545DD5}"/>
          </ac:spMkLst>
        </pc:spChg>
        <pc:spChg chg="add">
          <ac:chgData name="Sandeep Harbias" userId="cc89c90575fa1e3a" providerId="Windows Live" clId="Web-{2E2D73C9-C809-49EB-8DD4-E6362F171D62}" dt="2020-08-27T19:03:39.307" v="1334"/>
          <ac:spMkLst>
            <pc:docMk/>
            <pc:sldMk cId="2998634276" sldId="261"/>
            <ac:spMk id="12" creationId="{081E4A58-353D-44AE-B2FC-2A74E2E400F7}"/>
          </ac:spMkLst>
        </pc:spChg>
      </pc:sldChg>
      <pc:sldChg chg="addSp delSp modSp new mod setBg">
        <pc:chgData name="Sandeep Harbias" userId="cc89c90575fa1e3a" providerId="Windows Live" clId="Web-{2E2D73C9-C809-49EB-8DD4-E6362F171D62}" dt="2020-08-27T19:04:07.401" v="1341"/>
        <pc:sldMkLst>
          <pc:docMk/>
          <pc:sldMk cId="235803370" sldId="262"/>
        </pc:sldMkLst>
        <pc:spChg chg="mod">
          <ac:chgData name="Sandeep Harbias" userId="cc89c90575fa1e3a" providerId="Windows Live" clId="Web-{2E2D73C9-C809-49EB-8DD4-E6362F171D62}" dt="2020-08-27T19:04:07.401" v="1341"/>
          <ac:spMkLst>
            <pc:docMk/>
            <pc:sldMk cId="235803370" sldId="262"/>
            <ac:spMk id="2" creationId="{0E23639B-F4F0-4F6D-B6CC-678EBCB717CF}"/>
          </ac:spMkLst>
        </pc:spChg>
        <pc:spChg chg="del">
          <ac:chgData name="Sandeep Harbias" userId="cc89c90575fa1e3a" providerId="Windows Live" clId="Web-{2E2D73C9-C809-49EB-8DD4-E6362F171D62}" dt="2020-08-27T18:33:15.483" v="586"/>
          <ac:spMkLst>
            <pc:docMk/>
            <pc:sldMk cId="235803370" sldId="262"/>
            <ac:spMk id="3" creationId="{254BE4FC-BFA0-491A-9911-A2FAB009EE1A}"/>
          </ac:spMkLst>
        </pc:spChg>
        <pc:spChg chg="add del">
          <ac:chgData name="Sandeep Harbias" userId="cc89c90575fa1e3a" providerId="Windows Live" clId="Web-{2E2D73C9-C809-49EB-8DD4-E6362F171D62}" dt="2020-08-27T19:03:59.948" v="1338"/>
          <ac:spMkLst>
            <pc:docMk/>
            <pc:sldMk cId="235803370" sldId="262"/>
            <ac:spMk id="6" creationId="{07322A9E-F1EC-405E-8971-BA906EFFCCB8}"/>
          </ac:spMkLst>
        </pc:spChg>
        <pc:spChg chg="add del">
          <ac:chgData name="Sandeep Harbias" userId="cc89c90575fa1e3a" providerId="Windows Live" clId="Web-{2E2D73C9-C809-49EB-8DD4-E6362F171D62}" dt="2020-08-27T19:03:59.948" v="1338"/>
          <ac:spMkLst>
            <pc:docMk/>
            <pc:sldMk cId="235803370" sldId="262"/>
            <ac:spMk id="7" creationId="{A5704422-1118-4FD1-95AD-29A064EB80D9}"/>
          </ac:spMkLst>
        </pc:spChg>
        <pc:spChg chg="add del">
          <ac:chgData name="Sandeep Harbias" userId="cc89c90575fa1e3a" providerId="Windows Live" clId="Web-{2E2D73C9-C809-49EB-8DD4-E6362F171D62}" dt="2020-08-27T19:04:07.385" v="1340"/>
          <ac:spMkLst>
            <pc:docMk/>
            <pc:sldMk cId="235803370" sldId="262"/>
            <ac:spMk id="8" creationId="{2462038A-0B4F-45C5-BCE8-84E544D849AE}"/>
          </ac:spMkLst>
        </pc:spChg>
        <pc:spChg chg="add del">
          <ac:chgData name="Sandeep Harbias" userId="cc89c90575fa1e3a" providerId="Windows Live" clId="Web-{2E2D73C9-C809-49EB-8DD4-E6362F171D62}" dt="2020-08-27T19:03:50.604" v="1336"/>
          <ac:spMkLst>
            <pc:docMk/>
            <pc:sldMk cId="235803370" sldId="262"/>
            <ac:spMk id="9" creationId="{16C5FA50-8D52-4617-AF91-5C7B1C8352F1}"/>
          </ac:spMkLst>
        </pc:spChg>
        <pc:spChg chg="add del">
          <ac:chgData name="Sandeep Harbias" userId="cc89c90575fa1e3a" providerId="Windows Live" clId="Web-{2E2D73C9-C809-49EB-8DD4-E6362F171D62}" dt="2020-08-27T19:03:50.604" v="1336"/>
          <ac:spMkLst>
            <pc:docMk/>
            <pc:sldMk cId="235803370" sldId="262"/>
            <ac:spMk id="11" creationId="{E223798C-12AD-4B0C-A50C-D676347D67CF}"/>
          </ac:spMkLst>
        </pc:spChg>
        <pc:spChg chg="add">
          <ac:chgData name="Sandeep Harbias" userId="cc89c90575fa1e3a" providerId="Windows Live" clId="Web-{2E2D73C9-C809-49EB-8DD4-E6362F171D62}" dt="2020-08-27T19:04:07.401" v="1341"/>
          <ac:spMkLst>
            <pc:docMk/>
            <pc:sldMk cId="235803370" sldId="262"/>
            <ac:spMk id="12" creationId="{16C5FA50-8D52-4617-AF91-5C7B1C8352F1}"/>
          </ac:spMkLst>
        </pc:spChg>
        <pc:spChg chg="add del">
          <ac:chgData name="Sandeep Harbias" userId="cc89c90575fa1e3a" providerId="Windows Live" clId="Web-{2E2D73C9-C809-49EB-8DD4-E6362F171D62}" dt="2020-08-27T19:03:59.948" v="1338"/>
          <ac:spMkLst>
            <pc:docMk/>
            <pc:sldMk cId="235803370" sldId="262"/>
            <ac:spMk id="13" creationId="{A88B2AAA-B805-498E-A9E6-98B885855498}"/>
          </ac:spMkLst>
        </pc:spChg>
        <pc:spChg chg="add">
          <ac:chgData name="Sandeep Harbias" userId="cc89c90575fa1e3a" providerId="Windows Live" clId="Web-{2E2D73C9-C809-49EB-8DD4-E6362F171D62}" dt="2020-08-27T19:04:07.401" v="1341"/>
          <ac:spMkLst>
            <pc:docMk/>
            <pc:sldMk cId="235803370" sldId="262"/>
            <ac:spMk id="14" creationId="{E223798C-12AD-4B0C-A50C-D676347D67CF}"/>
          </ac:spMkLst>
        </pc:spChg>
        <pc:spChg chg="add del">
          <ac:chgData name="Sandeep Harbias" userId="cc89c90575fa1e3a" providerId="Windows Live" clId="Web-{2E2D73C9-C809-49EB-8DD4-E6362F171D62}" dt="2020-08-27T19:03:59.948" v="1338"/>
          <ac:spMkLst>
            <pc:docMk/>
            <pc:sldMk cId="235803370" sldId="262"/>
            <ac:spMk id="15" creationId="{9B8051E0-19D7-43E1-BFD9-E6DBFEB3A3F1}"/>
          </ac:spMkLst>
        </pc:spChg>
        <pc:spChg chg="add del">
          <ac:chgData name="Sandeep Harbias" userId="cc89c90575fa1e3a" providerId="Windows Live" clId="Web-{2E2D73C9-C809-49EB-8DD4-E6362F171D62}" dt="2020-08-27T19:03:59.948" v="1338"/>
          <ac:spMkLst>
            <pc:docMk/>
            <pc:sldMk cId="235803370" sldId="262"/>
            <ac:spMk id="17" creationId="{4EDB2B02-86A2-46F5-A4BE-B7D9B10411D6}"/>
          </ac:spMkLst>
        </pc:spChg>
        <pc:spChg chg="add del">
          <ac:chgData name="Sandeep Harbias" userId="cc89c90575fa1e3a" providerId="Windows Live" clId="Web-{2E2D73C9-C809-49EB-8DD4-E6362F171D62}" dt="2020-08-27T19:03:59.948" v="1338"/>
          <ac:spMkLst>
            <pc:docMk/>
            <pc:sldMk cId="235803370" sldId="262"/>
            <ac:spMk id="19" creationId="{43954639-FB5D-41F4-9560-6F6DFE778425}"/>
          </ac:spMkLst>
        </pc:spChg>
        <pc:spChg chg="add del">
          <ac:chgData name="Sandeep Harbias" userId="cc89c90575fa1e3a" providerId="Windows Live" clId="Web-{2E2D73C9-C809-49EB-8DD4-E6362F171D62}" dt="2020-08-27T19:03:59.948" v="1338"/>
          <ac:spMkLst>
            <pc:docMk/>
            <pc:sldMk cId="235803370" sldId="262"/>
            <ac:spMk id="21" creationId="{E898931C-0323-41FA-A036-20F818B1FF81}"/>
          </ac:spMkLst>
        </pc:spChg>
        <pc:spChg chg="add del">
          <ac:chgData name="Sandeep Harbias" userId="cc89c90575fa1e3a" providerId="Windows Live" clId="Web-{2E2D73C9-C809-49EB-8DD4-E6362F171D62}" dt="2020-08-27T19:03:59.948" v="1338"/>
          <ac:spMkLst>
            <pc:docMk/>
            <pc:sldMk cId="235803370" sldId="262"/>
            <ac:spMk id="23" creationId="{89AFE9DD-0792-4B98-B4EB-97ACA17E6AA8}"/>
          </ac:spMkLst>
        </pc:spChg>
        <pc:spChg chg="add del">
          <ac:chgData name="Sandeep Harbias" userId="cc89c90575fa1e3a" providerId="Windows Live" clId="Web-{2E2D73C9-C809-49EB-8DD4-E6362F171D62}" dt="2020-08-27T19:03:59.948" v="1338"/>
          <ac:spMkLst>
            <pc:docMk/>
            <pc:sldMk cId="235803370" sldId="262"/>
            <ac:spMk id="25" creationId="{3981F5C4-9AE1-404E-AF44-A4E6DB374F9D}"/>
          </ac:spMkLst>
        </pc:spChg>
        <pc:spChg chg="add del">
          <ac:chgData name="Sandeep Harbias" userId="cc89c90575fa1e3a" providerId="Windows Live" clId="Web-{2E2D73C9-C809-49EB-8DD4-E6362F171D62}" dt="2020-08-27T19:03:59.948" v="1338"/>
          <ac:spMkLst>
            <pc:docMk/>
            <pc:sldMk cId="235803370" sldId="262"/>
            <ac:spMk id="27" creationId="{763C1781-8726-4FAC-8C45-FF40376BE409}"/>
          </ac:spMkLst>
        </pc:spChg>
        <pc:spChg chg="add del">
          <ac:chgData name="Sandeep Harbias" userId="cc89c90575fa1e3a" providerId="Windows Live" clId="Web-{2E2D73C9-C809-49EB-8DD4-E6362F171D62}" dt="2020-08-27T19:03:59.948" v="1338"/>
          <ac:spMkLst>
            <pc:docMk/>
            <pc:sldMk cId="235803370" sldId="262"/>
            <ac:spMk id="29" creationId="{301491B5-56C7-43DC-A3D9-861EECCA056A}"/>
          </ac:spMkLst>
        </pc:spChg>
        <pc:spChg chg="add del">
          <ac:chgData name="Sandeep Harbias" userId="cc89c90575fa1e3a" providerId="Windows Live" clId="Web-{2E2D73C9-C809-49EB-8DD4-E6362F171D62}" dt="2020-08-27T19:03:59.948" v="1338"/>
          <ac:spMkLst>
            <pc:docMk/>
            <pc:sldMk cId="235803370" sldId="262"/>
            <ac:spMk id="31" creationId="{237E2353-22DF-46E0-A200-FB30F8F394E2}"/>
          </ac:spMkLst>
        </pc:spChg>
        <pc:spChg chg="add del">
          <ac:chgData name="Sandeep Harbias" userId="cc89c90575fa1e3a" providerId="Windows Live" clId="Web-{2E2D73C9-C809-49EB-8DD4-E6362F171D62}" dt="2020-08-27T19:03:59.948" v="1338"/>
          <ac:spMkLst>
            <pc:docMk/>
            <pc:sldMk cId="235803370" sldId="262"/>
            <ac:spMk id="33" creationId="{DD6138DB-057B-45F7-A5F4-E7BFDA20D02C}"/>
          </ac:spMkLst>
        </pc:spChg>
        <pc:spChg chg="add del">
          <ac:chgData name="Sandeep Harbias" userId="cc89c90575fa1e3a" providerId="Windows Live" clId="Web-{2E2D73C9-C809-49EB-8DD4-E6362F171D62}" dt="2020-08-27T19:03:59.948" v="1338"/>
          <ac:spMkLst>
            <pc:docMk/>
            <pc:sldMk cId="235803370" sldId="262"/>
            <ac:spMk id="35" creationId="{79A54AB1-B64F-4843-BFAB-81CB74E66B65}"/>
          </ac:spMkLst>
        </pc:spChg>
        <pc:picChg chg="add mod ord">
          <ac:chgData name="Sandeep Harbias" userId="cc89c90575fa1e3a" providerId="Windows Live" clId="Web-{2E2D73C9-C809-49EB-8DD4-E6362F171D62}" dt="2020-08-27T19:04:07.401" v="1341"/>
          <ac:picMkLst>
            <pc:docMk/>
            <pc:sldMk cId="235803370" sldId="262"/>
            <ac:picMk id="4" creationId="{B2553F81-838E-4FA3-A0FB-754FEF351ECE}"/>
          </ac:picMkLst>
        </pc:picChg>
        <pc:cxnChg chg="add del">
          <ac:chgData name="Sandeep Harbias" userId="cc89c90575fa1e3a" providerId="Windows Live" clId="Web-{2E2D73C9-C809-49EB-8DD4-E6362F171D62}" dt="2020-08-27T19:04:07.385" v="1340"/>
          <ac:cxnSpMkLst>
            <pc:docMk/>
            <pc:sldMk cId="235803370" sldId="262"/>
            <ac:cxnSpMk id="10" creationId="{A7F400EE-A8A5-48AF-B4D6-291B52C6F0B0}"/>
          </ac:cxnSpMkLst>
        </pc:cxnChg>
      </pc:sldChg>
      <pc:sldChg chg="addSp modSp new mod setBg">
        <pc:chgData name="Sandeep Harbias" userId="cc89c90575fa1e3a" providerId="Windows Live" clId="Web-{2E2D73C9-C809-49EB-8DD4-E6362F171D62}" dt="2020-08-27T19:04:15.401" v="1342"/>
        <pc:sldMkLst>
          <pc:docMk/>
          <pc:sldMk cId="1480992425" sldId="263"/>
        </pc:sldMkLst>
        <pc:spChg chg="mod">
          <ac:chgData name="Sandeep Harbias" userId="cc89c90575fa1e3a" providerId="Windows Live" clId="Web-{2E2D73C9-C809-49EB-8DD4-E6362F171D62}" dt="2020-08-27T19:04:15.401" v="1342"/>
          <ac:spMkLst>
            <pc:docMk/>
            <pc:sldMk cId="1480992425" sldId="263"/>
            <ac:spMk id="2" creationId="{0B48702F-7D11-47BC-8112-C4D7C7A6EEC2}"/>
          </ac:spMkLst>
        </pc:spChg>
        <pc:spChg chg="mod">
          <ac:chgData name="Sandeep Harbias" userId="cc89c90575fa1e3a" providerId="Windows Live" clId="Web-{2E2D73C9-C809-49EB-8DD4-E6362F171D62}" dt="2020-08-27T19:04:15.401" v="1342"/>
          <ac:spMkLst>
            <pc:docMk/>
            <pc:sldMk cId="1480992425" sldId="263"/>
            <ac:spMk id="3" creationId="{A73ED928-1C82-4189-B298-9CB66CA932F3}"/>
          </ac:spMkLst>
        </pc:spChg>
        <pc:spChg chg="add">
          <ac:chgData name="Sandeep Harbias" userId="cc89c90575fa1e3a" providerId="Windows Live" clId="Web-{2E2D73C9-C809-49EB-8DD4-E6362F171D62}" dt="2020-08-27T19:04:15.401" v="1342"/>
          <ac:spMkLst>
            <pc:docMk/>
            <pc:sldMk cId="1480992425" sldId="263"/>
            <ac:spMk id="8" creationId="{907EF6B7-1338-4443-8C46-6A318D952DFD}"/>
          </ac:spMkLst>
        </pc:spChg>
        <pc:spChg chg="add">
          <ac:chgData name="Sandeep Harbias" userId="cc89c90575fa1e3a" providerId="Windows Live" clId="Web-{2E2D73C9-C809-49EB-8DD4-E6362F171D62}" dt="2020-08-27T19:04:15.401" v="1342"/>
          <ac:spMkLst>
            <pc:docMk/>
            <pc:sldMk cId="1480992425" sldId="263"/>
            <ac:spMk id="10" creationId="{DAAE4CDD-124C-4DCF-9584-B6033B545DD5}"/>
          </ac:spMkLst>
        </pc:spChg>
        <pc:spChg chg="add">
          <ac:chgData name="Sandeep Harbias" userId="cc89c90575fa1e3a" providerId="Windows Live" clId="Web-{2E2D73C9-C809-49EB-8DD4-E6362F171D62}" dt="2020-08-27T19:04:15.401" v="1342"/>
          <ac:spMkLst>
            <pc:docMk/>
            <pc:sldMk cId="1480992425" sldId="263"/>
            <ac:spMk id="12" creationId="{081E4A58-353D-44AE-B2FC-2A74E2E400F7}"/>
          </ac:spMkLst>
        </pc:spChg>
      </pc:sldChg>
      <pc:sldChg chg="addSp delSp modSp new mod setBg">
        <pc:chgData name="Sandeep Harbias" userId="cc89c90575fa1e3a" providerId="Windows Live" clId="Web-{2E2D73C9-C809-49EB-8DD4-E6362F171D62}" dt="2020-08-27T19:04:27.166" v="1345"/>
        <pc:sldMkLst>
          <pc:docMk/>
          <pc:sldMk cId="1916057899" sldId="264"/>
        </pc:sldMkLst>
        <pc:spChg chg="mod">
          <ac:chgData name="Sandeep Harbias" userId="cc89c90575fa1e3a" providerId="Windows Live" clId="Web-{2E2D73C9-C809-49EB-8DD4-E6362F171D62}" dt="2020-08-27T19:04:27.166" v="1345"/>
          <ac:spMkLst>
            <pc:docMk/>
            <pc:sldMk cId="1916057899" sldId="264"/>
            <ac:spMk id="2" creationId="{668F4C5C-040B-41A7-A286-3DC9CE6417EE}"/>
          </ac:spMkLst>
        </pc:spChg>
        <pc:spChg chg="mod">
          <ac:chgData name="Sandeep Harbias" userId="cc89c90575fa1e3a" providerId="Windows Live" clId="Web-{2E2D73C9-C809-49EB-8DD4-E6362F171D62}" dt="2020-08-27T19:04:27.166" v="1345"/>
          <ac:spMkLst>
            <pc:docMk/>
            <pc:sldMk cId="1916057899" sldId="264"/>
            <ac:spMk id="3" creationId="{49C6B86C-F6DE-4C7E-A0F4-2D3404B1A63A}"/>
          </ac:spMkLst>
        </pc:spChg>
        <pc:spChg chg="add">
          <ac:chgData name="Sandeep Harbias" userId="cc89c90575fa1e3a" providerId="Windows Live" clId="Web-{2E2D73C9-C809-49EB-8DD4-E6362F171D62}" dt="2020-08-27T19:04:27.166" v="1345"/>
          <ac:spMkLst>
            <pc:docMk/>
            <pc:sldMk cId="1916057899" sldId="264"/>
            <ac:spMk id="5" creationId="{C2554CA6-288E-4202-BC52-2E5A8F0C0AED}"/>
          </ac:spMkLst>
        </pc:spChg>
        <pc:spChg chg="add">
          <ac:chgData name="Sandeep Harbias" userId="cc89c90575fa1e3a" providerId="Windows Live" clId="Web-{2E2D73C9-C809-49EB-8DD4-E6362F171D62}" dt="2020-08-27T19:04:27.166" v="1345"/>
          <ac:spMkLst>
            <pc:docMk/>
            <pc:sldMk cId="1916057899" sldId="264"/>
            <ac:spMk id="6" creationId="{B10BB131-AC8E-4A8E-A5D1-36260F720C3B}"/>
          </ac:spMkLst>
        </pc:spChg>
        <pc:spChg chg="add">
          <ac:chgData name="Sandeep Harbias" userId="cc89c90575fa1e3a" providerId="Windows Live" clId="Web-{2E2D73C9-C809-49EB-8DD4-E6362F171D62}" dt="2020-08-27T19:04:27.166" v="1345"/>
          <ac:spMkLst>
            <pc:docMk/>
            <pc:sldMk cId="1916057899" sldId="264"/>
            <ac:spMk id="7" creationId="{5B7778FC-632E-4DCA-A7CB-0D7731CCF970}"/>
          </ac:spMkLst>
        </pc:spChg>
        <pc:spChg chg="add del">
          <ac:chgData name="Sandeep Harbias" userId="cc89c90575fa1e3a" providerId="Windows Live" clId="Web-{2E2D73C9-C809-49EB-8DD4-E6362F171D62}" dt="2020-08-27T19:04:27.151" v="1344"/>
          <ac:spMkLst>
            <pc:docMk/>
            <pc:sldMk cId="1916057899" sldId="264"/>
            <ac:spMk id="8" creationId="{907EF6B7-1338-4443-8C46-6A318D952DFD}"/>
          </ac:spMkLst>
        </pc:spChg>
        <pc:spChg chg="add del">
          <ac:chgData name="Sandeep Harbias" userId="cc89c90575fa1e3a" providerId="Windows Live" clId="Web-{2E2D73C9-C809-49EB-8DD4-E6362F171D62}" dt="2020-08-27T19:04:27.151" v="1344"/>
          <ac:spMkLst>
            <pc:docMk/>
            <pc:sldMk cId="1916057899" sldId="264"/>
            <ac:spMk id="10" creationId="{DAAE4CDD-124C-4DCF-9584-B6033B545DD5}"/>
          </ac:spMkLst>
        </pc:spChg>
        <pc:spChg chg="add del">
          <ac:chgData name="Sandeep Harbias" userId="cc89c90575fa1e3a" providerId="Windows Live" clId="Web-{2E2D73C9-C809-49EB-8DD4-E6362F171D62}" dt="2020-08-27T19:04:27.151" v="1344"/>
          <ac:spMkLst>
            <pc:docMk/>
            <pc:sldMk cId="1916057899" sldId="264"/>
            <ac:spMk id="12" creationId="{081E4A58-353D-44AE-B2FC-2A74E2E400F7}"/>
          </ac:spMkLst>
        </pc:spChg>
        <pc:spChg chg="add">
          <ac:chgData name="Sandeep Harbias" userId="cc89c90575fa1e3a" providerId="Windows Live" clId="Web-{2E2D73C9-C809-49EB-8DD4-E6362F171D62}" dt="2020-08-27T19:04:27.166" v="1345"/>
          <ac:spMkLst>
            <pc:docMk/>
            <pc:sldMk cId="1916057899" sldId="264"/>
            <ac:spMk id="14" creationId="{FA23A907-97FB-4A8F-880A-DD77401C4296}"/>
          </ac:spMkLst>
        </pc:spChg>
      </pc:sldChg>
      <pc:sldChg chg="addSp modSp new mod setBg">
        <pc:chgData name="Sandeep Harbias" userId="cc89c90575fa1e3a" providerId="Windows Live" clId="Web-{2E2D73C9-C809-49EB-8DD4-E6362F171D62}" dt="2020-08-27T19:04:55.666" v="1353" actId="20577"/>
        <pc:sldMkLst>
          <pc:docMk/>
          <pc:sldMk cId="3399934628" sldId="265"/>
        </pc:sldMkLst>
        <pc:spChg chg="mod">
          <ac:chgData name="Sandeep Harbias" userId="cc89c90575fa1e3a" providerId="Windows Live" clId="Web-{2E2D73C9-C809-49EB-8DD4-E6362F171D62}" dt="2020-08-27T19:04:37.823" v="1346"/>
          <ac:spMkLst>
            <pc:docMk/>
            <pc:sldMk cId="3399934628" sldId="265"/>
            <ac:spMk id="2" creationId="{FB2442A1-954C-43EF-9EBA-569331EFE932}"/>
          </ac:spMkLst>
        </pc:spChg>
        <pc:spChg chg="mod">
          <ac:chgData name="Sandeep Harbias" userId="cc89c90575fa1e3a" providerId="Windows Live" clId="Web-{2E2D73C9-C809-49EB-8DD4-E6362F171D62}" dt="2020-08-27T19:04:55.666" v="1353" actId="20577"/>
          <ac:spMkLst>
            <pc:docMk/>
            <pc:sldMk cId="3399934628" sldId="265"/>
            <ac:spMk id="3" creationId="{30B95348-DC62-4897-BAF7-1ADBC2BB912C}"/>
          </ac:spMkLst>
        </pc:spChg>
        <pc:spChg chg="add">
          <ac:chgData name="Sandeep Harbias" userId="cc89c90575fa1e3a" providerId="Windows Live" clId="Web-{2E2D73C9-C809-49EB-8DD4-E6362F171D62}" dt="2020-08-27T19:04:37.823" v="1346"/>
          <ac:spMkLst>
            <pc:docMk/>
            <pc:sldMk cId="3399934628" sldId="265"/>
            <ac:spMk id="8" creationId="{907EF6B7-1338-4443-8C46-6A318D952DFD}"/>
          </ac:spMkLst>
        </pc:spChg>
        <pc:spChg chg="add">
          <ac:chgData name="Sandeep Harbias" userId="cc89c90575fa1e3a" providerId="Windows Live" clId="Web-{2E2D73C9-C809-49EB-8DD4-E6362F171D62}" dt="2020-08-27T19:04:37.823" v="1346"/>
          <ac:spMkLst>
            <pc:docMk/>
            <pc:sldMk cId="3399934628" sldId="265"/>
            <ac:spMk id="10" creationId="{DAAE4CDD-124C-4DCF-9584-B6033B545DD5}"/>
          </ac:spMkLst>
        </pc:spChg>
        <pc:spChg chg="add">
          <ac:chgData name="Sandeep Harbias" userId="cc89c90575fa1e3a" providerId="Windows Live" clId="Web-{2E2D73C9-C809-49EB-8DD4-E6362F171D62}" dt="2020-08-27T19:04:37.823" v="1346"/>
          <ac:spMkLst>
            <pc:docMk/>
            <pc:sldMk cId="3399934628" sldId="265"/>
            <ac:spMk id="12" creationId="{081E4A58-353D-44AE-B2FC-2A74E2E400F7}"/>
          </ac:spMkLst>
        </pc:spChg>
      </pc:sldChg>
      <pc:sldChg chg="addSp delSp modSp new mod setBg modClrScheme chgLayout">
        <pc:chgData name="Sandeep Harbias" userId="cc89c90575fa1e3a" providerId="Windows Live" clId="Web-{2E2D73C9-C809-49EB-8DD4-E6362F171D62}" dt="2020-08-27T19:05:08.572" v="1357"/>
        <pc:sldMkLst>
          <pc:docMk/>
          <pc:sldMk cId="776819337" sldId="266"/>
        </pc:sldMkLst>
        <pc:spChg chg="mod ord">
          <ac:chgData name="Sandeep Harbias" userId="cc89c90575fa1e3a" providerId="Windows Live" clId="Web-{2E2D73C9-C809-49EB-8DD4-E6362F171D62}" dt="2020-08-27T19:05:08.572" v="1357"/>
          <ac:spMkLst>
            <pc:docMk/>
            <pc:sldMk cId="776819337" sldId="266"/>
            <ac:spMk id="2" creationId="{382E8978-2515-40DB-9C87-98F8065922D2}"/>
          </ac:spMkLst>
        </pc:spChg>
        <pc:spChg chg="del">
          <ac:chgData name="Sandeep Harbias" userId="cc89c90575fa1e3a" providerId="Windows Live" clId="Web-{2E2D73C9-C809-49EB-8DD4-E6362F171D62}" dt="2020-08-27T18:37:27.232" v="696"/>
          <ac:spMkLst>
            <pc:docMk/>
            <pc:sldMk cId="776819337" sldId="266"/>
            <ac:spMk id="3" creationId="{F9EEBA75-B812-4011-8EB2-A540A5F12A98}"/>
          </ac:spMkLst>
        </pc:spChg>
        <pc:spChg chg="add mod ord">
          <ac:chgData name="Sandeep Harbias" userId="cc89c90575fa1e3a" providerId="Windows Live" clId="Web-{2E2D73C9-C809-49EB-8DD4-E6362F171D62}" dt="2020-08-27T19:05:08.572" v="1357"/>
          <ac:spMkLst>
            <pc:docMk/>
            <pc:sldMk cId="776819337" sldId="266"/>
            <ac:spMk id="5" creationId="{C93E0F71-724A-4FA9-87B1-3EDD10CB3CA5}"/>
          </ac:spMkLst>
        </pc:spChg>
        <pc:spChg chg="add">
          <ac:chgData name="Sandeep Harbias" userId="cc89c90575fa1e3a" providerId="Windows Live" clId="Web-{2E2D73C9-C809-49EB-8DD4-E6362F171D62}" dt="2020-08-27T19:05:08.572" v="1357"/>
          <ac:spMkLst>
            <pc:docMk/>
            <pc:sldMk cId="776819337" sldId="266"/>
            <ac:spMk id="7" creationId="{7025EFD5-738C-41B9-87FE-0C00E211BD8B}"/>
          </ac:spMkLst>
        </pc:spChg>
        <pc:spChg chg="add">
          <ac:chgData name="Sandeep Harbias" userId="cc89c90575fa1e3a" providerId="Windows Live" clId="Web-{2E2D73C9-C809-49EB-8DD4-E6362F171D62}" dt="2020-08-27T19:05:08.572" v="1357"/>
          <ac:spMkLst>
            <pc:docMk/>
            <pc:sldMk cId="776819337" sldId="266"/>
            <ac:spMk id="8" creationId="{835EF3DD-7D43-4A27-8967-A92FD8CC9365}"/>
          </ac:spMkLst>
        </pc:spChg>
        <pc:spChg chg="add del">
          <ac:chgData name="Sandeep Harbias" userId="cc89c90575fa1e3a" providerId="Windows Live" clId="Web-{2E2D73C9-C809-49EB-8DD4-E6362F171D62}" dt="2020-08-27T19:05:08.557" v="1356"/>
          <ac:spMkLst>
            <pc:docMk/>
            <pc:sldMk cId="776819337" sldId="266"/>
            <ac:spMk id="10" creationId="{6A84B152-3496-4C52-AF08-97AFFC09DD2C}"/>
          </ac:spMkLst>
        </pc:spChg>
        <pc:spChg chg="add del">
          <ac:chgData name="Sandeep Harbias" userId="cc89c90575fa1e3a" providerId="Windows Live" clId="Web-{2E2D73C9-C809-49EB-8DD4-E6362F171D62}" dt="2020-08-27T19:05:08.557" v="1356"/>
          <ac:spMkLst>
            <pc:docMk/>
            <pc:sldMk cId="776819337" sldId="266"/>
            <ac:spMk id="12" creationId="{6B2ADB95-0FA3-4BD7-A8AC-89D014A83E5B}"/>
          </ac:spMkLst>
        </pc:spChg>
        <pc:spChg chg="add del">
          <ac:chgData name="Sandeep Harbias" userId="cc89c90575fa1e3a" providerId="Windows Live" clId="Web-{2E2D73C9-C809-49EB-8DD4-E6362F171D62}" dt="2020-08-27T19:05:08.557" v="1356"/>
          <ac:spMkLst>
            <pc:docMk/>
            <pc:sldMk cId="776819337" sldId="266"/>
            <ac:spMk id="14" creationId="{C924DBCE-E731-4B22-8181-A39C1D86276C}"/>
          </ac:spMkLst>
        </pc:spChg>
        <pc:spChg chg="add del">
          <ac:chgData name="Sandeep Harbias" userId="cc89c90575fa1e3a" providerId="Windows Live" clId="Web-{2E2D73C9-C809-49EB-8DD4-E6362F171D62}" dt="2020-08-27T19:05:08.557" v="1356"/>
          <ac:spMkLst>
            <pc:docMk/>
            <pc:sldMk cId="776819337" sldId="266"/>
            <ac:spMk id="16" creationId="{4CBF9756-6AC8-4C65-84DF-56FBFFA1D873}"/>
          </ac:spMkLst>
        </pc:spChg>
        <pc:spChg chg="add del">
          <ac:chgData name="Sandeep Harbias" userId="cc89c90575fa1e3a" providerId="Windows Live" clId="Web-{2E2D73C9-C809-49EB-8DD4-E6362F171D62}" dt="2020-08-27T19:05:08.557" v="1356"/>
          <ac:spMkLst>
            <pc:docMk/>
            <pc:sldMk cId="776819337" sldId="266"/>
            <ac:spMk id="18" creationId="{2D385988-EAAF-4C27-AF8A-2BFBECAF3D4F}"/>
          </ac:spMkLst>
        </pc:spChg>
        <pc:spChg chg="add del">
          <ac:chgData name="Sandeep Harbias" userId="cc89c90575fa1e3a" providerId="Windows Live" clId="Web-{2E2D73C9-C809-49EB-8DD4-E6362F171D62}" dt="2020-08-27T19:05:08.557" v="1356"/>
          <ac:spMkLst>
            <pc:docMk/>
            <pc:sldMk cId="776819337" sldId="266"/>
            <ac:spMk id="22" creationId="{B621D332-7329-4994-8836-C429A51B7549}"/>
          </ac:spMkLst>
        </pc:spChg>
        <pc:spChg chg="add del">
          <ac:chgData name="Sandeep Harbias" userId="cc89c90575fa1e3a" providerId="Windows Live" clId="Web-{2E2D73C9-C809-49EB-8DD4-E6362F171D62}" dt="2020-08-27T19:05:08.557" v="1356"/>
          <ac:spMkLst>
            <pc:docMk/>
            <pc:sldMk cId="776819337" sldId="266"/>
            <ac:spMk id="24" creationId="{2D20F754-35A9-4508-BE3C-C59996D1437B}"/>
          </ac:spMkLst>
        </pc:spChg>
        <pc:picChg chg="add mod ord modCrop">
          <ac:chgData name="Sandeep Harbias" userId="cc89c90575fa1e3a" providerId="Windows Live" clId="Web-{2E2D73C9-C809-49EB-8DD4-E6362F171D62}" dt="2020-08-27T19:05:08.572" v="1357"/>
          <ac:picMkLst>
            <pc:docMk/>
            <pc:sldMk cId="776819337" sldId="266"/>
            <ac:picMk id="4" creationId="{8E8A2F75-72A5-4443-9562-6A513D68160A}"/>
          </ac:picMkLst>
        </pc:picChg>
        <pc:cxnChg chg="add del">
          <ac:chgData name="Sandeep Harbias" userId="cc89c90575fa1e3a" providerId="Windows Live" clId="Web-{2E2D73C9-C809-49EB-8DD4-E6362F171D62}" dt="2020-08-27T19:05:08.557" v="1356"/>
          <ac:cxnSpMkLst>
            <pc:docMk/>
            <pc:sldMk cId="776819337" sldId="266"/>
            <ac:cxnSpMk id="20" creationId="{43621FD4-D14D-45D5-9A57-9A2DE5EA59C0}"/>
          </ac:cxnSpMkLst>
        </pc:cxnChg>
      </pc:sldChg>
      <pc:sldChg chg="addSp delSp modSp add mod replId setBg">
        <pc:chgData name="Sandeep Harbias" userId="cc89c90575fa1e3a" providerId="Windows Live" clId="Web-{2E2D73C9-C809-49EB-8DD4-E6362F171D62}" dt="2020-08-27T19:05:26.307" v="1360"/>
        <pc:sldMkLst>
          <pc:docMk/>
          <pc:sldMk cId="1020790615" sldId="267"/>
        </pc:sldMkLst>
        <pc:spChg chg="mod">
          <ac:chgData name="Sandeep Harbias" userId="cc89c90575fa1e3a" providerId="Windows Live" clId="Web-{2E2D73C9-C809-49EB-8DD4-E6362F171D62}" dt="2020-08-27T19:05:26.307" v="1360"/>
          <ac:spMkLst>
            <pc:docMk/>
            <pc:sldMk cId="1020790615" sldId="267"/>
            <ac:spMk id="2" creationId="{382E8978-2515-40DB-9C87-98F8065922D2}"/>
          </ac:spMkLst>
        </pc:spChg>
        <pc:spChg chg="mod">
          <ac:chgData name="Sandeep Harbias" userId="cc89c90575fa1e3a" providerId="Windows Live" clId="Web-{2E2D73C9-C809-49EB-8DD4-E6362F171D62}" dt="2020-08-27T19:05:26.307" v="1360"/>
          <ac:spMkLst>
            <pc:docMk/>
            <pc:sldMk cId="1020790615" sldId="267"/>
            <ac:spMk id="5" creationId="{C93E0F71-724A-4FA9-87B1-3EDD10CB3CA5}"/>
          </ac:spMkLst>
        </pc:spChg>
        <pc:spChg chg="add del mod">
          <ac:chgData name="Sandeep Harbias" userId="cc89c90575fa1e3a" providerId="Windows Live" clId="Web-{2E2D73C9-C809-49EB-8DD4-E6362F171D62}" dt="2020-08-27T18:41:18.247" v="758"/>
          <ac:spMkLst>
            <pc:docMk/>
            <pc:sldMk cId="1020790615" sldId="267"/>
            <ac:spMk id="7" creationId="{C5DE1AC5-1922-46A2-AA4E-BF9EC429D1E1}"/>
          </ac:spMkLst>
        </pc:spChg>
        <pc:spChg chg="add">
          <ac:chgData name="Sandeep Harbias" userId="cc89c90575fa1e3a" providerId="Windows Live" clId="Web-{2E2D73C9-C809-49EB-8DD4-E6362F171D62}" dt="2020-08-27T19:05:26.307" v="1360"/>
          <ac:spMkLst>
            <pc:docMk/>
            <pc:sldMk cId="1020790615" sldId="267"/>
            <ac:spMk id="10" creationId="{7025EFD5-738C-41B9-87FE-0C00E211BD8B}"/>
          </ac:spMkLst>
        </pc:spChg>
        <pc:spChg chg="add">
          <ac:chgData name="Sandeep Harbias" userId="cc89c90575fa1e3a" providerId="Windows Live" clId="Web-{2E2D73C9-C809-49EB-8DD4-E6362F171D62}" dt="2020-08-27T19:05:26.307" v="1360"/>
          <ac:spMkLst>
            <pc:docMk/>
            <pc:sldMk cId="1020790615" sldId="267"/>
            <ac:spMk id="11" creationId="{835EF3DD-7D43-4A27-8967-A92FD8CC9365}"/>
          </ac:spMkLst>
        </pc:spChg>
        <pc:spChg chg="add del">
          <ac:chgData name="Sandeep Harbias" userId="cc89c90575fa1e3a" providerId="Windows Live" clId="Web-{2E2D73C9-C809-49EB-8DD4-E6362F171D62}" dt="2020-08-27T19:05:26.291" v="1359"/>
          <ac:spMkLst>
            <pc:docMk/>
            <pc:sldMk cId="1020790615" sldId="267"/>
            <ac:spMk id="13" creationId="{DB304A14-32D0-4873-B914-423ED7B8DAFD}"/>
          </ac:spMkLst>
        </pc:spChg>
        <pc:spChg chg="add del">
          <ac:chgData name="Sandeep Harbias" userId="cc89c90575fa1e3a" providerId="Windows Live" clId="Web-{2E2D73C9-C809-49EB-8DD4-E6362F171D62}" dt="2020-08-27T19:05:26.291" v="1359"/>
          <ac:spMkLst>
            <pc:docMk/>
            <pc:sldMk cId="1020790615" sldId="267"/>
            <ac:spMk id="15" creationId="{1D460C86-854F-4FB3-ABC2-E823D8FEB9DB}"/>
          </ac:spMkLst>
        </pc:spChg>
        <pc:spChg chg="add del">
          <ac:chgData name="Sandeep Harbias" userId="cc89c90575fa1e3a" providerId="Windows Live" clId="Web-{2E2D73C9-C809-49EB-8DD4-E6362F171D62}" dt="2020-08-27T19:05:26.291" v="1359"/>
          <ac:spMkLst>
            <pc:docMk/>
            <pc:sldMk cId="1020790615" sldId="267"/>
            <ac:spMk id="17" creationId="{BB48116A-278A-4CC5-89D3-9DE8E8FF1245}"/>
          </ac:spMkLst>
        </pc:spChg>
        <pc:picChg chg="add del mod">
          <ac:chgData name="Sandeep Harbias" userId="cc89c90575fa1e3a" providerId="Windows Live" clId="Web-{2E2D73C9-C809-49EB-8DD4-E6362F171D62}" dt="2020-08-27T18:41:11.685" v="757"/>
          <ac:picMkLst>
            <pc:docMk/>
            <pc:sldMk cId="1020790615" sldId="267"/>
            <ac:picMk id="3" creationId="{9DBA65AF-6012-44C6-93A9-DF741AFEDD8E}"/>
          </ac:picMkLst>
        </pc:picChg>
        <pc:picChg chg="del">
          <ac:chgData name="Sandeep Harbias" userId="cc89c90575fa1e3a" providerId="Windows Live" clId="Web-{2E2D73C9-C809-49EB-8DD4-E6362F171D62}" dt="2020-08-27T18:41:02.794" v="754"/>
          <ac:picMkLst>
            <pc:docMk/>
            <pc:sldMk cId="1020790615" sldId="267"/>
            <ac:picMk id="4" creationId="{8E8A2F75-72A5-4443-9562-6A513D68160A}"/>
          </ac:picMkLst>
        </pc:picChg>
        <pc:picChg chg="add mod ord modCrop">
          <ac:chgData name="Sandeep Harbias" userId="cc89c90575fa1e3a" providerId="Windows Live" clId="Web-{2E2D73C9-C809-49EB-8DD4-E6362F171D62}" dt="2020-08-27T19:05:26.307" v="1360"/>
          <ac:picMkLst>
            <pc:docMk/>
            <pc:sldMk cId="1020790615" sldId="267"/>
            <ac:picMk id="8" creationId="{F8916F14-B60B-4D1D-BAF2-4472D644506F}"/>
          </ac:picMkLst>
        </pc:picChg>
      </pc:sldChg>
      <pc:sldChg chg="addSp delSp modSp new mod setBg modClrScheme chgLayout">
        <pc:chgData name="Sandeep Harbias" userId="cc89c90575fa1e3a" providerId="Windows Live" clId="Web-{2E2D73C9-C809-49EB-8DD4-E6362F171D62}" dt="2020-08-27T19:05:40.510" v="1361"/>
        <pc:sldMkLst>
          <pc:docMk/>
          <pc:sldMk cId="3131109408" sldId="268"/>
        </pc:sldMkLst>
        <pc:spChg chg="mod ord">
          <ac:chgData name="Sandeep Harbias" userId="cc89c90575fa1e3a" providerId="Windows Live" clId="Web-{2E2D73C9-C809-49EB-8DD4-E6362F171D62}" dt="2020-08-27T19:05:40.510" v="1361"/>
          <ac:spMkLst>
            <pc:docMk/>
            <pc:sldMk cId="3131109408" sldId="268"/>
            <ac:spMk id="2" creationId="{B246A8C9-A682-436E-812B-5349B20DE0D7}"/>
          </ac:spMkLst>
        </pc:spChg>
        <pc:spChg chg="add del mod ord">
          <ac:chgData name="Sandeep Harbias" userId="cc89c90575fa1e3a" providerId="Windows Live" clId="Web-{2E2D73C9-C809-49EB-8DD4-E6362F171D62}" dt="2020-08-27T18:43:04.465" v="780"/>
          <ac:spMkLst>
            <pc:docMk/>
            <pc:sldMk cId="3131109408" sldId="268"/>
            <ac:spMk id="3" creationId="{D68F29EB-F2FB-4E2E-ABFC-28379323111C}"/>
          </ac:spMkLst>
        </pc:spChg>
        <pc:spChg chg="del">
          <ac:chgData name="Sandeep Harbias" userId="cc89c90575fa1e3a" providerId="Windows Live" clId="Web-{2E2D73C9-C809-49EB-8DD4-E6362F171D62}" dt="2020-08-27T18:42:15.262" v="772"/>
          <ac:spMkLst>
            <pc:docMk/>
            <pc:sldMk cId="3131109408" sldId="268"/>
            <ac:spMk id="4" creationId="{91A207E8-20ED-42E2-8D48-1BE98E7015BE}"/>
          </ac:spMkLst>
        </pc:spChg>
        <pc:picChg chg="add del mod ord">
          <ac:chgData name="Sandeep Harbias" userId="cc89c90575fa1e3a" providerId="Windows Live" clId="Web-{2E2D73C9-C809-49EB-8DD4-E6362F171D62}" dt="2020-08-27T18:42:55.028" v="779"/>
          <ac:picMkLst>
            <pc:docMk/>
            <pc:sldMk cId="3131109408" sldId="268"/>
            <ac:picMk id="5" creationId="{94893CE4-1F50-45C4-B886-E9A568F5502A}"/>
          </ac:picMkLst>
        </pc:picChg>
        <pc:picChg chg="add mod ord">
          <ac:chgData name="Sandeep Harbias" userId="cc89c90575fa1e3a" providerId="Windows Live" clId="Web-{2E2D73C9-C809-49EB-8DD4-E6362F171D62}" dt="2020-08-27T19:05:40.510" v="1361"/>
          <ac:picMkLst>
            <pc:docMk/>
            <pc:sldMk cId="3131109408" sldId="268"/>
            <ac:picMk id="6" creationId="{26B1C1B9-0DBC-4CF8-A168-F52D506E9BE5}"/>
          </ac:picMkLst>
        </pc:picChg>
        <pc:picChg chg="add mod">
          <ac:chgData name="Sandeep Harbias" userId="cc89c90575fa1e3a" providerId="Windows Live" clId="Web-{2E2D73C9-C809-49EB-8DD4-E6362F171D62}" dt="2020-08-27T19:05:40.510" v="1361"/>
          <ac:picMkLst>
            <pc:docMk/>
            <pc:sldMk cId="3131109408" sldId="268"/>
            <ac:picMk id="7" creationId="{733E946B-A768-491D-B156-88BB4A03A09D}"/>
          </ac:picMkLst>
        </pc:picChg>
      </pc:sldChg>
      <pc:sldChg chg="addSp modSp new mod setBg">
        <pc:chgData name="Sandeep Harbias" userId="cc89c90575fa1e3a" providerId="Windows Live" clId="Web-{2E2D73C9-C809-49EB-8DD4-E6362F171D62}" dt="2020-08-27T19:06:57.230" v="1401" actId="20577"/>
        <pc:sldMkLst>
          <pc:docMk/>
          <pc:sldMk cId="2579327704" sldId="269"/>
        </pc:sldMkLst>
        <pc:spChg chg="mod">
          <ac:chgData name="Sandeep Harbias" userId="cc89c90575fa1e3a" providerId="Windows Live" clId="Web-{2E2D73C9-C809-49EB-8DD4-E6362F171D62}" dt="2020-08-27T19:06:23.416" v="1367" actId="20577"/>
          <ac:spMkLst>
            <pc:docMk/>
            <pc:sldMk cId="2579327704" sldId="269"/>
            <ac:spMk id="2" creationId="{F98BB89B-D421-4849-9843-5E9BA571D662}"/>
          </ac:spMkLst>
        </pc:spChg>
        <pc:spChg chg="mod">
          <ac:chgData name="Sandeep Harbias" userId="cc89c90575fa1e3a" providerId="Windows Live" clId="Web-{2E2D73C9-C809-49EB-8DD4-E6362F171D62}" dt="2020-08-27T19:06:57.230" v="1401" actId="20577"/>
          <ac:spMkLst>
            <pc:docMk/>
            <pc:sldMk cId="2579327704" sldId="269"/>
            <ac:spMk id="3" creationId="{FBD93740-DD03-4E19-9AA2-B57D35778DFD}"/>
          </ac:spMkLst>
        </pc:spChg>
        <pc:spChg chg="add">
          <ac:chgData name="Sandeep Harbias" userId="cc89c90575fa1e3a" providerId="Windows Live" clId="Web-{2E2D73C9-C809-49EB-8DD4-E6362F171D62}" dt="2020-08-27T19:06:07.057" v="1362"/>
          <ac:spMkLst>
            <pc:docMk/>
            <pc:sldMk cId="2579327704" sldId="269"/>
            <ac:spMk id="8" creationId="{E92FEB64-6EEA-4759-B4A4-BD2C1E660BA8}"/>
          </ac:spMkLst>
        </pc:spChg>
        <pc:spChg chg="add">
          <ac:chgData name="Sandeep Harbias" userId="cc89c90575fa1e3a" providerId="Windows Live" clId="Web-{2E2D73C9-C809-49EB-8DD4-E6362F171D62}" dt="2020-08-27T19:06:07.057" v="1362"/>
          <ac:spMkLst>
            <pc:docMk/>
            <pc:sldMk cId="2579327704" sldId="269"/>
            <ac:spMk id="10" creationId="{B10BB131-AC8E-4A8E-A5D1-36260F720C3B}"/>
          </ac:spMkLst>
        </pc:spChg>
        <pc:spChg chg="add">
          <ac:chgData name="Sandeep Harbias" userId="cc89c90575fa1e3a" providerId="Windows Live" clId="Web-{2E2D73C9-C809-49EB-8DD4-E6362F171D62}" dt="2020-08-27T19:06:07.057" v="1362"/>
          <ac:spMkLst>
            <pc:docMk/>
            <pc:sldMk cId="2579327704" sldId="269"/>
            <ac:spMk id="12" creationId="{14847E93-7DC1-4D4B-8829-B19AA7137C50}"/>
          </ac:spMkLst>
        </pc:spChg>
        <pc:spChg chg="add">
          <ac:chgData name="Sandeep Harbias" userId="cc89c90575fa1e3a" providerId="Windows Live" clId="Web-{2E2D73C9-C809-49EB-8DD4-E6362F171D62}" dt="2020-08-27T19:06:07.057" v="1362"/>
          <ac:spMkLst>
            <pc:docMk/>
            <pc:sldMk cId="2579327704" sldId="269"/>
            <ac:spMk id="14" creationId="{5566D6E1-03A1-4D73-A4E0-35D74D568A04}"/>
          </ac:spMkLst>
        </pc:spChg>
        <pc:spChg chg="add">
          <ac:chgData name="Sandeep Harbias" userId="cc89c90575fa1e3a" providerId="Windows Live" clId="Web-{2E2D73C9-C809-49EB-8DD4-E6362F171D62}" dt="2020-08-27T19:06:07.057" v="1362"/>
          <ac:spMkLst>
            <pc:docMk/>
            <pc:sldMk cId="2579327704" sldId="269"/>
            <ac:spMk id="16" creationId="{9F835A99-04AC-494A-A572-AFE8413CC938}"/>
          </ac:spMkLst>
        </pc:spChg>
        <pc:spChg chg="add">
          <ac:chgData name="Sandeep Harbias" userId="cc89c90575fa1e3a" providerId="Windows Live" clId="Web-{2E2D73C9-C809-49EB-8DD4-E6362F171D62}" dt="2020-08-27T19:06:07.057" v="1362"/>
          <ac:spMkLst>
            <pc:docMk/>
            <pc:sldMk cId="2579327704" sldId="269"/>
            <ac:spMk id="18" creationId="{7B786209-1B0B-4CA9-9BDD-F7327066A84D}"/>
          </ac:spMkLst>
        </pc:spChg>
        <pc:spChg chg="add">
          <ac:chgData name="Sandeep Harbias" userId="cc89c90575fa1e3a" providerId="Windows Live" clId="Web-{2E2D73C9-C809-49EB-8DD4-E6362F171D62}" dt="2020-08-27T19:06:07.057" v="1362"/>
          <ac:spMkLst>
            <pc:docMk/>
            <pc:sldMk cId="2579327704" sldId="269"/>
            <ac:spMk id="20" creationId="{2D2964BB-484D-45AE-AD66-D407D0629652}"/>
          </ac:spMkLst>
        </pc:spChg>
        <pc:spChg chg="add">
          <ac:chgData name="Sandeep Harbias" userId="cc89c90575fa1e3a" providerId="Windows Live" clId="Web-{2E2D73C9-C809-49EB-8DD4-E6362F171D62}" dt="2020-08-27T19:06:07.057" v="1362"/>
          <ac:spMkLst>
            <pc:docMk/>
            <pc:sldMk cId="2579327704" sldId="269"/>
            <ac:spMk id="22" creationId="{6691AC69-A76E-4DAB-B565-468B6B87ACF3}"/>
          </ac:spMkLst>
        </pc:spChg>
      </pc:sldChg>
      <pc:sldChg chg="addSp modSp new mod setBg">
        <pc:chgData name="Sandeep Harbias" userId="cc89c90575fa1e3a" providerId="Windows Live" clId="Web-{2E2D73C9-C809-49EB-8DD4-E6362F171D62}" dt="2020-08-27T19:07:06.103" v="1403"/>
        <pc:sldMkLst>
          <pc:docMk/>
          <pc:sldMk cId="2475606782" sldId="270"/>
        </pc:sldMkLst>
        <pc:spChg chg="mod">
          <ac:chgData name="Sandeep Harbias" userId="cc89c90575fa1e3a" providerId="Windows Live" clId="Web-{2E2D73C9-C809-49EB-8DD4-E6362F171D62}" dt="2020-08-27T19:07:06.103" v="1403"/>
          <ac:spMkLst>
            <pc:docMk/>
            <pc:sldMk cId="2475606782" sldId="270"/>
            <ac:spMk id="2" creationId="{3D8C2823-4908-4C9E-AE2C-049434D25CCC}"/>
          </ac:spMkLst>
        </pc:spChg>
        <pc:spChg chg="mod">
          <ac:chgData name="Sandeep Harbias" userId="cc89c90575fa1e3a" providerId="Windows Live" clId="Web-{2E2D73C9-C809-49EB-8DD4-E6362F171D62}" dt="2020-08-27T19:07:06.103" v="1403"/>
          <ac:spMkLst>
            <pc:docMk/>
            <pc:sldMk cId="2475606782" sldId="270"/>
            <ac:spMk id="3" creationId="{2A3519DE-448F-4B26-A957-4580C0548BD8}"/>
          </ac:spMkLst>
        </pc:spChg>
        <pc:spChg chg="add">
          <ac:chgData name="Sandeep Harbias" userId="cc89c90575fa1e3a" providerId="Windows Live" clId="Web-{2E2D73C9-C809-49EB-8DD4-E6362F171D62}" dt="2020-08-27T19:07:06.103" v="1403"/>
          <ac:spMkLst>
            <pc:docMk/>
            <pc:sldMk cId="2475606782" sldId="270"/>
            <ac:spMk id="8" creationId="{907EF6B7-1338-4443-8C46-6A318D952DFD}"/>
          </ac:spMkLst>
        </pc:spChg>
        <pc:spChg chg="add">
          <ac:chgData name="Sandeep Harbias" userId="cc89c90575fa1e3a" providerId="Windows Live" clId="Web-{2E2D73C9-C809-49EB-8DD4-E6362F171D62}" dt="2020-08-27T19:07:06.103" v="1403"/>
          <ac:spMkLst>
            <pc:docMk/>
            <pc:sldMk cId="2475606782" sldId="270"/>
            <ac:spMk id="10" creationId="{DAAE4CDD-124C-4DCF-9584-B6033B545DD5}"/>
          </ac:spMkLst>
        </pc:spChg>
        <pc:spChg chg="add">
          <ac:chgData name="Sandeep Harbias" userId="cc89c90575fa1e3a" providerId="Windows Live" clId="Web-{2E2D73C9-C809-49EB-8DD4-E6362F171D62}" dt="2020-08-27T19:07:06.103" v="1403"/>
          <ac:spMkLst>
            <pc:docMk/>
            <pc:sldMk cId="2475606782" sldId="270"/>
            <ac:spMk id="12" creationId="{081E4A58-353D-44AE-B2FC-2A74E2E400F7}"/>
          </ac:spMkLst>
        </pc:spChg>
      </pc:sldChg>
      <pc:sldChg chg="addSp delSp modSp new mod setBg">
        <pc:chgData name="Sandeep Harbias" userId="cc89c90575fa1e3a" providerId="Windows Live" clId="Web-{2E2D73C9-C809-49EB-8DD4-E6362F171D62}" dt="2020-08-27T19:07:55.603" v="1423" actId="20577"/>
        <pc:sldMkLst>
          <pc:docMk/>
          <pc:sldMk cId="1565631159" sldId="271"/>
        </pc:sldMkLst>
        <pc:spChg chg="mod">
          <ac:chgData name="Sandeep Harbias" userId="cc89c90575fa1e3a" providerId="Windows Live" clId="Web-{2E2D73C9-C809-49EB-8DD4-E6362F171D62}" dt="2020-08-27T19:07:51.838" v="1417" actId="20577"/>
          <ac:spMkLst>
            <pc:docMk/>
            <pc:sldMk cId="1565631159" sldId="271"/>
            <ac:spMk id="2" creationId="{E718F6AF-BB30-4FEE-9903-96A01B2D8D29}"/>
          </ac:spMkLst>
        </pc:spChg>
        <pc:spChg chg="mod ord">
          <ac:chgData name="Sandeep Harbias" userId="cc89c90575fa1e3a" providerId="Windows Live" clId="Web-{2E2D73C9-C809-49EB-8DD4-E6362F171D62}" dt="2020-08-27T19:07:55.603" v="1423" actId="20577"/>
          <ac:spMkLst>
            <pc:docMk/>
            <pc:sldMk cId="1565631159" sldId="271"/>
            <ac:spMk id="3" creationId="{B8757F77-0FDB-4767-8591-561E38BA1BA4}"/>
          </ac:spMkLst>
        </pc:spChg>
        <pc:spChg chg="add">
          <ac:chgData name="Sandeep Harbias" userId="cc89c90575fa1e3a" providerId="Windows Live" clId="Web-{2E2D73C9-C809-49EB-8DD4-E6362F171D62}" dt="2020-08-27T19:07:18.244" v="1406"/>
          <ac:spMkLst>
            <pc:docMk/>
            <pc:sldMk cId="1565631159" sldId="271"/>
            <ac:spMk id="7" creationId="{17891482-C38A-4F0C-8183-0121632F0E47}"/>
          </ac:spMkLst>
        </pc:spChg>
        <pc:spChg chg="add">
          <ac:chgData name="Sandeep Harbias" userId="cc89c90575fa1e3a" providerId="Windows Live" clId="Web-{2E2D73C9-C809-49EB-8DD4-E6362F171D62}" dt="2020-08-27T19:07:18.244" v="1406"/>
          <ac:spMkLst>
            <pc:docMk/>
            <pc:sldMk cId="1565631159" sldId="271"/>
            <ac:spMk id="8" creationId="{DA4B6E73-2318-4814-8EB1-306D53723691}"/>
          </ac:spMkLst>
        </pc:spChg>
        <pc:spChg chg="add del">
          <ac:chgData name="Sandeep Harbias" userId="cc89c90575fa1e3a" providerId="Windows Live" clId="Web-{2E2D73C9-C809-49EB-8DD4-E6362F171D62}" dt="2020-08-27T19:07:18.228" v="1405"/>
          <ac:spMkLst>
            <pc:docMk/>
            <pc:sldMk cId="1565631159" sldId="271"/>
            <ac:spMk id="10" creationId="{D2B783EE-0239-4717-BBEA-8C9EAC61C824}"/>
          </ac:spMkLst>
        </pc:spChg>
        <pc:spChg chg="add del">
          <ac:chgData name="Sandeep Harbias" userId="cc89c90575fa1e3a" providerId="Windows Live" clId="Web-{2E2D73C9-C809-49EB-8DD4-E6362F171D62}" dt="2020-08-27T19:07:18.228" v="1405"/>
          <ac:spMkLst>
            <pc:docMk/>
            <pc:sldMk cId="1565631159" sldId="271"/>
            <ac:spMk id="12" creationId="{A7B99495-F43F-4D80-A44F-2CB4764EB90B}"/>
          </ac:spMkLst>
        </pc:spChg>
        <pc:spChg chg="add del">
          <ac:chgData name="Sandeep Harbias" userId="cc89c90575fa1e3a" providerId="Windows Live" clId="Web-{2E2D73C9-C809-49EB-8DD4-E6362F171D62}" dt="2020-08-27T19:07:18.228" v="1405"/>
          <ac:spMkLst>
            <pc:docMk/>
            <pc:sldMk cId="1565631159" sldId="271"/>
            <ac:spMk id="14" creationId="{70BEB1E7-2F88-40BC-B73D-42E5B6F80BFC}"/>
          </ac:spMkLst>
        </pc:spChg>
        <pc:picChg chg="add mod ord">
          <ac:chgData name="Sandeep Harbias" userId="cc89c90575fa1e3a" providerId="Windows Live" clId="Web-{2E2D73C9-C809-49EB-8DD4-E6362F171D62}" dt="2020-08-27T19:07:18.244" v="1406"/>
          <ac:picMkLst>
            <pc:docMk/>
            <pc:sldMk cId="1565631159" sldId="271"/>
            <ac:picMk id="4" creationId="{165BDA4B-7D48-4AAF-B186-01A3BE8EBF94}"/>
          </ac:picMkLst>
        </pc:picChg>
        <pc:picChg chg="add mod">
          <ac:chgData name="Sandeep Harbias" userId="cc89c90575fa1e3a" providerId="Windows Live" clId="Web-{2E2D73C9-C809-49EB-8DD4-E6362F171D62}" dt="2020-08-27T19:07:18.244" v="1406"/>
          <ac:picMkLst>
            <pc:docMk/>
            <pc:sldMk cId="1565631159" sldId="271"/>
            <ac:picMk id="5" creationId="{47C87671-36C8-4EDE-9946-F584CF0FA442}"/>
          </ac:picMkLst>
        </pc:picChg>
      </pc:sldChg>
      <pc:sldChg chg="addSp delSp modSp new mod setBg">
        <pc:chgData name="Sandeep Harbias" userId="cc89c90575fa1e3a" providerId="Windows Live" clId="Web-{2E2D73C9-C809-49EB-8DD4-E6362F171D62}" dt="2020-08-27T19:08:28.916" v="1431"/>
        <pc:sldMkLst>
          <pc:docMk/>
          <pc:sldMk cId="3308398526" sldId="272"/>
        </pc:sldMkLst>
        <pc:spChg chg="mod">
          <ac:chgData name="Sandeep Harbias" userId="cc89c90575fa1e3a" providerId="Windows Live" clId="Web-{2E2D73C9-C809-49EB-8DD4-E6362F171D62}" dt="2020-08-27T19:08:28.916" v="1431"/>
          <ac:spMkLst>
            <pc:docMk/>
            <pc:sldMk cId="3308398526" sldId="272"/>
            <ac:spMk id="2" creationId="{28EEDDF6-DFBC-41BE-AFD4-E493B886A693}"/>
          </ac:spMkLst>
        </pc:spChg>
        <pc:spChg chg="mod">
          <ac:chgData name="Sandeep Harbias" userId="cc89c90575fa1e3a" providerId="Windows Live" clId="Web-{2E2D73C9-C809-49EB-8DD4-E6362F171D62}" dt="2020-08-27T19:08:28.916" v="1431"/>
          <ac:spMkLst>
            <pc:docMk/>
            <pc:sldMk cId="3308398526" sldId="272"/>
            <ac:spMk id="3" creationId="{AC202CD3-0477-48C8-8415-6B98CC7038EC}"/>
          </ac:spMkLst>
        </pc:spChg>
        <pc:spChg chg="add del">
          <ac:chgData name="Sandeep Harbias" userId="cc89c90575fa1e3a" providerId="Windows Live" clId="Web-{2E2D73C9-C809-49EB-8DD4-E6362F171D62}" dt="2020-08-27T19:08:28.916" v="1431"/>
          <ac:spMkLst>
            <pc:docMk/>
            <pc:sldMk cId="3308398526" sldId="272"/>
            <ac:spMk id="9" creationId="{7025EFD5-738C-41B9-87FE-0C00E211BD8B}"/>
          </ac:spMkLst>
        </pc:spChg>
        <pc:spChg chg="add del">
          <ac:chgData name="Sandeep Harbias" userId="cc89c90575fa1e3a" providerId="Windows Live" clId="Web-{2E2D73C9-C809-49EB-8DD4-E6362F171D62}" dt="2020-08-27T19:08:28.916" v="1431"/>
          <ac:spMkLst>
            <pc:docMk/>
            <pc:sldMk cId="3308398526" sldId="272"/>
            <ac:spMk id="11" creationId="{835EF3DD-7D43-4A27-8967-A92FD8CC9365}"/>
          </ac:spMkLst>
        </pc:spChg>
        <pc:picChg chg="add mod ord">
          <ac:chgData name="Sandeep Harbias" userId="cc89c90575fa1e3a" providerId="Windows Live" clId="Web-{2E2D73C9-C809-49EB-8DD4-E6362F171D62}" dt="2020-08-27T19:08:28.916" v="1431"/>
          <ac:picMkLst>
            <pc:docMk/>
            <pc:sldMk cId="3308398526" sldId="272"/>
            <ac:picMk id="4" creationId="{413BE53A-7415-4DE2-ADAE-1D1EFA572781}"/>
          </ac:picMkLst>
        </pc:picChg>
      </pc:sldChg>
      <pc:sldChg chg="addSp delSp modSp new">
        <pc:chgData name="Sandeep Harbias" userId="cc89c90575fa1e3a" providerId="Windows Live" clId="Web-{2E2D73C9-C809-49EB-8DD4-E6362F171D62}" dt="2020-08-27T18:51:35.933" v="1107" actId="20577"/>
        <pc:sldMkLst>
          <pc:docMk/>
          <pc:sldMk cId="592343308" sldId="273"/>
        </pc:sldMkLst>
        <pc:spChg chg="mod">
          <ac:chgData name="Sandeep Harbias" userId="cc89c90575fa1e3a" providerId="Windows Live" clId="Web-{2E2D73C9-C809-49EB-8DD4-E6362F171D62}" dt="2020-08-27T18:51:35.933" v="1107" actId="20577"/>
          <ac:spMkLst>
            <pc:docMk/>
            <pc:sldMk cId="592343308" sldId="273"/>
            <ac:spMk id="2" creationId="{4DC07090-595C-4ECA-8887-16A21636356E}"/>
          </ac:spMkLst>
        </pc:spChg>
        <pc:spChg chg="del">
          <ac:chgData name="Sandeep Harbias" userId="cc89c90575fa1e3a" providerId="Windows Live" clId="Web-{2E2D73C9-C809-49EB-8DD4-E6362F171D62}" dt="2020-08-27T18:51:00.496" v="1093"/>
          <ac:spMkLst>
            <pc:docMk/>
            <pc:sldMk cId="592343308" sldId="273"/>
            <ac:spMk id="3" creationId="{481FE85C-5374-4C4D-A4B2-84B6C172E8BA}"/>
          </ac:spMkLst>
        </pc:spChg>
        <pc:picChg chg="add mod ord">
          <ac:chgData name="Sandeep Harbias" userId="cc89c90575fa1e3a" providerId="Windows Live" clId="Web-{2E2D73C9-C809-49EB-8DD4-E6362F171D62}" dt="2020-08-27T18:51:07.355" v="1096" actId="14100"/>
          <ac:picMkLst>
            <pc:docMk/>
            <pc:sldMk cId="592343308" sldId="273"/>
            <ac:picMk id="4" creationId="{639DA117-C4D5-4EA4-A80A-5B9C7E3CB73E}"/>
          </ac:picMkLst>
        </pc:picChg>
        <pc:picChg chg="add mod">
          <ac:chgData name="Sandeep Harbias" userId="cc89c90575fa1e3a" providerId="Windows Live" clId="Web-{2E2D73C9-C809-49EB-8DD4-E6362F171D62}" dt="2020-08-27T18:51:20.997" v="1100" actId="1076"/>
          <ac:picMkLst>
            <pc:docMk/>
            <pc:sldMk cId="592343308" sldId="273"/>
            <ac:picMk id="5" creationId="{233F86AB-B013-449F-AC2A-3EF6E59C0E96}"/>
          </ac:picMkLst>
        </pc:picChg>
      </pc:sldChg>
      <pc:sldChg chg="addSp delSp modSp new">
        <pc:chgData name="Sandeep Harbias" userId="cc89c90575fa1e3a" providerId="Windows Live" clId="Web-{2E2D73C9-C809-49EB-8DD4-E6362F171D62}" dt="2020-08-27T18:52:17.449" v="1157" actId="14100"/>
        <pc:sldMkLst>
          <pc:docMk/>
          <pc:sldMk cId="2604453905" sldId="274"/>
        </pc:sldMkLst>
        <pc:spChg chg="mod">
          <ac:chgData name="Sandeep Harbias" userId="cc89c90575fa1e3a" providerId="Windows Live" clId="Web-{2E2D73C9-C809-49EB-8DD4-E6362F171D62}" dt="2020-08-27T18:51:56.886" v="1149" actId="20577"/>
          <ac:spMkLst>
            <pc:docMk/>
            <pc:sldMk cId="2604453905" sldId="274"/>
            <ac:spMk id="2" creationId="{A348A67A-C1E7-45C9-A2C8-E016318F8FCC}"/>
          </ac:spMkLst>
        </pc:spChg>
        <pc:spChg chg="del">
          <ac:chgData name="Sandeep Harbias" userId="cc89c90575fa1e3a" providerId="Windows Live" clId="Web-{2E2D73C9-C809-49EB-8DD4-E6362F171D62}" dt="2020-08-27T18:52:04.042" v="1152"/>
          <ac:spMkLst>
            <pc:docMk/>
            <pc:sldMk cId="2604453905" sldId="274"/>
            <ac:spMk id="3" creationId="{758711E8-D67C-4A88-9483-48401848BD61}"/>
          </ac:spMkLst>
        </pc:spChg>
        <pc:picChg chg="add mod ord">
          <ac:chgData name="Sandeep Harbias" userId="cc89c90575fa1e3a" providerId="Windows Live" clId="Web-{2E2D73C9-C809-49EB-8DD4-E6362F171D62}" dt="2020-08-27T18:52:17.449" v="1157" actId="14100"/>
          <ac:picMkLst>
            <pc:docMk/>
            <pc:sldMk cId="2604453905" sldId="274"/>
            <ac:picMk id="4" creationId="{E0E95DDB-7BC8-43B5-9B0E-E920DCB94E95}"/>
          </ac:picMkLst>
        </pc:picChg>
      </pc:sldChg>
      <pc:sldChg chg="addSp delSp modSp new">
        <pc:chgData name="Sandeep Harbias" userId="cc89c90575fa1e3a" providerId="Windows Live" clId="Web-{2E2D73C9-C809-49EB-8DD4-E6362F171D62}" dt="2020-08-27T19:00:09.261" v="1221" actId="1076"/>
        <pc:sldMkLst>
          <pc:docMk/>
          <pc:sldMk cId="204391363" sldId="275"/>
        </pc:sldMkLst>
        <pc:spChg chg="mod">
          <ac:chgData name="Sandeep Harbias" userId="cc89c90575fa1e3a" providerId="Windows Live" clId="Web-{2E2D73C9-C809-49EB-8DD4-E6362F171D62}" dt="2020-08-27T18:53:10.761" v="1180" actId="20577"/>
          <ac:spMkLst>
            <pc:docMk/>
            <pc:sldMk cId="204391363" sldId="275"/>
            <ac:spMk id="2" creationId="{00DAD875-8190-4BCC-98DF-C2FA2AA0C601}"/>
          </ac:spMkLst>
        </pc:spChg>
        <pc:spChg chg="del">
          <ac:chgData name="Sandeep Harbias" userId="cc89c90575fa1e3a" providerId="Windows Live" clId="Web-{2E2D73C9-C809-49EB-8DD4-E6362F171D62}" dt="2020-08-27T18:53:24.042" v="1184"/>
          <ac:spMkLst>
            <pc:docMk/>
            <pc:sldMk cId="204391363" sldId="275"/>
            <ac:spMk id="3" creationId="{216D820F-5726-4A6A-AAEB-F1D364B93A81}"/>
          </ac:spMkLst>
        </pc:spChg>
        <pc:spChg chg="add del mod">
          <ac:chgData name="Sandeep Harbias" userId="cc89c90575fa1e3a" providerId="Windows Live" clId="Web-{2E2D73C9-C809-49EB-8DD4-E6362F171D62}" dt="2020-08-27T18:57:16.604" v="1190"/>
          <ac:spMkLst>
            <pc:docMk/>
            <pc:sldMk cId="204391363" sldId="275"/>
            <ac:spMk id="7" creationId="{DB895A39-90D4-47C0-B034-D0242C0732CE}"/>
          </ac:spMkLst>
        </pc:spChg>
        <pc:spChg chg="add del mod">
          <ac:chgData name="Sandeep Harbias" userId="cc89c90575fa1e3a" providerId="Windows Live" clId="Web-{2E2D73C9-C809-49EB-8DD4-E6362F171D62}" dt="2020-08-27T18:58:26.557" v="1199"/>
          <ac:spMkLst>
            <pc:docMk/>
            <pc:sldMk cId="204391363" sldId="275"/>
            <ac:spMk id="11" creationId="{7CE879D6-E868-4D06-B40F-8C7ECBF375E2}"/>
          </ac:spMkLst>
        </pc:spChg>
        <pc:graphicFrameChg chg="add del mod ord modGraphic">
          <ac:chgData name="Sandeep Harbias" userId="cc89c90575fa1e3a" providerId="Windows Live" clId="Web-{2E2D73C9-C809-49EB-8DD4-E6362F171D62}" dt="2020-08-27T18:56:51.948" v="1189"/>
          <ac:graphicFrameMkLst>
            <pc:docMk/>
            <pc:sldMk cId="204391363" sldId="275"/>
            <ac:graphicFrameMk id="5" creationId="{81AA7BE8-2C1D-4E51-AC36-A4B673C27B94}"/>
          </ac:graphicFrameMkLst>
        </pc:graphicFrameChg>
        <pc:graphicFrameChg chg="add del mod ord modGraphic">
          <ac:chgData name="Sandeep Harbias" userId="cc89c90575fa1e3a" providerId="Windows Live" clId="Web-{2E2D73C9-C809-49EB-8DD4-E6362F171D62}" dt="2020-08-27T18:58:09.010" v="1198"/>
          <ac:graphicFrameMkLst>
            <pc:docMk/>
            <pc:sldMk cId="204391363" sldId="275"/>
            <ac:graphicFrameMk id="9" creationId="{95C1EDED-792D-46EE-9373-A96A3291E506}"/>
          </ac:graphicFrameMkLst>
        </pc:graphicFrameChg>
        <pc:graphicFrameChg chg="add mod ord modGraphic">
          <ac:chgData name="Sandeep Harbias" userId="cc89c90575fa1e3a" providerId="Windows Live" clId="Web-{2E2D73C9-C809-49EB-8DD4-E6362F171D62}" dt="2020-08-27T18:58:46.870" v="1202"/>
          <ac:graphicFrameMkLst>
            <pc:docMk/>
            <pc:sldMk cId="204391363" sldId="275"/>
            <ac:graphicFrameMk id="13" creationId="{71A245FE-598A-4789-B6AC-0FCADDEDE83E}"/>
          </ac:graphicFrameMkLst>
        </pc:graphicFrameChg>
        <pc:graphicFrameChg chg="add mod modGraphic">
          <ac:chgData name="Sandeep Harbias" userId="cc89c90575fa1e3a" providerId="Windows Live" clId="Web-{2E2D73C9-C809-49EB-8DD4-E6362F171D62}" dt="2020-08-27T19:00:09.261" v="1221" actId="1076"/>
          <ac:graphicFrameMkLst>
            <pc:docMk/>
            <pc:sldMk cId="204391363" sldId="275"/>
            <ac:graphicFrameMk id="15" creationId="{CE0C590E-DAEA-4E09-A446-6757C06EBB44}"/>
          </ac:graphicFrameMkLst>
        </pc:graphicFrameChg>
      </pc:sldChg>
      <pc:sldChg chg="modSp new">
        <pc:chgData name="Sandeep Harbias" userId="cc89c90575fa1e3a" providerId="Windows Live" clId="Web-{2E2D73C9-C809-49EB-8DD4-E6362F171D62}" dt="2020-08-27T19:00:57.511" v="1272" actId="20577"/>
        <pc:sldMkLst>
          <pc:docMk/>
          <pc:sldMk cId="2151005773" sldId="276"/>
        </pc:sldMkLst>
        <pc:spChg chg="mod">
          <ac:chgData name="Sandeep Harbias" userId="cc89c90575fa1e3a" providerId="Windows Live" clId="Web-{2E2D73C9-C809-49EB-8DD4-E6362F171D62}" dt="2020-08-27T19:00:32.011" v="1265" actId="20577"/>
          <ac:spMkLst>
            <pc:docMk/>
            <pc:sldMk cId="2151005773" sldId="276"/>
            <ac:spMk id="2" creationId="{D980BB69-B115-4CAC-AFAE-3471F4F599EB}"/>
          </ac:spMkLst>
        </pc:spChg>
        <pc:spChg chg="mod">
          <ac:chgData name="Sandeep Harbias" userId="cc89c90575fa1e3a" providerId="Windows Live" clId="Web-{2E2D73C9-C809-49EB-8DD4-E6362F171D62}" dt="2020-08-27T19:00:57.511" v="1272" actId="20577"/>
          <ac:spMkLst>
            <pc:docMk/>
            <pc:sldMk cId="2151005773" sldId="276"/>
            <ac:spMk id="3" creationId="{1AE52A19-847F-45CF-BA25-65DBD168A054}"/>
          </ac:spMkLst>
        </pc:spChg>
      </pc:sldChg>
      <pc:sldChg chg="modSp new">
        <pc:chgData name="Sandeep Harbias" userId="cc89c90575fa1e3a" providerId="Windows Live" clId="Web-{2E2D73C9-C809-49EB-8DD4-E6362F171D62}" dt="2020-08-27T19:01:54.120" v="1286" actId="20577"/>
        <pc:sldMkLst>
          <pc:docMk/>
          <pc:sldMk cId="2005895747" sldId="277"/>
        </pc:sldMkLst>
        <pc:spChg chg="mod">
          <ac:chgData name="Sandeep Harbias" userId="cc89c90575fa1e3a" providerId="Windows Live" clId="Web-{2E2D73C9-C809-49EB-8DD4-E6362F171D62}" dt="2020-08-27T19:01:22.198" v="1275" actId="20577"/>
          <ac:spMkLst>
            <pc:docMk/>
            <pc:sldMk cId="2005895747" sldId="277"/>
            <ac:spMk id="2" creationId="{76E73D2F-9AED-4D35-8A3C-B44E5406D482}"/>
          </ac:spMkLst>
        </pc:spChg>
        <pc:spChg chg="mod">
          <ac:chgData name="Sandeep Harbias" userId="cc89c90575fa1e3a" providerId="Windows Live" clId="Web-{2E2D73C9-C809-49EB-8DD4-E6362F171D62}" dt="2020-08-27T19:01:54.120" v="1286" actId="20577"/>
          <ac:spMkLst>
            <pc:docMk/>
            <pc:sldMk cId="2005895747" sldId="277"/>
            <ac:spMk id="3" creationId="{9F1E4DA6-D2B7-4AEE-AAD3-C60C6382AE9B}"/>
          </ac:spMkLst>
        </pc:spChg>
      </pc:sldChg>
      <pc:sldChg chg="modSp new">
        <pc:chgData name="Sandeep Harbias" userId="cc89c90575fa1e3a" providerId="Windows Live" clId="Web-{2E2D73C9-C809-49EB-8DD4-E6362F171D62}" dt="2020-08-27T19:02:21.979" v="1316" actId="20577"/>
        <pc:sldMkLst>
          <pc:docMk/>
          <pc:sldMk cId="3111178032" sldId="278"/>
        </pc:sldMkLst>
        <pc:spChg chg="mod">
          <ac:chgData name="Sandeep Harbias" userId="cc89c90575fa1e3a" providerId="Windows Live" clId="Web-{2E2D73C9-C809-49EB-8DD4-E6362F171D62}" dt="2020-08-27T19:02:04.182" v="1307" actId="20577"/>
          <ac:spMkLst>
            <pc:docMk/>
            <pc:sldMk cId="3111178032" sldId="278"/>
            <ac:spMk id="2" creationId="{CF9AD297-D690-4CC9-91E7-DD9627F7C3D1}"/>
          </ac:spMkLst>
        </pc:spChg>
        <pc:spChg chg="mod">
          <ac:chgData name="Sandeep Harbias" userId="cc89c90575fa1e3a" providerId="Windows Live" clId="Web-{2E2D73C9-C809-49EB-8DD4-E6362F171D62}" dt="2020-08-27T19:02:21.979" v="1316" actId="20577"/>
          <ac:spMkLst>
            <pc:docMk/>
            <pc:sldMk cId="3111178032" sldId="278"/>
            <ac:spMk id="3" creationId="{FCBA83D2-7F39-4142-8145-6B1549CDF824}"/>
          </ac:spMkLst>
        </pc:spChg>
      </pc:sldChg>
    </pc:docChg>
  </pc:docChgLst>
  <pc:docChgLst>
    <pc:chgData name="Sandeep Harbias" userId="cc89c90575fa1e3a" providerId="Windows Live" clId="Web-{935FBEC0-78CC-4628-3BFF-1F3DEF7FA77E}"/>
    <pc:docChg chg="modSld">
      <pc:chgData name="Sandeep Harbias" userId="cc89c90575fa1e3a" providerId="Windows Live" clId="Web-{935FBEC0-78CC-4628-3BFF-1F3DEF7FA77E}" dt="2020-08-27T19:13:19.663" v="18"/>
      <pc:docMkLst>
        <pc:docMk/>
      </pc:docMkLst>
      <pc:sldChg chg="addSp delSp modSp mod setBg">
        <pc:chgData name="Sandeep Harbias" userId="cc89c90575fa1e3a" providerId="Windows Live" clId="Web-{935FBEC0-78CC-4628-3BFF-1F3DEF7FA77E}" dt="2020-08-27T19:12:04.194" v="2"/>
        <pc:sldMkLst>
          <pc:docMk/>
          <pc:sldMk cId="3308398526" sldId="272"/>
        </pc:sldMkLst>
        <pc:spChg chg="mod">
          <ac:chgData name="Sandeep Harbias" userId="cc89c90575fa1e3a" providerId="Windows Live" clId="Web-{935FBEC0-78CC-4628-3BFF-1F3DEF7FA77E}" dt="2020-08-27T19:12:04.194" v="2"/>
          <ac:spMkLst>
            <pc:docMk/>
            <pc:sldMk cId="3308398526" sldId="272"/>
            <ac:spMk id="2" creationId="{28EEDDF6-DFBC-41BE-AFD4-E493B886A693}"/>
          </ac:spMkLst>
        </pc:spChg>
        <pc:spChg chg="mod ord">
          <ac:chgData name="Sandeep Harbias" userId="cc89c90575fa1e3a" providerId="Windows Live" clId="Web-{935FBEC0-78CC-4628-3BFF-1F3DEF7FA77E}" dt="2020-08-27T19:12:04.194" v="2"/>
          <ac:spMkLst>
            <pc:docMk/>
            <pc:sldMk cId="3308398526" sldId="272"/>
            <ac:spMk id="3" creationId="{AC202CD3-0477-48C8-8415-6B98CC7038EC}"/>
          </ac:spMkLst>
        </pc:spChg>
        <pc:spChg chg="add del">
          <ac:chgData name="Sandeep Harbias" userId="cc89c90575fa1e3a" providerId="Windows Live" clId="Web-{935FBEC0-78CC-4628-3BFF-1F3DEF7FA77E}" dt="2020-08-27T19:12:04.179" v="1"/>
          <ac:spMkLst>
            <pc:docMk/>
            <pc:sldMk cId="3308398526" sldId="272"/>
            <ac:spMk id="6" creationId="{EBF87945-A001-489F-9D9B-7D9435F0B9CA}"/>
          </ac:spMkLst>
        </pc:spChg>
        <pc:spChg chg="add">
          <ac:chgData name="Sandeep Harbias" userId="cc89c90575fa1e3a" providerId="Windows Live" clId="Web-{935FBEC0-78CC-4628-3BFF-1F3DEF7FA77E}" dt="2020-08-27T19:12:04.194" v="2"/>
          <ac:spMkLst>
            <pc:docMk/>
            <pc:sldMk cId="3308398526" sldId="272"/>
            <ac:spMk id="7" creationId="{5E39A796-BE83-48B1-B33F-35C4A32AAB57}"/>
          </ac:spMkLst>
        </pc:spChg>
        <pc:spChg chg="add">
          <ac:chgData name="Sandeep Harbias" userId="cc89c90575fa1e3a" providerId="Windows Live" clId="Web-{935FBEC0-78CC-4628-3BFF-1F3DEF7FA77E}" dt="2020-08-27T19:12:04.194" v="2"/>
          <ac:spMkLst>
            <pc:docMk/>
            <pc:sldMk cId="3308398526" sldId="272"/>
            <ac:spMk id="8" creationId="{72F84B47-E267-4194-8194-831DB7B5547F}"/>
          </ac:spMkLst>
        </pc:spChg>
        <pc:picChg chg="mod">
          <ac:chgData name="Sandeep Harbias" userId="cc89c90575fa1e3a" providerId="Windows Live" clId="Web-{935FBEC0-78CC-4628-3BFF-1F3DEF7FA77E}" dt="2020-08-27T19:12:04.194" v="2"/>
          <ac:picMkLst>
            <pc:docMk/>
            <pc:sldMk cId="3308398526" sldId="272"/>
            <ac:picMk id="4" creationId="{413BE53A-7415-4DE2-ADAE-1D1EFA572781}"/>
          </ac:picMkLst>
        </pc:picChg>
      </pc:sldChg>
      <pc:sldChg chg="addSp modSp mod setBg">
        <pc:chgData name="Sandeep Harbias" userId="cc89c90575fa1e3a" providerId="Windows Live" clId="Web-{935FBEC0-78CC-4628-3BFF-1F3DEF7FA77E}" dt="2020-08-27T19:12:29.569" v="3"/>
        <pc:sldMkLst>
          <pc:docMk/>
          <pc:sldMk cId="2604453905" sldId="274"/>
        </pc:sldMkLst>
        <pc:spChg chg="mod">
          <ac:chgData name="Sandeep Harbias" userId="cc89c90575fa1e3a" providerId="Windows Live" clId="Web-{935FBEC0-78CC-4628-3BFF-1F3DEF7FA77E}" dt="2020-08-27T19:12:29.569" v="3"/>
          <ac:spMkLst>
            <pc:docMk/>
            <pc:sldMk cId="2604453905" sldId="274"/>
            <ac:spMk id="2" creationId="{A348A67A-C1E7-45C9-A2C8-E016318F8FCC}"/>
          </ac:spMkLst>
        </pc:spChg>
        <pc:spChg chg="add">
          <ac:chgData name="Sandeep Harbias" userId="cc89c90575fa1e3a" providerId="Windows Live" clId="Web-{935FBEC0-78CC-4628-3BFF-1F3DEF7FA77E}" dt="2020-08-27T19:12:29.569" v="3"/>
          <ac:spMkLst>
            <pc:docMk/>
            <pc:sldMk cId="2604453905" sldId="274"/>
            <ac:spMk id="9" creationId="{16C5FA50-8D52-4617-AF91-5C7B1C8352F1}"/>
          </ac:spMkLst>
        </pc:spChg>
        <pc:spChg chg="add">
          <ac:chgData name="Sandeep Harbias" userId="cc89c90575fa1e3a" providerId="Windows Live" clId="Web-{935FBEC0-78CC-4628-3BFF-1F3DEF7FA77E}" dt="2020-08-27T19:12:29.569" v="3"/>
          <ac:spMkLst>
            <pc:docMk/>
            <pc:sldMk cId="2604453905" sldId="274"/>
            <ac:spMk id="11" creationId="{E223798C-12AD-4B0C-A50C-D676347D67CF}"/>
          </ac:spMkLst>
        </pc:spChg>
        <pc:picChg chg="mod">
          <ac:chgData name="Sandeep Harbias" userId="cc89c90575fa1e3a" providerId="Windows Live" clId="Web-{935FBEC0-78CC-4628-3BFF-1F3DEF7FA77E}" dt="2020-08-27T19:12:29.569" v="3"/>
          <ac:picMkLst>
            <pc:docMk/>
            <pc:sldMk cId="2604453905" sldId="274"/>
            <ac:picMk id="4" creationId="{E0E95DDB-7BC8-43B5-9B0E-E920DCB94E95}"/>
          </ac:picMkLst>
        </pc:picChg>
      </pc:sldChg>
      <pc:sldChg chg="addSp modSp mod setBg">
        <pc:chgData name="Sandeep Harbias" userId="cc89c90575fa1e3a" providerId="Windows Live" clId="Web-{935FBEC0-78CC-4628-3BFF-1F3DEF7FA77E}" dt="2020-08-27T19:12:39.397" v="4"/>
        <pc:sldMkLst>
          <pc:docMk/>
          <pc:sldMk cId="204391363" sldId="275"/>
        </pc:sldMkLst>
        <pc:spChg chg="mod">
          <ac:chgData name="Sandeep Harbias" userId="cc89c90575fa1e3a" providerId="Windows Live" clId="Web-{935FBEC0-78CC-4628-3BFF-1F3DEF7FA77E}" dt="2020-08-27T19:12:39.397" v="4"/>
          <ac:spMkLst>
            <pc:docMk/>
            <pc:sldMk cId="204391363" sldId="275"/>
            <ac:spMk id="2" creationId="{00DAD875-8190-4BCC-98DF-C2FA2AA0C601}"/>
          </ac:spMkLst>
        </pc:spChg>
        <pc:spChg chg="add">
          <ac:chgData name="Sandeep Harbias" userId="cc89c90575fa1e3a" providerId="Windows Live" clId="Web-{935FBEC0-78CC-4628-3BFF-1F3DEF7FA77E}" dt="2020-08-27T19:12:39.397" v="4"/>
          <ac:spMkLst>
            <pc:docMk/>
            <pc:sldMk cId="204391363" sldId="275"/>
            <ac:spMk id="20" creationId="{A4AC5506-6312-4701-8D3C-40187889A947}"/>
          </ac:spMkLst>
        </pc:spChg>
        <pc:graphicFrameChg chg="mod modGraphic">
          <ac:chgData name="Sandeep Harbias" userId="cc89c90575fa1e3a" providerId="Windows Live" clId="Web-{935FBEC0-78CC-4628-3BFF-1F3DEF7FA77E}" dt="2020-08-27T19:12:39.397" v="4"/>
          <ac:graphicFrameMkLst>
            <pc:docMk/>
            <pc:sldMk cId="204391363" sldId="275"/>
            <ac:graphicFrameMk id="13" creationId="{71A245FE-598A-4789-B6AC-0FCADDEDE83E}"/>
          </ac:graphicFrameMkLst>
        </pc:graphicFrameChg>
        <pc:graphicFrameChg chg="mod ord modGraphic">
          <ac:chgData name="Sandeep Harbias" userId="cc89c90575fa1e3a" providerId="Windows Live" clId="Web-{935FBEC0-78CC-4628-3BFF-1F3DEF7FA77E}" dt="2020-08-27T19:12:39.397" v="4"/>
          <ac:graphicFrameMkLst>
            <pc:docMk/>
            <pc:sldMk cId="204391363" sldId="275"/>
            <ac:graphicFrameMk id="15" creationId="{CE0C590E-DAEA-4E09-A446-6757C06EBB44}"/>
          </ac:graphicFrameMkLst>
        </pc:graphicFrameChg>
      </pc:sldChg>
      <pc:sldChg chg="addSp modSp mod setBg">
        <pc:chgData name="Sandeep Harbias" userId="cc89c90575fa1e3a" providerId="Windows Live" clId="Web-{935FBEC0-78CC-4628-3BFF-1F3DEF7FA77E}" dt="2020-08-27T19:13:02.804" v="14" actId="20577"/>
        <pc:sldMkLst>
          <pc:docMk/>
          <pc:sldMk cId="2151005773" sldId="276"/>
        </pc:sldMkLst>
        <pc:spChg chg="mod">
          <ac:chgData name="Sandeep Harbias" userId="cc89c90575fa1e3a" providerId="Windows Live" clId="Web-{935FBEC0-78CC-4628-3BFF-1F3DEF7FA77E}" dt="2020-08-27T19:13:02.804" v="14" actId="20577"/>
          <ac:spMkLst>
            <pc:docMk/>
            <pc:sldMk cId="2151005773" sldId="276"/>
            <ac:spMk id="2" creationId="{D980BB69-B115-4CAC-AFAE-3471F4F599EB}"/>
          </ac:spMkLst>
        </pc:spChg>
        <pc:spChg chg="mod">
          <ac:chgData name="Sandeep Harbias" userId="cc89c90575fa1e3a" providerId="Windows Live" clId="Web-{935FBEC0-78CC-4628-3BFF-1F3DEF7FA77E}" dt="2020-08-27T19:12:57.163" v="5"/>
          <ac:spMkLst>
            <pc:docMk/>
            <pc:sldMk cId="2151005773" sldId="276"/>
            <ac:spMk id="3" creationId="{1AE52A19-847F-45CF-BA25-65DBD168A054}"/>
          </ac:spMkLst>
        </pc:spChg>
        <pc:spChg chg="add">
          <ac:chgData name="Sandeep Harbias" userId="cc89c90575fa1e3a" providerId="Windows Live" clId="Web-{935FBEC0-78CC-4628-3BFF-1F3DEF7FA77E}" dt="2020-08-27T19:12:57.163" v="5"/>
          <ac:spMkLst>
            <pc:docMk/>
            <pc:sldMk cId="2151005773" sldId="276"/>
            <ac:spMk id="8" creationId="{907EF6B7-1338-4443-8C46-6A318D952DFD}"/>
          </ac:spMkLst>
        </pc:spChg>
        <pc:spChg chg="add">
          <ac:chgData name="Sandeep Harbias" userId="cc89c90575fa1e3a" providerId="Windows Live" clId="Web-{935FBEC0-78CC-4628-3BFF-1F3DEF7FA77E}" dt="2020-08-27T19:12:57.163" v="5"/>
          <ac:spMkLst>
            <pc:docMk/>
            <pc:sldMk cId="2151005773" sldId="276"/>
            <ac:spMk id="10" creationId="{DAAE4CDD-124C-4DCF-9584-B6033B545DD5}"/>
          </ac:spMkLst>
        </pc:spChg>
        <pc:spChg chg="add">
          <ac:chgData name="Sandeep Harbias" userId="cc89c90575fa1e3a" providerId="Windows Live" clId="Web-{935FBEC0-78CC-4628-3BFF-1F3DEF7FA77E}" dt="2020-08-27T19:12:57.163" v="5"/>
          <ac:spMkLst>
            <pc:docMk/>
            <pc:sldMk cId="2151005773" sldId="276"/>
            <ac:spMk id="12" creationId="{081E4A58-353D-44AE-B2FC-2A74E2E400F7}"/>
          </ac:spMkLst>
        </pc:spChg>
      </pc:sldChg>
      <pc:sldChg chg="addSp modSp mod setBg">
        <pc:chgData name="Sandeep Harbias" userId="cc89c90575fa1e3a" providerId="Windows Live" clId="Web-{935FBEC0-78CC-4628-3BFF-1F3DEF7FA77E}" dt="2020-08-27T19:13:13.194" v="17"/>
        <pc:sldMkLst>
          <pc:docMk/>
          <pc:sldMk cId="2005895747" sldId="277"/>
        </pc:sldMkLst>
        <pc:spChg chg="mod">
          <ac:chgData name="Sandeep Harbias" userId="cc89c90575fa1e3a" providerId="Windows Live" clId="Web-{935FBEC0-78CC-4628-3BFF-1F3DEF7FA77E}" dt="2020-08-27T19:13:13.194" v="17"/>
          <ac:spMkLst>
            <pc:docMk/>
            <pc:sldMk cId="2005895747" sldId="277"/>
            <ac:spMk id="2" creationId="{76E73D2F-9AED-4D35-8A3C-B44E5406D482}"/>
          </ac:spMkLst>
        </pc:spChg>
        <pc:spChg chg="mod">
          <ac:chgData name="Sandeep Harbias" userId="cc89c90575fa1e3a" providerId="Windows Live" clId="Web-{935FBEC0-78CC-4628-3BFF-1F3DEF7FA77E}" dt="2020-08-27T19:13:13.194" v="17"/>
          <ac:spMkLst>
            <pc:docMk/>
            <pc:sldMk cId="2005895747" sldId="277"/>
            <ac:spMk id="3" creationId="{9F1E4DA6-D2B7-4AEE-AAD3-C60C6382AE9B}"/>
          </ac:spMkLst>
        </pc:spChg>
        <pc:spChg chg="add">
          <ac:chgData name="Sandeep Harbias" userId="cc89c90575fa1e3a" providerId="Windows Live" clId="Web-{935FBEC0-78CC-4628-3BFF-1F3DEF7FA77E}" dt="2020-08-27T19:13:13.194" v="17"/>
          <ac:spMkLst>
            <pc:docMk/>
            <pc:sldMk cId="2005895747" sldId="277"/>
            <ac:spMk id="8" creationId="{907EF6B7-1338-4443-8C46-6A318D952DFD}"/>
          </ac:spMkLst>
        </pc:spChg>
        <pc:spChg chg="add">
          <ac:chgData name="Sandeep Harbias" userId="cc89c90575fa1e3a" providerId="Windows Live" clId="Web-{935FBEC0-78CC-4628-3BFF-1F3DEF7FA77E}" dt="2020-08-27T19:13:13.194" v="17"/>
          <ac:spMkLst>
            <pc:docMk/>
            <pc:sldMk cId="2005895747" sldId="277"/>
            <ac:spMk id="10" creationId="{DAAE4CDD-124C-4DCF-9584-B6033B545DD5}"/>
          </ac:spMkLst>
        </pc:spChg>
        <pc:spChg chg="add">
          <ac:chgData name="Sandeep Harbias" userId="cc89c90575fa1e3a" providerId="Windows Live" clId="Web-{935FBEC0-78CC-4628-3BFF-1F3DEF7FA77E}" dt="2020-08-27T19:13:13.194" v="17"/>
          <ac:spMkLst>
            <pc:docMk/>
            <pc:sldMk cId="2005895747" sldId="277"/>
            <ac:spMk id="12" creationId="{081E4A58-353D-44AE-B2FC-2A74E2E400F7}"/>
          </ac:spMkLst>
        </pc:spChg>
      </pc:sldChg>
      <pc:sldChg chg="addSp modSp mod setBg">
        <pc:chgData name="Sandeep Harbias" userId="cc89c90575fa1e3a" providerId="Windows Live" clId="Web-{935FBEC0-78CC-4628-3BFF-1F3DEF7FA77E}" dt="2020-08-27T19:13:19.663" v="18"/>
        <pc:sldMkLst>
          <pc:docMk/>
          <pc:sldMk cId="3111178032" sldId="278"/>
        </pc:sldMkLst>
        <pc:spChg chg="mod">
          <ac:chgData name="Sandeep Harbias" userId="cc89c90575fa1e3a" providerId="Windows Live" clId="Web-{935FBEC0-78CC-4628-3BFF-1F3DEF7FA77E}" dt="2020-08-27T19:13:19.663" v="18"/>
          <ac:spMkLst>
            <pc:docMk/>
            <pc:sldMk cId="3111178032" sldId="278"/>
            <ac:spMk id="2" creationId="{CF9AD297-D690-4CC9-91E7-DD9627F7C3D1}"/>
          </ac:spMkLst>
        </pc:spChg>
        <pc:spChg chg="mod">
          <ac:chgData name="Sandeep Harbias" userId="cc89c90575fa1e3a" providerId="Windows Live" clId="Web-{935FBEC0-78CC-4628-3BFF-1F3DEF7FA77E}" dt="2020-08-27T19:13:19.663" v="18"/>
          <ac:spMkLst>
            <pc:docMk/>
            <pc:sldMk cId="3111178032" sldId="278"/>
            <ac:spMk id="3" creationId="{FCBA83D2-7F39-4142-8145-6B1549CDF824}"/>
          </ac:spMkLst>
        </pc:spChg>
        <pc:spChg chg="add">
          <ac:chgData name="Sandeep Harbias" userId="cc89c90575fa1e3a" providerId="Windows Live" clId="Web-{935FBEC0-78CC-4628-3BFF-1F3DEF7FA77E}" dt="2020-08-27T19:13:19.663" v="18"/>
          <ac:spMkLst>
            <pc:docMk/>
            <pc:sldMk cId="3111178032" sldId="278"/>
            <ac:spMk id="8" creationId="{389575E1-3389-451A-A5F7-27854C25C599}"/>
          </ac:spMkLst>
        </pc:spChg>
        <pc:spChg chg="add">
          <ac:chgData name="Sandeep Harbias" userId="cc89c90575fa1e3a" providerId="Windows Live" clId="Web-{935FBEC0-78CC-4628-3BFF-1F3DEF7FA77E}" dt="2020-08-27T19:13:19.663" v="18"/>
          <ac:spMkLst>
            <pc:docMk/>
            <pc:sldMk cId="3111178032" sldId="278"/>
            <ac:spMk id="10" creationId="{A53CCC5C-D88E-40FB-B30B-23DCDBD01D37}"/>
          </ac:spMkLst>
        </pc:spChg>
        <pc:spChg chg="add">
          <ac:chgData name="Sandeep Harbias" userId="cc89c90575fa1e3a" providerId="Windows Live" clId="Web-{935FBEC0-78CC-4628-3BFF-1F3DEF7FA77E}" dt="2020-08-27T19:13:19.663" v="18"/>
          <ac:spMkLst>
            <pc:docMk/>
            <pc:sldMk cId="3111178032" sldId="278"/>
            <ac:spMk id="12" creationId="{081E4A58-353D-44AE-B2FC-2A74E2E400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joeshamen/world-university-rankings-2020/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sz="4700" b="1">
                <a:solidFill>
                  <a:srgbClr val="FFFFFF"/>
                </a:solidFill>
                <a:ea typeface="+mj-lt"/>
                <a:cs typeface="+mj-lt"/>
              </a:rPr>
              <a:t>Are Top Universities More Attractive To Tech Startups?</a:t>
            </a:r>
            <a:endParaRPr lang="en-US" sz="4700">
              <a:solidFill>
                <a:srgbClr val="FFFFFF"/>
              </a:solidFill>
              <a:ea typeface="+mj-lt"/>
              <a:cs typeface="+mj-lt"/>
            </a:endParaRPr>
          </a:p>
        </p:txBody>
      </p:sp>
      <p:sp>
        <p:nvSpPr>
          <p:cNvPr id="3" name="Subtitle 2"/>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2442A1-954C-43EF-9EBA-569331EFE932}"/>
              </a:ext>
            </a:extLst>
          </p:cNvPr>
          <p:cNvSpPr>
            <a:spLocks noGrp="1"/>
          </p:cNvSpPr>
          <p:nvPr>
            <p:ph type="title"/>
          </p:nvPr>
        </p:nvSpPr>
        <p:spPr>
          <a:xfrm>
            <a:off x="686834" y="1153572"/>
            <a:ext cx="3200400" cy="4461163"/>
          </a:xfrm>
        </p:spPr>
        <p:txBody>
          <a:bodyPr>
            <a:normAutofit/>
          </a:bodyPr>
          <a:lstStyle/>
          <a:p>
            <a:r>
              <a:rPr lang="en-US" sz="2800">
                <a:solidFill>
                  <a:srgbClr val="FFFFFF"/>
                </a:solidFill>
                <a:ea typeface="+mj-lt"/>
                <a:cs typeface="+mj-lt"/>
              </a:rPr>
              <a:t>Correlation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B95348-DC62-4897-BAF7-1ADBC2BB912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ea typeface="+mn-lt"/>
                <a:cs typeface="+mn-lt"/>
              </a:rPr>
              <a:t>Each data point in this section is correlated against number of tech startups to understand the relationship between the two variables.</a:t>
            </a:r>
            <a:endParaRPr lang="en-US"/>
          </a:p>
          <a:p>
            <a:r>
              <a:rPr lang="en-US">
                <a:ea typeface="+mn-lt"/>
                <a:cs typeface="+mn-lt"/>
              </a:rPr>
              <a:t>We visually check for correlation and then check mathematically using </a:t>
            </a:r>
            <a:r>
              <a:rPr lang="en-US" err="1">
                <a:ea typeface="+mn-lt"/>
                <a:cs typeface="+mn-lt"/>
              </a:rPr>
              <a:t>pearson</a:t>
            </a:r>
            <a:r>
              <a:rPr lang="en-US">
                <a:ea typeface="+mn-lt"/>
                <a:cs typeface="+mn-lt"/>
              </a:rPr>
              <a:t> correlation coefficient.</a:t>
            </a:r>
            <a:endParaRPr lang="en-US"/>
          </a:p>
        </p:txBody>
      </p:sp>
    </p:spTree>
    <p:extLst>
      <p:ext uri="{BB962C8B-B14F-4D97-AF65-F5344CB8AC3E}">
        <p14:creationId xmlns:p14="http://schemas.microsoft.com/office/powerpoint/2010/main" val="339993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7025EFD5-738C-41B9-87FE-0C00E211B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A screenshot of a computer&#10;&#10;Description automatically generated">
            <a:extLst>
              <a:ext uri="{FF2B5EF4-FFF2-40B4-BE49-F238E27FC236}">
                <a16:creationId xmlns:a16="http://schemas.microsoft.com/office/drawing/2014/main" id="{8E8A2F75-72A5-4443-9562-6A513D68160A}"/>
              </a:ext>
            </a:extLst>
          </p:cNvPr>
          <p:cNvPicPr>
            <a:picLocks noGrp="1" noChangeAspect="1"/>
          </p:cNvPicPr>
          <p:nvPr>
            <p:ph type="pic" idx="1"/>
          </p:nvPr>
        </p:nvPicPr>
        <p:blipFill rotWithShape="1">
          <a:blip r:embed="rId2"/>
          <a:srcRect l="19029" r="19029"/>
          <a:stretch/>
        </p:blipFill>
        <p:spPr>
          <a:xfrm>
            <a:off x="858284" y="1165109"/>
            <a:ext cx="4261337" cy="435133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8" name="Arc 11">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2E8978-2515-40DB-9C87-98F8065922D2}"/>
              </a:ext>
            </a:extLst>
          </p:cNvPr>
          <p:cNvSpPr>
            <a:spLocks noGrp="1"/>
          </p:cNvSpPr>
          <p:nvPr>
            <p:ph type="title"/>
          </p:nvPr>
        </p:nvSpPr>
        <p:spPr>
          <a:xfrm>
            <a:off x="5827048" y="444272"/>
            <a:ext cx="5721484" cy="1325563"/>
          </a:xfrm>
        </p:spPr>
        <p:txBody>
          <a:bodyPr vert="horz" lIns="91440" tIns="45720" rIns="91440" bIns="45720" rtlCol="0" anchor="ctr">
            <a:normAutofit/>
          </a:bodyPr>
          <a:lstStyle/>
          <a:p>
            <a:r>
              <a:rPr lang="en-US" sz="4400"/>
              <a:t>Ranking vs Tech Startup Count</a:t>
            </a:r>
          </a:p>
        </p:txBody>
      </p:sp>
      <p:sp>
        <p:nvSpPr>
          <p:cNvPr id="5" name="Text Placeholder 4">
            <a:extLst>
              <a:ext uri="{FF2B5EF4-FFF2-40B4-BE49-F238E27FC236}">
                <a16:creationId xmlns:a16="http://schemas.microsoft.com/office/drawing/2014/main" id="{C93E0F71-724A-4FA9-87B1-3EDD10CB3CA5}"/>
              </a:ext>
            </a:extLst>
          </p:cNvPr>
          <p:cNvSpPr>
            <a:spLocks noGrp="1"/>
          </p:cNvSpPr>
          <p:nvPr>
            <p:ph type="body" sz="half" idx="2"/>
          </p:nvPr>
        </p:nvSpPr>
        <p:spPr>
          <a:xfrm>
            <a:off x="5827048" y="1904772"/>
            <a:ext cx="5721484" cy="4351338"/>
          </a:xfrm>
        </p:spPr>
        <p:txBody>
          <a:bodyPr vert="horz" lIns="91440" tIns="45720" rIns="91440" bIns="45720" rtlCol="0">
            <a:normAutofit/>
          </a:bodyPr>
          <a:lstStyle/>
          <a:p>
            <a:pPr indent="-228600">
              <a:buFont typeface="Arial" panose="020B0604020202020204" pitchFamily="34" charset="0"/>
              <a:buChar char="•"/>
            </a:pPr>
            <a:r>
              <a:rPr lang="en-US"/>
              <a:t>Does University rank correlate with the number of tech startups?</a:t>
            </a:r>
          </a:p>
          <a:p>
            <a:pPr indent="-228600">
              <a:buFont typeface="Arial" panose="020B0604020202020204" pitchFamily="34" charset="0"/>
              <a:buChar char="•"/>
            </a:pPr>
            <a:endParaRPr lang="en-US"/>
          </a:p>
          <a:p>
            <a:pPr indent="-228600">
              <a:buFont typeface="Arial" panose="020B0604020202020204" pitchFamily="34" charset="0"/>
              <a:buChar char="•"/>
            </a:pPr>
            <a:r>
              <a:rPr lang="en-US"/>
              <a:t>There doesn’t appear to be a relationship here.</a:t>
            </a:r>
          </a:p>
          <a:p>
            <a:pPr indent="-228600">
              <a:buFont typeface="Arial" panose="020B0604020202020204" pitchFamily="34" charset="0"/>
              <a:buChar char="•"/>
            </a:pPr>
            <a:r>
              <a:rPr lang="en-US"/>
              <a:t>This is confirmed by pearson correlation coefficient which gives us </a:t>
            </a:r>
          </a:p>
          <a:p>
            <a:pPr indent="-228600">
              <a:buFont typeface="Arial" panose="020B0604020202020204" pitchFamily="34" charset="0"/>
              <a:buChar char="•"/>
            </a:pPr>
            <a:r>
              <a:rPr lang="en-US"/>
              <a:t>Correlation:: -0.15989384537789045</a:t>
            </a:r>
          </a:p>
          <a:p>
            <a:pPr indent="-228600">
              <a:buFont typeface="Arial" panose="020B0604020202020204" pitchFamily="34" charset="0"/>
              <a:buChar char="•"/>
            </a:pPr>
            <a:r>
              <a:rPr lang="en-US"/>
              <a:t>Significance:: 0.11204284425635871</a:t>
            </a:r>
          </a:p>
          <a:p>
            <a:pPr indent="-228600">
              <a:buFont typeface="Arial" panose="020B0604020202020204" pitchFamily="34" charset="0"/>
              <a:buChar char="•"/>
            </a:pPr>
            <a:endParaRPr lang="en-US" i="1"/>
          </a:p>
          <a:p>
            <a:pPr indent="-228600">
              <a:buFont typeface="Arial" panose="020B0604020202020204" pitchFamily="34" charset="0"/>
              <a:buChar char="•"/>
            </a:pPr>
            <a:endParaRPr lang="en-US"/>
          </a:p>
        </p:txBody>
      </p:sp>
    </p:spTree>
    <p:extLst>
      <p:ext uri="{BB962C8B-B14F-4D97-AF65-F5344CB8AC3E}">
        <p14:creationId xmlns:p14="http://schemas.microsoft.com/office/powerpoint/2010/main" val="776819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7025EFD5-738C-41B9-87FE-0C00E211B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8" descr="A screenshot of a cell phone&#10;&#10;Description automatically generated">
            <a:extLst>
              <a:ext uri="{FF2B5EF4-FFF2-40B4-BE49-F238E27FC236}">
                <a16:creationId xmlns:a16="http://schemas.microsoft.com/office/drawing/2014/main" id="{F8916F14-B60B-4D1D-BAF2-4472D644506F}"/>
              </a:ext>
            </a:extLst>
          </p:cNvPr>
          <p:cNvPicPr>
            <a:picLocks noGrp="1" noChangeAspect="1"/>
          </p:cNvPicPr>
          <p:nvPr>
            <p:ph type="pic" idx="1"/>
          </p:nvPr>
        </p:nvPicPr>
        <p:blipFill rotWithShape="1">
          <a:blip r:embed="rId2"/>
          <a:srcRect l="16737" r="18627" b="-2"/>
          <a:stretch/>
        </p:blipFill>
        <p:spPr>
          <a:xfrm>
            <a:off x="858284" y="1165109"/>
            <a:ext cx="4261337" cy="435133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1" name="Arc 14">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2E8978-2515-40DB-9C87-98F8065922D2}"/>
              </a:ext>
            </a:extLst>
          </p:cNvPr>
          <p:cNvSpPr>
            <a:spLocks noGrp="1"/>
          </p:cNvSpPr>
          <p:nvPr>
            <p:ph type="title"/>
          </p:nvPr>
        </p:nvSpPr>
        <p:spPr>
          <a:xfrm>
            <a:off x="5827048" y="444272"/>
            <a:ext cx="5721484" cy="1325563"/>
          </a:xfrm>
        </p:spPr>
        <p:txBody>
          <a:bodyPr vert="horz" lIns="91440" tIns="45720" rIns="91440" bIns="45720" rtlCol="0" anchor="ctr">
            <a:normAutofit/>
          </a:bodyPr>
          <a:lstStyle/>
          <a:p>
            <a:r>
              <a:rPr lang="en-US" sz="4400"/>
              <a:t>Male Representation vs Tech Startup Count</a:t>
            </a:r>
          </a:p>
        </p:txBody>
      </p:sp>
      <p:sp>
        <p:nvSpPr>
          <p:cNvPr id="5" name="Text Placeholder 4">
            <a:extLst>
              <a:ext uri="{FF2B5EF4-FFF2-40B4-BE49-F238E27FC236}">
                <a16:creationId xmlns:a16="http://schemas.microsoft.com/office/drawing/2014/main" id="{C93E0F71-724A-4FA9-87B1-3EDD10CB3CA5}"/>
              </a:ext>
            </a:extLst>
          </p:cNvPr>
          <p:cNvSpPr>
            <a:spLocks noGrp="1"/>
          </p:cNvSpPr>
          <p:nvPr>
            <p:ph type="body" sz="half" idx="2"/>
          </p:nvPr>
        </p:nvSpPr>
        <p:spPr>
          <a:xfrm>
            <a:off x="5827048" y="1904772"/>
            <a:ext cx="5721484" cy="4351338"/>
          </a:xfrm>
        </p:spPr>
        <p:txBody>
          <a:bodyPr vert="horz" lIns="91440" tIns="45720" rIns="91440" bIns="45720" rtlCol="0">
            <a:normAutofit/>
          </a:bodyPr>
          <a:lstStyle/>
          <a:p>
            <a:pPr indent="-228600">
              <a:buFont typeface="Arial" panose="020B0604020202020204" pitchFamily="34" charset="0"/>
              <a:buChar char="•"/>
            </a:pPr>
            <a:r>
              <a:rPr lang="en-US"/>
              <a:t>Do we see male bias when it comes to tech startups?</a:t>
            </a:r>
          </a:p>
          <a:p>
            <a:pPr indent="-228600">
              <a:buFont typeface="Arial" panose="020B0604020202020204" pitchFamily="34" charset="0"/>
              <a:buChar char="•"/>
            </a:pPr>
            <a:endParaRPr lang="en-US"/>
          </a:p>
          <a:p>
            <a:pPr indent="-228600">
              <a:buFont typeface="Arial" panose="020B0604020202020204" pitchFamily="34" charset="0"/>
              <a:buChar char="•"/>
            </a:pPr>
            <a:r>
              <a:rPr lang="en-US"/>
              <a:t>Again there doesn’t appear to be a relationship here.</a:t>
            </a:r>
          </a:p>
          <a:p>
            <a:pPr indent="-228600">
              <a:buFont typeface="Arial" panose="020B0604020202020204" pitchFamily="34" charset="0"/>
              <a:buChar char="•"/>
            </a:pPr>
            <a:r>
              <a:rPr lang="en-US"/>
              <a:t>This is confirmed by pearson correlation coefficient which gives us</a:t>
            </a:r>
          </a:p>
          <a:p>
            <a:pPr indent="-228600">
              <a:buFont typeface="Arial" panose="020B0604020202020204" pitchFamily="34" charset="0"/>
              <a:buChar char="•"/>
            </a:pPr>
            <a:r>
              <a:rPr lang="en-US"/>
              <a:t>Correlation:: -0.10689824071206178</a:t>
            </a:r>
          </a:p>
          <a:p>
            <a:pPr indent="-228600">
              <a:buFont typeface="Arial" panose="020B0604020202020204" pitchFamily="34" charset="0"/>
              <a:buChar char="•"/>
            </a:pPr>
            <a:r>
              <a:rPr lang="en-US"/>
              <a:t>Significance:: 0.2897913801355428</a:t>
            </a:r>
          </a:p>
          <a:p>
            <a:pPr indent="-228600">
              <a:buFont typeface="Arial" panose="020B0604020202020204" pitchFamily="34" charset="0"/>
              <a:buChar char="•"/>
            </a:pPr>
            <a:endParaRPr lang="en-US" i="1"/>
          </a:p>
          <a:p>
            <a:pPr indent="-228600">
              <a:buFont typeface="Arial" panose="020B0604020202020204" pitchFamily="34" charset="0"/>
              <a:buChar char="•"/>
            </a:pPr>
            <a:endParaRPr lang="en-US"/>
          </a:p>
        </p:txBody>
      </p:sp>
    </p:spTree>
    <p:extLst>
      <p:ext uri="{BB962C8B-B14F-4D97-AF65-F5344CB8AC3E}">
        <p14:creationId xmlns:p14="http://schemas.microsoft.com/office/powerpoint/2010/main" val="102079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26B1C1B9-0DBC-4CF8-A168-F52D506E9BE5}"/>
              </a:ext>
            </a:extLst>
          </p:cNvPr>
          <p:cNvPicPr>
            <a:picLocks noGrp="1" noChangeAspect="1"/>
          </p:cNvPicPr>
          <p:nvPr>
            <p:ph idx="1"/>
          </p:nvPr>
        </p:nvPicPr>
        <p:blipFill>
          <a:blip r:embed="rId2"/>
          <a:stretch>
            <a:fillRect/>
          </a:stretch>
        </p:blipFill>
        <p:spPr>
          <a:xfrm>
            <a:off x="976313" y="41275"/>
            <a:ext cx="10239375" cy="2508250"/>
          </a:xfrm>
        </p:spPr>
      </p:pic>
      <p:pic>
        <p:nvPicPr>
          <p:cNvPr id="7" name="Picture 7" descr="A screenshot of a cell phone&#10;&#10;Description automatically generated">
            <a:extLst>
              <a:ext uri="{FF2B5EF4-FFF2-40B4-BE49-F238E27FC236}">
                <a16:creationId xmlns:a16="http://schemas.microsoft.com/office/drawing/2014/main" id="{733E946B-A768-491D-B156-88BB4A03A09D}"/>
              </a:ext>
            </a:extLst>
          </p:cNvPr>
          <p:cNvPicPr>
            <a:picLocks noChangeAspect="1"/>
          </p:cNvPicPr>
          <p:nvPr/>
        </p:nvPicPr>
        <p:blipFill>
          <a:blip r:embed="rId3"/>
          <a:stretch>
            <a:fillRect/>
          </a:stretch>
        </p:blipFill>
        <p:spPr>
          <a:xfrm>
            <a:off x="976313" y="2632075"/>
            <a:ext cx="10239375" cy="2722563"/>
          </a:xfrm>
          <a:prstGeom prst="rect">
            <a:avLst/>
          </a:prstGeom>
        </p:spPr>
      </p:pic>
      <p:sp>
        <p:nvSpPr>
          <p:cNvPr id="2" name="Title 1">
            <a:extLst>
              <a:ext uri="{FF2B5EF4-FFF2-40B4-BE49-F238E27FC236}">
                <a16:creationId xmlns:a16="http://schemas.microsoft.com/office/drawing/2014/main" id="{B246A8C9-A682-436E-812B-5349B20DE0D7}"/>
              </a:ext>
            </a:extLst>
          </p:cNvPr>
          <p:cNvSpPr>
            <a:spLocks noGrp="1"/>
          </p:cNvSpPr>
          <p:nvPr>
            <p:ph type="title"/>
          </p:nvPr>
        </p:nvSpPr>
        <p:spPr>
          <a:xfrm>
            <a:off x="838200" y="5534025"/>
            <a:ext cx="10515600" cy="822326"/>
          </a:xfrm>
        </p:spPr>
        <p:txBody>
          <a:bodyPr vert="horz" lIns="91440" tIns="45720" rIns="91440" bIns="45720" rtlCol="0" anchor="ctr">
            <a:normAutofit/>
          </a:bodyPr>
          <a:lstStyle/>
          <a:p>
            <a:pPr algn="ctr"/>
            <a:r>
              <a:rPr lang="en-US"/>
              <a:t>Multiple value correlation</a:t>
            </a:r>
          </a:p>
        </p:txBody>
      </p:sp>
    </p:spTree>
    <p:extLst>
      <p:ext uri="{BB962C8B-B14F-4D97-AF65-F5344CB8AC3E}">
        <p14:creationId xmlns:p14="http://schemas.microsoft.com/office/powerpoint/2010/main" val="3131109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BB89B-D421-4849-9843-5E9BA571D662}"/>
              </a:ext>
            </a:extLst>
          </p:cNvPr>
          <p:cNvSpPr>
            <a:spLocks noGrp="1"/>
          </p:cNvSpPr>
          <p:nvPr>
            <p:ph type="title"/>
          </p:nvPr>
        </p:nvSpPr>
        <p:spPr>
          <a:xfrm>
            <a:off x="1389278" y="1233241"/>
            <a:ext cx="3240506" cy="4064628"/>
          </a:xfrm>
        </p:spPr>
        <p:txBody>
          <a:bodyPr>
            <a:normAutofit/>
          </a:bodyPr>
          <a:lstStyle/>
          <a:p>
            <a:r>
              <a:rPr lang="en-US">
                <a:solidFill>
                  <a:srgbClr val="FFFFFF"/>
                </a:solidFill>
                <a:cs typeface="Calibri Light"/>
              </a:rPr>
              <a:t>Multiple Variable Correlation</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BD93740-DD03-4E19-9AA2-B57D35778DFD}"/>
              </a:ext>
            </a:extLst>
          </p:cNvPr>
          <p:cNvSpPr>
            <a:spLocks noGrp="1"/>
          </p:cNvSpPr>
          <p:nvPr>
            <p:ph idx="1"/>
          </p:nvPr>
        </p:nvSpPr>
        <p:spPr>
          <a:xfrm>
            <a:off x="6096000" y="820880"/>
            <a:ext cx="5257799" cy="4889350"/>
          </a:xfrm>
        </p:spPr>
        <p:txBody>
          <a:bodyPr vert="horz" lIns="91440" tIns="45720" rIns="91440" bIns="45720" rtlCol="0" anchor="t">
            <a:normAutofit fontScale="92500" lnSpcReduction="20000"/>
          </a:bodyPr>
          <a:lstStyle/>
          <a:p>
            <a:r>
              <a:rPr lang="en-US" sz="1500">
                <a:ea typeface="+mn-lt"/>
                <a:cs typeface="+mn-lt"/>
              </a:rPr>
              <a:t>Looking at the graphs the strongest correlations appear to be:</a:t>
            </a:r>
          </a:p>
          <a:p>
            <a:pPr marL="0" indent="0">
              <a:buNone/>
            </a:pPr>
            <a:r>
              <a:rPr lang="en-US" sz="1500" b="1">
                <a:ea typeface="+mn-lt"/>
                <a:cs typeface="+mn-lt"/>
              </a:rPr>
              <a:t>International Students</a:t>
            </a:r>
            <a:endParaRPr lang="en-US" sz="1500">
              <a:ea typeface="+mn-lt"/>
              <a:cs typeface="+mn-lt"/>
            </a:endParaRPr>
          </a:p>
          <a:p>
            <a:pPr marL="0" indent="0">
              <a:buNone/>
            </a:pPr>
            <a:r>
              <a:rPr lang="en-US" sz="1500">
                <a:ea typeface="+mn-lt"/>
                <a:cs typeface="+mn-lt"/>
              </a:rPr>
              <a:t>Correlation:: 0.3725851074495698</a:t>
            </a:r>
          </a:p>
          <a:p>
            <a:pPr marL="0" indent="0">
              <a:buNone/>
            </a:pPr>
            <a:r>
              <a:rPr lang="en-US" sz="1500">
                <a:ea typeface="+mn-lt"/>
                <a:cs typeface="+mn-lt"/>
              </a:rPr>
              <a:t>Significance:: 0.00013485931494028897</a:t>
            </a:r>
            <a:endParaRPr lang="en-US"/>
          </a:p>
          <a:p>
            <a:pPr marL="0" indent="0">
              <a:buNone/>
            </a:pPr>
            <a:r>
              <a:rPr lang="en-US" sz="1500" b="1">
                <a:ea typeface="+mn-lt"/>
                <a:cs typeface="+mn-lt"/>
              </a:rPr>
              <a:t>Teaching</a:t>
            </a:r>
            <a:endParaRPr lang="en-US" sz="1500">
              <a:ea typeface="+mn-lt"/>
              <a:cs typeface="+mn-lt"/>
            </a:endParaRPr>
          </a:p>
          <a:p>
            <a:pPr marL="0" indent="0">
              <a:buNone/>
            </a:pPr>
            <a:r>
              <a:rPr lang="en-US" sz="1500">
                <a:ea typeface="+mn-lt"/>
                <a:cs typeface="+mn-lt"/>
              </a:rPr>
              <a:t>Correlation:: 0.29666362220215314</a:t>
            </a:r>
          </a:p>
          <a:p>
            <a:pPr marL="0" indent="0">
              <a:buNone/>
            </a:pPr>
            <a:r>
              <a:rPr lang="en-US" sz="1500">
                <a:ea typeface="+mn-lt"/>
                <a:cs typeface="+mn-lt"/>
              </a:rPr>
              <a:t>Significance:: 0.00272546569137422</a:t>
            </a:r>
            <a:endParaRPr lang="en-US"/>
          </a:p>
          <a:p>
            <a:pPr marL="0" indent="0">
              <a:buNone/>
            </a:pPr>
            <a:r>
              <a:rPr lang="en-US" sz="1500" b="1">
                <a:ea typeface="+mn-lt"/>
                <a:cs typeface="+mn-lt"/>
              </a:rPr>
              <a:t>Research</a:t>
            </a:r>
            <a:endParaRPr lang="en-US" sz="1500">
              <a:ea typeface="+mn-lt"/>
              <a:cs typeface="+mn-lt"/>
            </a:endParaRPr>
          </a:p>
          <a:p>
            <a:pPr marL="0" indent="0">
              <a:buNone/>
            </a:pPr>
            <a:r>
              <a:rPr lang="en-US" sz="1500">
                <a:ea typeface="+mn-lt"/>
                <a:cs typeface="+mn-lt"/>
              </a:rPr>
              <a:t>Correlation:: 0.2987968924629771</a:t>
            </a:r>
          </a:p>
          <a:p>
            <a:pPr marL="0" indent="0">
              <a:buNone/>
            </a:pPr>
            <a:r>
              <a:rPr lang="en-US" sz="1500">
                <a:ea typeface="+mn-lt"/>
                <a:cs typeface="+mn-lt"/>
              </a:rPr>
              <a:t>Significance:: 0.002530209708622019</a:t>
            </a:r>
            <a:endParaRPr lang="en-US"/>
          </a:p>
          <a:p>
            <a:pPr marL="0" indent="0">
              <a:buNone/>
            </a:pPr>
            <a:r>
              <a:rPr lang="en-US" sz="1500" b="1">
                <a:ea typeface="+mn-lt"/>
                <a:cs typeface="+mn-lt"/>
              </a:rPr>
              <a:t>International Outlook</a:t>
            </a:r>
            <a:endParaRPr lang="en-US" sz="1500">
              <a:ea typeface="+mn-lt"/>
              <a:cs typeface="+mn-lt"/>
            </a:endParaRPr>
          </a:p>
          <a:p>
            <a:pPr marL="0" indent="0">
              <a:buNone/>
            </a:pPr>
            <a:r>
              <a:rPr lang="en-US" sz="1500">
                <a:ea typeface="+mn-lt"/>
                <a:cs typeface="+mn-lt"/>
              </a:rPr>
              <a:t>Correlation:: 0.16969820209989445</a:t>
            </a:r>
          </a:p>
          <a:p>
            <a:pPr marL="0" indent="0">
              <a:buNone/>
            </a:pPr>
            <a:r>
              <a:rPr lang="en-US" sz="1500">
                <a:ea typeface="+mn-lt"/>
                <a:cs typeface="+mn-lt"/>
              </a:rPr>
              <a:t>Significance:: 0.09142801878333925</a:t>
            </a:r>
            <a:endParaRPr lang="en-US"/>
          </a:p>
          <a:p>
            <a:pPr marL="0" indent="0">
              <a:buNone/>
            </a:pPr>
            <a:endParaRPr lang="en-US">
              <a:ea typeface="+mn-lt"/>
              <a:cs typeface="+mn-lt"/>
            </a:endParaRPr>
          </a:p>
          <a:p>
            <a:pPr marL="0" indent="0">
              <a:buNone/>
            </a:pPr>
            <a:r>
              <a:rPr lang="en-US" sz="1500">
                <a:ea typeface="+mn-lt"/>
                <a:cs typeface="+mn-lt"/>
              </a:rPr>
              <a:t>All of the correlations are quite weak. P values under 0.05 indicates statistical significance so all have significance except International Outlook.</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79327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8C2823-4908-4C9E-AE2C-049434D25CCC}"/>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Cluster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3519DE-448F-4B26-A957-4580C0548BD8}"/>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400" err="1">
                <a:ea typeface="+mn-lt"/>
                <a:cs typeface="+mn-lt"/>
              </a:rPr>
              <a:t>Lets</a:t>
            </a:r>
            <a:r>
              <a:rPr lang="en-US" sz="1400">
                <a:ea typeface="+mn-lt"/>
                <a:cs typeface="+mn-lt"/>
              </a:rPr>
              <a:t> cluster the universities based on </a:t>
            </a:r>
            <a:r>
              <a:rPr lang="en-US" sz="1400" err="1">
                <a:ea typeface="+mn-lt"/>
                <a:cs typeface="+mn-lt"/>
              </a:rPr>
              <a:t>there</a:t>
            </a:r>
            <a:r>
              <a:rPr lang="en-US" sz="1400">
                <a:ea typeface="+mn-lt"/>
                <a:cs typeface="+mn-lt"/>
              </a:rPr>
              <a:t> attributes and </a:t>
            </a:r>
            <a:r>
              <a:rPr lang="en-US" sz="1400" err="1">
                <a:ea typeface="+mn-lt"/>
                <a:cs typeface="+mn-lt"/>
              </a:rPr>
              <a:t>lets</a:t>
            </a:r>
            <a:r>
              <a:rPr lang="en-US" sz="1400">
                <a:ea typeface="+mn-lt"/>
                <a:cs typeface="+mn-lt"/>
              </a:rPr>
              <a:t> see if particular clusters have a higher number of tech startups</a:t>
            </a:r>
          </a:p>
          <a:p>
            <a:r>
              <a:rPr lang="en-US" sz="1400">
                <a:ea typeface="+mn-lt"/>
                <a:cs typeface="+mn-lt"/>
              </a:rPr>
              <a:t>We are going to use </a:t>
            </a:r>
            <a:r>
              <a:rPr lang="en-US" sz="1400" err="1">
                <a:ea typeface="+mn-lt"/>
                <a:cs typeface="+mn-lt"/>
              </a:rPr>
              <a:t>kmeans</a:t>
            </a:r>
            <a:r>
              <a:rPr lang="en-US" sz="1400">
                <a:ea typeface="+mn-lt"/>
                <a:cs typeface="+mn-lt"/>
              </a:rPr>
              <a:t> as our clustering algorithm. We will start with a k of 4 and then go from there.</a:t>
            </a:r>
          </a:p>
          <a:p>
            <a:r>
              <a:rPr lang="en-US" sz="1400">
                <a:ea typeface="+mn-lt"/>
                <a:cs typeface="+mn-lt"/>
              </a:rPr>
              <a:t>For us to be able to get a good set of clusters we need drop the following variables when fitting the data:</a:t>
            </a:r>
          </a:p>
          <a:p>
            <a:pPr lvl="1"/>
            <a:r>
              <a:rPr lang="en-US" sz="1400">
                <a:ea typeface="+mn-lt"/>
                <a:cs typeface="+mn-lt"/>
              </a:rPr>
              <a:t>Ranking – Unique, continuous value so it would distort the similarity tests</a:t>
            </a:r>
          </a:p>
          <a:p>
            <a:pPr lvl="1"/>
            <a:r>
              <a:rPr lang="en-US" sz="1400">
                <a:ea typeface="+mn-lt"/>
                <a:cs typeface="+mn-lt"/>
              </a:rPr>
              <a:t>University – Dropped as this text field cannot be used in the distance calculation</a:t>
            </a:r>
          </a:p>
          <a:p>
            <a:pPr lvl="1"/>
            <a:r>
              <a:rPr lang="en-US" sz="1400">
                <a:ea typeface="+mn-lt"/>
                <a:cs typeface="+mn-lt"/>
              </a:rPr>
              <a:t>Location – This will lead to noise in the data.  We are not interested In this data for this report </a:t>
            </a:r>
          </a:p>
          <a:p>
            <a:pPr lvl="1"/>
            <a:r>
              <a:rPr lang="en-US" sz="1400">
                <a:ea typeface="+mn-lt"/>
                <a:cs typeface="+mn-lt"/>
              </a:rPr>
              <a:t>Tech Count – This is the variable that we want to check the clusters against later on</a:t>
            </a:r>
          </a:p>
        </p:txBody>
      </p:sp>
    </p:spTree>
    <p:extLst>
      <p:ext uri="{BB962C8B-B14F-4D97-AF65-F5344CB8AC3E}">
        <p14:creationId xmlns:p14="http://schemas.microsoft.com/office/powerpoint/2010/main" val="2475606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17891482-C38A-4F0C-8183-0121632F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8F6AF-BB30-4FEE-9903-96A01B2D8D29}"/>
              </a:ext>
            </a:extLst>
          </p:cNvPr>
          <p:cNvSpPr>
            <a:spLocks noGrp="1"/>
          </p:cNvSpPr>
          <p:nvPr>
            <p:ph type="title"/>
          </p:nvPr>
        </p:nvSpPr>
        <p:spPr>
          <a:xfrm>
            <a:off x="5430129" y="486184"/>
            <a:ext cx="6118403" cy="1325563"/>
          </a:xfrm>
        </p:spPr>
        <p:txBody>
          <a:bodyPr>
            <a:normAutofit/>
          </a:bodyPr>
          <a:lstStyle/>
          <a:p>
            <a:r>
              <a:rPr lang="en-US" err="1">
                <a:ea typeface="+mj-lt"/>
                <a:cs typeface="+mj-lt"/>
              </a:rPr>
              <a:t>KMeans</a:t>
            </a:r>
            <a:r>
              <a:rPr lang="en-US">
                <a:ea typeface="+mj-lt"/>
                <a:cs typeface="+mj-lt"/>
              </a:rPr>
              <a:t> Cluster (K = 4)</a:t>
            </a:r>
          </a:p>
        </p:txBody>
      </p:sp>
      <p:pic>
        <p:nvPicPr>
          <p:cNvPr id="4" name="Picture 4" descr="A screenshot of a cell phone&#10;&#10;Description automatically generated">
            <a:extLst>
              <a:ext uri="{FF2B5EF4-FFF2-40B4-BE49-F238E27FC236}">
                <a16:creationId xmlns:a16="http://schemas.microsoft.com/office/drawing/2014/main" id="{165BDA4B-7D48-4AAF-B186-01A3BE8EBF94}"/>
              </a:ext>
            </a:extLst>
          </p:cNvPr>
          <p:cNvPicPr>
            <a:picLocks noChangeAspect="1"/>
          </p:cNvPicPr>
          <p:nvPr/>
        </p:nvPicPr>
        <p:blipFill>
          <a:blip r:embed="rId2"/>
          <a:stretch>
            <a:fillRect/>
          </a:stretch>
        </p:blipFill>
        <p:spPr>
          <a:xfrm>
            <a:off x="643466" y="843852"/>
            <a:ext cx="4100921" cy="2019703"/>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pic>
        <p:nvPicPr>
          <p:cNvPr id="5" name="Picture 5" descr="A screenshot of a cell phone&#10;&#10;Description automatically generated">
            <a:extLst>
              <a:ext uri="{FF2B5EF4-FFF2-40B4-BE49-F238E27FC236}">
                <a16:creationId xmlns:a16="http://schemas.microsoft.com/office/drawing/2014/main" id="{47C87671-36C8-4EDE-9946-F584CF0FA442}"/>
              </a:ext>
            </a:extLst>
          </p:cNvPr>
          <p:cNvPicPr>
            <a:picLocks noChangeAspect="1"/>
          </p:cNvPicPr>
          <p:nvPr/>
        </p:nvPicPr>
        <p:blipFill>
          <a:blip r:embed="rId3"/>
          <a:stretch>
            <a:fillRect/>
          </a:stretch>
        </p:blipFill>
        <p:spPr>
          <a:xfrm>
            <a:off x="1313840" y="3543300"/>
            <a:ext cx="3430547" cy="281304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 name="Content Placeholder 2">
            <a:extLst>
              <a:ext uri="{FF2B5EF4-FFF2-40B4-BE49-F238E27FC236}">
                <a16:creationId xmlns:a16="http://schemas.microsoft.com/office/drawing/2014/main" id="{B8757F77-0FDB-4767-8591-561E38BA1BA4}"/>
              </a:ext>
            </a:extLst>
          </p:cNvPr>
          <p:cNvSpPr>
            <a:spLocks noGrp="1"/>
          </p:cNvSpPr>
          <p:nvPr>
            <p:ph idx="1"/>
          </p:nvPr>
        </p:nvSpPr>
        <p:spPr>
          <a:xfrm>
            <a:off x="5430129" y="1946684"/>
            <a:ext cx="6118403" cy="4351338"/>
          </a:xfrm>
        </p:spPr>
        <p:txBody>
          <a:bodyPr vert="horz" lIns="91440" tIns="45720" rIns="91440" bIns="45720" rtlCol="0" anchor="t">
            <a:normAutofit/>
          </a:bodyPr>
          <a:lstStyle/>
          <a:p>
            <a:r>
              <a:rPr lang="en-US">
                <a:cs typeface="Calibri"/>
              </a:rPr>
              <a:t>Arbitrarily start with k = 4</a:t>
            </a:r>
          </a:p>
          <a:p>
            <a:endParaRPr lang="en-US">
              <a:ea typeface="+mn-lt"/>
              <a:cs typeface="+mn-lt"/>
            </a:endParaRPr>
          </a:p>
        </p:txBody>
      </p:sp>
      <p:sp>
        <p:nvSpPr>
          <p:cNvPr id="8" name="Arc 11">
            <a:extLst>
              <a:ext uri="{FF2B5EF4-FFF2-40B4-BE49-F238E27FC236}">
                <a16:creationId xmlns:a16="http://schemas.microsoft.com/office/drawing/2014/main" id="{DA4B6E73-2318-4814-8EB1-306D53723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563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DDF6-DFBC-41BE-AFD4-E493B886A693}"/>
              </a:ext>
            </a:extLst>
          </p:cNvPr>
          <p:cNvSpPr>
            <a:spLocks noGrp="1"/>
          </p:cNvSpPr>
          <p:nvPr>
            <p:ph type="title"/>
          </p:nvPr>
        </p:nvSpPr>
        <p:spPr>
          <a:xfrm>
            <a:off x="648929" y="629266"/>
            <a:ext cx="3505495" cy="1622321"/>
          </a:xfrm>
        </p:spPr>
        <p:txBody>
          <a:bodyPr>
            <a:normAutofit/>
          </a:bodyPr>
          <a:lstStyle/>
          <a:p>
            <a:r>
              <a:rPr lang="en-US">
                <a:cs typeface="Calibri Light"/>
              </a:rPr>
              <a:t>Find best k for k means</a:t>
            </a:r>
            <a:endParaRPr lang="en-US"/>
          </a:p>
        </p:txBody>
      </p:sp>
      <p:sp>
        <p:nvSpPr>
          <p:cNvPr id="3" name="Content Placeholder 2">
            <a:extLst>
              <a:ext uri="{FF2B5EF4-FFF2-40B4-BE49-F238E27FC236}">
                <a16:creationId xmlns:a16="http://schemas.microsoft.com/office/drawing/2014/main" id="{AC202CD3-0477-48C8-8415-6B98CC7038EC}"/>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1400">
                <a:ea typeface="+mn-lt"/>
                <a:cs typeface="+mn-lt"/>
              </a:rPr>
              <a:t>We arbitrarily took 4 as a starting point for kmeans but lets now take a more methodical approach before going further.</a:t>
            </a:r>
          </a:p>
          <a:p>
            <a:r>
              <a:rPr lang="en-US" sz="1400">
                <a:ea typeface="+mn-lt"/>
                <a:cs typeface="+mn-lt"/>
              </a:rPr>
              <a:t>There are several methods available to iteratively run kmeans to find the best value for k.  </a:t>
            </a:r>
          </a:p>
          <a:p>
            <a:r>
              <a:rPr lang="en-US" sz="1400">
                <a:ea typeface="+mn-lt"/>
                <a:cs typeface="+mn-lt"/>
              </a:rPr>
              <a:t>One of those is the silhouette method which uses a score based on how similar the points are in each cluster and dissimilar to other clusters.   The score is between –1 and +1, the highest score for a given range of k will give us the best k to use.</a:t>
            </a:r>
          </a:p>
          <a:p>
            <a:r>
              <a:rPr lang="en-US" sz="1400">
                <a:ea typeface="+mn-lt"/>
                <a:cs typeface="+mn-lt"/>
              </a:rPr>
              <a:t>The results of the analysis are shown.  We can see that k = 3 is the optimal value</a:t>
            </a:r>
          </a:p>
          <a:p>
            <a:endParaRPr lang="en-US" sz="1400">
              <a:cs typeface="Calibri"/>
            </a:endParaRPr>
          </a:p>
        </p:txBody>
      </p:sp>
      <p:sp>
        <p:nvSpPr>
          <p:cNvPr id="7"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413BE53A-7415-4DE2-ADAE-1D1EFA572781}"/>
              </a:ext>
            </a:extLst>
          </p:cNvPr>
          <p:cNvPicPr>
            <a:picLocks noChangeAspect="1"/>
          </p:cNvPicPr>
          <p:nvPr/>
        </p:nvPicPr>
        <p:blipFill>
          <a:blip r:embed="rId2"/>
          <a:stretch>
            <a:fillRect/>
          </a:stretch>
        </p:blipFill>
        <p:spPr>
          <a:xfrm>
            <a:off x="5405862" y="1647991"/>
            <a:ext cx="6019331" cy="3558772"/>
          </a:xfrm>
          <a:prstGeom prst="rect">
            <a:avLst/>
          </a:prstGeom>
          <a:effectLst/>
        </p:spPr>
      </p:pic>
    </p:spTree>
    <p:extLst>
      <p:ext uri="{BB962C8B-B14F-4D97-AF65-F5344CB8AC3E}">
        <p14:creationId xmlns:p14="http://schemas.microsoft.com/office/powerpoint/2010/main" val="3308398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7090-595C-4ECA-8887-16A21636356E}"/>
              </a:ext>
            </a:extLst>
          </p:cNvPr>
          <p:cNvSpPr>
            <a:spLocks noGrp="1"/>
          </p:cNvSpPr>
          <p:nvPr>
            <p:ph type="title"/>
          </p:nvPr>
        </p:nvSpPr>
        <p:spPr/>
        <p:txBody>
          <a:bodyPr/>
          <a:lstStyle/>
          <a:p>
            <a:r>
              <a:rPr lang="en-US" err="1">
                <a:cs typeface="Calibri Light"/>
              </a:rPr>
              <a:t>KMeans</a:t>
            </a:r>
            <a:r>
              <a:rPr lang="en-US">
                <a:cs typeface="Calibri Light"/>
              </a:rPr>
              <a:t> with new optimal k</a:t>
            </a:r>
          </a:p>
        </p:txBody>
      </p:sp>
      <p:pic>
        <p:nvPicPr>
          <p:cNvPr id="4" name="Picture 4" descr="A screenshot of a cell phone&#10;&#10;Description automatically generated">
            <a:extLst>
              <a:ext uri="{FF2B5EF4-FFF2-40B4-BE49-F238E27FC236}">
                <a16:creationId xmlns:a16="http://schemas.microsoft.com/office/drawing/2014/main" id="{639DA117-C4D5-4EA4-A80A-5B9C7E3CB73E}"/>
              </a:ext>
            </a:extLst>
          </p:cNvPr>
          <p:cNvPicPr>
            <a:picLocks noGrp="1" noChangeAspect="1"/>
          </p:cNvPicPr>
          <p:nvPr>
            <p:ph idx="1"/>
          </p:nvPr>
        </p:nvPicPr>
        <p:blipFill>
          <a:blip r:embed="rId2"/>
          <a:stretch>
            <a:fillRect/>
          </a:stretch>
        </p:blipFill>
        <p:spPr>
          <a:xfrm>
            <a:off x="914098" y="2318137"/>
            <a:ext cx="5234244" cy="2567144"/>
          </a:xfrm>
        </p:spPr>
      </p:pic>
      <p:pic>
        <p:nvPicPr>
          <p:cNvPr id="5" name="Picture 5" descr="A screenshot of a cell phone&#10;&#10;Description automatically generated">
            <a:extLst>
              <a:ext uri="{FF2B5EF4-FFF2-40B4-BE49-F238E27FC236}">
                <a16:creationId xmlns:a16="http://schemas.microsoft.com/office/drawing/2014/main" id="{233F86AB-B013-449F-AC2A-3EF6E59C0E96}"/>
              </a:ext>
            </a:extLst>
          </p:cNvPr>
          <p:cNvPicPr>
            <a:picLocks noChangeAspect="1"/>
          </p:cNvPicPr>
          <p:nvPr/>
        </p:nvPicPr>
        <p:blipFill>
          <a:blip r:embed="rId3"/>
          <a:stretch>
            <a:fillRect/>
          </a:stretch>
        </p:blipFill>
        <p:spPr>
          <a:xfrm>
            <a:off x="6982522" y="2118787"/>
            <a:ext cx="3941956" cy="3419595"/>
          </a:xfrm>
          <a:prstGeom prst="rect">
            <a:avLst/>
          </a:prstGeom>
        </p:spPr>
      </p:pic>
    </p:spTree>
    <p:extLst>
      <p:ext uri="{BB962C8B-B14F-4D97-AF65-F5344CB8AC3E}">
        <p14:creationId xmlns:p14="http://schemas.microsoft.com/office/powerpoint/2010/main" val="592343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48A67A-C1E7-45C9-A2C8-E016318F8FCC}"/>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Visualised Cluster</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E0E95DDB-7BC8-43B5-9B0E-E920DCB94E95}"/>
              </a:ext>
            </a:extLst>
          </p:cNvPr>
          <p:cNvPicPr>
            <a:picLocks noGrp="1" noChangeAspect="1"/>
          </p:cNvPicPr>
          <p:nvPr>
            <p:ph idx="1"/>
          </p:nvPr>
        </p:nvPicPr>
        <p:blipFill rotWithShape="1">
          <a:blip r:embed="rId2"/>
          <a:srcRect l="7038" r="2086" b="-1"/>
          <a:stretch/>
        </p:blipFill>
        <p:spPr>
          <a:xfrm>
            <a:off x="976251" y="942538"/>
            <a:ext cx="7163222" cy="4808332"/>
          </a:xfrm>
          <a:prstGeom prst="rect">
            <a:avLst/>
          </a:prstGeom>
          <a:effectLst/>
        </p:spPr>
      </p:pic>
    </p:spTree>
    <p:extLst>
      <p:ext uri="{BB962C8B-B14F-4D97-AF65-F5344CB8AC3E}">
        <p14:creationId xmlns:p14="http://schemas.microsoft.com/office/powerpoint/2010/main" val="260445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08963-FB26-4184-A778-340823FE0039}"/>
              </a:ext>
            </a:extLst>
          </p:cNvPr>
          <p:cNvSpPr>
            <a:spLocks noGrp="1"/>
          </p:cNvSpPr>
          <p:nvPr>
            <p:ph type="title"/>
          </p:nvPr>
        </p:nvSpPr>
        <p:spPr>
          <a:xfrm>
            <a:off x="686834" y="1153572"/>
            <a:ext cx="3200400" cy="4461163"/>
          </a:xfrm>
        </p:spPr>
        <p:txBody>
          <a:bodyPr>
            <a:normAutofit/>
          </a:bodyPr>
          <a:lstStyle/>
          <a:p>
            <a:r>
              <a:rPr lang="en-US" b="1">
                <a:solidFill>
                  <a:srgbClr val="FFFFFF"/>
                </a:solidFill>
                <a:ea typeface="+mj-lt"/>
                <a:cs typeface="+mj-lt"/>
              </a:rPr>
              <a:t>Introduction</a:t>
            </a:r>
            <a:endParaRPr lang="en-US">
              <a:solidFill>
                <a:srgbClr val="FFFFFF"/>
              </a:solidFill>
              <a:ea typeface="+mj-lt"/>
              <a:cs typeface="+mj-l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06F556-456E-4BDE-A06D-5C4466AE1746}"/>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ea typeface="+mn-lt"/>
                <a:cs typeface="+mn-lt"/>
              </a:rPr>
              <a:t>Do we see more tech startups around the top Universities in the UK? There is evidence that tech startups cluster together and become incubators for innovation but does that also correlate with where certain Universities are located?</a:t>
            </a:r>
          </a:p>
          <a:p>
            <a:r>
              <a:rPr lang="en-US">
                <a:ea typeface="+mn-lt"/>
                <a:cs typeface="+mn-lt"/>
              </a:rPr>
              <a:t>The purpose of this project is to find out if certain Universities have a higher proportion of tech startups in close proximity and the similarities between those Universities</a:t>
            </a:r>
          </a:p>
        </p:txBody>
      </p:sp>
    </p:spTree>
    <p:extLst>
      <p:ext uri="{BB962C8B-B14F-4D97-AF65-F5344CB8AC3E}">
        <p14:creationId xmlns:p14="http://schemas.microsoft.com/office/powerpoint/2010/main" val="1227266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CE0C590E-DAEA-4E09-A446-6757C06EBB44}"/>
              </a:ext>
            </a:extLst>
          </p:cNvPr>
          <p:cNvGraphicFramePr>
            <a:graphicFrameLocks noGrp="1"/>
          </p:cNvGraphicFramePr>
          <p:nvPr>
            <p:extLst>
              <p:ext uri="{D42A27DB-BD31-4B8C-83A1-F6EECF244321}">
                <p14:modId xmlns:p14="http://schemas.microsoft.com/office/powerpoint/2010/main" val="653401772"/>
              </p:ext>
            </p:extLst>
          </p:nvPr>
        </p:nvGraphicFramePr>
        <p:xfrm>
          <a:off x="6096000" y="1716088"/>
          <a:ext cx="5387972" cy="4311640"/>
        </p:xfrm>
        <a:graphic>
          <a:graphicData uri="http://schemas.openxmlformats.org/drawingml/2006/table">
            <a:tbl>
              <a:tblPr firstRow="1" bandRow="1">
                <a:tableStyleId>{5C22544A-7EE6-4342-B048-85BDC9FD1C3A}</a:tableStyleId>
              </a:tblPr>
              <a:tblGrid>
                <a:gridCol w="1604311">
                  <a:extLst>
                    <a:ext uri="{9D8B030D-6E8A-4147-A177-3AD203B41FA5}">
                      <a16:colId xmlns:a16="http://schemas.microsoft.com/office/drawing/2014/main" val="3278939679"/>
                    </a:ext>
                  </a:extLst>
                </a:gridCol>
                <a:gridCol w="855310">
                  <a:extLst>
                    <a:ext uri="{9D8B030D-6E8A-4147-A177-3AD203B41FA5}">
                      <a16:colId xmlns:a16="http://schemas.microsoft.com/office/drawing/2014/main" val="1055799142"/>
                    </a:ext>
                  </a:extLst>
                </a:gridCol>
                <a:gridCol w="831149">
                  <a:extLst>
                    <a:ext uri="{9D8B030D-6E8A-4147-A177-3AD203B41FA5}">
                      <a16:colId xmlns:a16="http://schemas.microsoft.com/office/drawing/2014/main" val="1931949580"/>
                    </a:ext>
                  </a:extLst>
                </a:gridCol>
                <a:gridCol w="976117">
                  <a:extLst>
                    <a:ext uri="{9D8B030D-6E8A-4147-A177-3AD203B41FA5}">
                      <a16:colId xmlns:a16="http://schemas.microsoft.com/office/drawing/2014/main" val="681812311"/>
                    </a:ext>
                  </a:extLst>
                </a:gridCol>
                <a:gridCol w="1121085">
                  <a:extLst>
                    <a:ext uri="{9D8B030D-6E8A-4147-A177-3AD203B41FA5}">
                      <a16:colId xmlns:a16="http://schemas.microsoft.com/office/drawing/2014/main" val="712894051"/>
                    </a:ext>
                  </a:extLst>
                </a:gridCol>
              </a:tblGrid>
              <a:tr h="212803">
                <a:tc>
                  <a:txBody>
                    <a:bodyPr/>
                    <a:lstStyle/>
                    <a:p>
                      <a:pPr lvl="0" algn="l" rtl="0">
                        <a:buNone/>
                      </a:pPr>
                      <a:r>
                        <a:rPr lang="en-US" sz="800">
                          <a:effectLst/>
                        </a:rPr>
                        <a:t>Field </a:t>
                      </a:r>
                      <a:endParaRPr lang="en-US" sz="1300" b="0" i="0">
                        <a:effectLst/>
                      </a:endParaRPr>
                    </a:p>
                  </a:txBody>
                  <a:tcPr marL="65816" marR="65816" marT="32908" marB="32908"/>
                </a:tc>
                <a:tc>
                  <a:txBody>
                    <a:bodyPr/>
                    <a:lstStyle/>
                    <a:p>
                      <a:pPr lvl="0" algn="l" rtl="0">
                        <a:buNone/>
                      </a:pPr>
                      <a:r>
                        <a:rPr lang="en-US" sz="800">
                          <a:effectLst/>
                        </a:rPr>
                        <a:t>Cluster </a:t>
                      </a:r>
                      <a:endParaRPr lang="en-US" sz="1300" b="0" i="0">
                        <a:effectLst/>
                      </a:endParaRPr>
                    </a:p>
                  </a:txBody>
                  <a:tcPr marL="65816" marR="65816" marT="32908" marB="32908"/>
                </a:tc>
                <a:tc>
                  <a:txBody>
                    <a:bodyPr/>
                    <a:lstStyle/>
                    <a:p>
                      <a:pPr lvl="0" algn="l" rtl="0">
                        <a:buNone/>
                      </a:pPr>
                      <a:r>
                        <a:rPr lang="en-US" sz="800">
                          <a:effectLst/>
                        </a:rPr>
                        <a:t>Min </a:t>
                      </a:r>
                      <a:endParaRPr lang="en-US" sz="1300" b="0" i="0">
                        <a:effectLst/>
                      </a:endParaRPr>
                    </a:p>
                  </a:txBody>
                  <a:tcPr marL="65816" marR="65816" marT="32908" marB="32908"/>
                </a:tc>
                <a:tc>
                  <a:txBody>
                    <a:bodyPr/>
                    <a:lstStyle/>
                    <a:p>
                      <a:pPr lvl="0" algn="l" rtl="0">
                        <a:buNone/>
                      </a:pPr>
                      <a:r>
                        <a:rPr lang="en-US" sz="800">
                          <a:effectLst/>
                        </a:rPr>
                        <a:t>Max </a:t>
                      </a:r>
                      <a:endParaRPr lang="en-US" sz="1300" b="0" i="0">
                        <a:effectLst/>
                      </a:endParaRPr>
                    </a:p>
                  </a:txBody>
                  <a:tcPr marL="65816" marR="65816" marT="32908" marB="32908"/>
                </a:tc>
                <a:tc>
                  <a:txBody>
                    <a:bodyPr/>
                    <a:lstStyle/>
                    <a:p>
                      <a:pPr lvl="0" algn="l" rtl="0">
                        <a:buNone/>
                      </a:pPr>
                      <a:r>
                        <a:rPr lang="en-US" sz="800">
                          <a:effectLst/>
                        </a:rPr>
                        <a:t>Mean </a:t>
                      </a:r>
                      <a:endParaRPr lang="en-US" sz="1300" b="0" i="0">
                        <a:effectLst/>
                      </a:endParaRPr>
                    </a:p>
                  </a:txBody>
                  <a:tcPr marL="65816" marR="65816" marT="32908" marB="32908"/>
                </a:tc>
                <a:extLst>
                  <a:ext uri="{0D108BD9-81ED-4DB2-BD59-A6C34878D82A}">
                    <a16:rowId xmlns:a16="http://schemas.microsoft.com/office/drawing/2014/main" val="1832349179"/>
                  </a:ext>
                </a:extLst>
              </a:tr>
              <a:tr h="212803">
                <a:tc>
                  <a:txBody>
                    <a:bodyPr/>
                    <a:lstStyle/>
                    <a:p>
                      <a:pPr rtl="0" fontAlgn="base"/>
                      <a:r>
                        <a:rPr lang="en-US" sz="800">
                          <a:effectLst/>
                        </a:rPr>
                        <a:t>Research </a:t>
                      </a:r>
                      <a:endParaRPr lang="en-US" sz="1300">
                        <a:effectLst/>
                      </a:endParaRPr>
                    </a:p>
                  </a:txBody>
                  <a:tcPr marL="65816" marR="65816" marT="32908" marB="32908"/>
                </a:tc>
                <a:tc>
                  <a:txBody>
                    <a:bodyPr/>
                    <a:lstStyle/>
                    <a:p>
                      <a:pPr rtl="0" fontAlgn="base"/>
                      <a:r>
                        <a:rPr lang="en-US" sz="800">
                          <a:effectLst/>
                        </a:rPr>
                        <a:t>0 </a:t>
                      </a:r>
                      <a:endParaRPr lang="en-US" sz="1300">
                        <a:effectLst/>
                      </a:endParaRPr>
                    </a:p>
                  </a:txBody>
                  <a:tcPr marL="65816" marR="65816" marT="32908" marB="32908"/>
                </a:tc>
                <a:tc>
                  <a:txBody>
                    <a:bodyPr/>
                    <a:lstStyle/>
                    <a:p>
                      <a:pPr rtl="0" fontAlgn="base"/>
                      <a:r>
                        <a:rPr lang="en-US" sz="800">
                          <a:effectLst/>
                        </a:rPr>
                        <a:t>0.09 </a:t>
                      </a:r>
                      <a:endParaRPr lang="en-US" sz="1300">
                        <a:effectLst/>
                      </a:endParaRPr>
                    </a:p>
                  </a:txBody>
                  <a:tcPr marL="65816" marR="65816" marT="32908" marB="32908"/>
                </a:tc>
                <a:tc>
                  <a:txBody>
                    <a:bodyPr/>
                    <a:lstStyle/>
                    <a:p>
                      <a:pPr rtl="0" fontAlgn="base"/>
                      <a:r>
                        <a:rPr lang="en-US" sz="800">
                          <a:effectLst/>
                        </a:rPr>
                        <a:t>0.38 </a:t>
                      </a:r>
                      <a:endParaRPr lang="en-US" sz="1300">
                        <a:effectLst/>
                      </a:endParaRPr>
                    </a:p>
                  </a:txBody>
                  <a:tcPr marL="65816" marR="65816" marT="32908" marB="32908"/>
                </a:tc>
                <a:tc>
                  <a:txBody>
                    <a:bodyPr/>
                    <a:lstStyle/>
                    <a:p>
                      <a:pPr rtl="0" fontAlgn="base"/>
                      <a:r>
                        <a:rPr lang="en-US" sz="800">
                          <a:effectLst/>
                        </a:rPr>
                        <a:t>0.15 </a:t>
                      </a:r>
                      <a:endParaRPr lang="en-US" sz="1300">
                        <a:effectLst/>
                      </a:endParaRPr>
                    </a:p>
                  </a:txBody>
                  <a:tcPr marL="65816" marR="65816" marT="32908" marB="32908"/>
                </a:tc>
                <a:extLst>
                  <a:ext uri="{0D108BD9-81ED-4DB2-BD59-A6C34878D82A}">
                    <a16:rowId xmlns:a16="http://schemas.microsoft.com/office/drawing/2014/main" val="1565166930"/>
                  </a:ext>
                </a:extLst>
              </a:tr>
              <a:tr h="212803">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r>
                        <a:rPr lang="en-US" sz="800">
                          <a:effectLst/>
                        </a:rPr>
                        <a:t>1 </a:t>
                      </a:r>
                      <a:endParaRPr lang="en-US" sz="1300">
                        <a:effectLst/>
                      </a:endParaRPr>
                    </a:p>
                  </a:txBody>
                  <a:tcPr marL="65816" marR="65816" marT="32908" marB="32908"/>
                </a:tc>
                <a:tc>
                  <a:txBody>
                    <a:bodyPr/>
                    <a:lstStyle/>
                    <a:p>
                      <a:pPr rtl="0" fontAlgn="base"/>
                      <a:r>
                        <a:rPr lang="en-US" sz="800">
                          <a:effectLst/>
                        </a:rPr>
                        <a:t>0.14 </a:t>
                      </a:r>
                      <a:endParaRPr lang="en-US" sz="1300">
                        <a:effectLst/>
                      </a:endParaRPr>
                    </a:p>
                  </a:txBody>
                  <a:tcPr marL="65816" marR="65816" marT="32908" marB="32908"/>
                </a:tc>
                <a:tc>
                  <a:txBody>
                    <a:bodyPr/>
                    <a:lstStyle/>
                    <a:p>
                      <a:pPr rtl="0" fontAlgn="base"/>
                      <a:r>
                        <a:rPr lang="en-US" sz="800">
                          <a:effectLst/>
                        </a:rPr>
                        <a:t>0.53 </a:t>
                      </a:r>
                      <a:endParaRPr lang="en-US" sz="1300">
                        <a:effectLst/>
                      </a:endParaRPr>
                    </a:p>
                  </a:txBody>
                  <a:tcPr marL="65816" marR="65816" marT="32908" marB="32908"/>
                </a:tc>
                <a:tc>
                  <a:txBody>
                    <a:bodyPr/>
                    <a:lstStyle/>
                    <a:p>
                      <a:pPr rtl="0" fontAlgn="base"/>
                      <a:r>
                        <a:rPr lang="en-US" sz="800">
                          <a:effectLst/>
                        </a:rPr>
                        <a:t>0.32 </a:t>
                      </a:r>
                      <a:endParaRPr lang="en-US" sz="1300">
                        <a:effectLst/>
                      </a:endParaRPr>
                    </a:p>
                  </a:txBody>
                  <a:tcPr marL="65816" marR="65816" marT="32908" marB="32908"/>
                </a:tc>
                <a:extLst>
                  <a:ext uri="{0D108BD9-81ED-4DB2-BD59-A6C34878D82A}">
                    <a16:rowId xmlns:a16="http://schemas.microsoft.com/office/drawing/2014/main" val="2298740096"/>
                  </a:ext>
                </a:extLst>
              </a:tr>
              <a:tr h="212803">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r>
                        <a:rPr lang="en-US" sz="800">
                          <a:effectLst/>
                        </a:rPr>
                        <a:t>2 </a:t>
                      </a:r>
                      <a:endParaRPr lang="en-US" sz="1300">
                        <a:effectLst/>
                      </a:endParaRPr>
                    </a:p>
                  </a:txBody>
                  <a:tcPr marL="65816" marR="65816" marT="32908" marB="32908"/>
                </a:tc>
                <a:tc>
                  <a:txBody>
                    <a:bodyPr/>
                    <a:lstStyle/>
                    <a:p>
                      <a:pPr rtl="0" fontAlgn="base"/>
                      <a:r>
                        <a:rPr lang="en-US" sz="800">
                          <a:effectLst/>
                        </a:rPr>
                        <a:t>0.64 </a:t>
                      </a:r>
                      <a:endParaRPr lang="en-US" sz="1300">
                        <a:effectLst/>
                      </a:endParaRPr>
                    </a:p>
                  </a:txBody>
                  <a:tcPr marL="65816" marR="65816" marT="32908" marB="32908"/>
                </a:tc>
                <a:tc>
                  <a:txBody>
                    <a:bodyPr/>
                    <a:lstStyle/>
                    <a:p>
                      <a:pPr rtl="0" fontAlgn="base"/>
                      <a:r>
                        <a:rPr lang="en-US" sz="800">
                          <a:effectLst/>
                        </a:rPr>
                        <a:t>1.00 </a:t>
                      </a:r>
                      <a:endParaRPr lang="en-US" sz="1300">
                        <a:effectLst/>
                      </a:endParaRPr>
                    </a:p>
                  </a:txBody>
                  <a:tcPr marL="65816" marR="65816" marT="32908" marB="32908"/>
                </a:tc>
                <a:tc>
                  <a:txBody>
                    <a:bodyPr/>
                    <a:lstStyle/>
                    <a:p>
                      <a:pPr rtl="0" fontAlgn="base"/>
                      <a:r>
                        <a:rPr lang="en-US" sz="800">
                          <a:effectLst/>
                        </a:rPr>
                        <a:t>0.83 </a:t>
                      </a:r>
                      <a:endParaRPr lang="en-US" sz="1300">
                        <a:effectLst/>
                      </a:endParaRPr>
                    </a:p>
                  </a:txBody>
                  <a:tcPr marL="65816" marR="65816" marT="32908" marB="32908"/>
                </a:tc>
                <a:extLst>
                  <a:ext uri="{0D108BD9-81ED-4DB2-BD59-A6C34878D82A}">
                    <a16:rowId xmlns:a16="http://schemas.microsoft.com/office/drawing/2014/main" val="3091055789"/>
                  </a:ext>
                </a:extLst>
              </a:tr>
              <a:tr h="226698">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extLst>
                  <a:ext uri="{0D108BD9-81ED-4DB2-BD59-A6C34878D82A}">
                    <a16:rowId xmlns:a16="http://schemas.microsoft.com/office/drawing/2014/main" val="4196453386"/>
                  </a:ext>
                </a:extLst>
              </a:tr>
              <a:tr h="212803">
                <a:tc>
                  <a:txBody>
                    <a:bodyPr/>
                    <a:lstStyle/>
                    <a:p>
                      <a:pPr rtl="0" fontAlgn="base"/>
                      <a:r>
                        <a:rPr lang="en-US" sz="800">
                          <a:effectLst/>
                        </a:rPr>
                        <a:t>Citations </a:t>
                      </a:r>
                      <a:endParaRPr lang="en-US" sz="1300">
                        <a:effectLst/>
                      </a:endParaRPr>
                    </a:p>
                  </a:txBody>
                  <a:tcPr marL="65816" marR="65816" marT="32908" marB="32908"/>
                </a:tc>
                <a:tc>
                  <a:txBody>
                    <a:bodyPr/>
                    <a:lstStyle/>
                    <a:p>
                      <a:pPr rtl="0" fontAlgn="base"/>
                      <a:r>
                        <a:rPr lang="en-US" sz="800">
                          <a:effectLst/>
                        </a:rPr>
                        <a:t>0 </a:t>
                      </a:r>
                      <a:endParaRPr lang="en-US" sz="1300">
                        <a:effectLst/>
                      </a:endParaRPr>
                    </a:p>
                  </a:txBody>
                  <a:tcPr marL="65816" marR="65816" marT="32908" marB="32908"/>
                </a:tc>
                <a:tc>
                  <a:txBody>
                    <a:bodyPr/>
                    <a:lstStyle/>
                    <a:p>
                      <a:pPr rtl="0" fontAlgn="base"/>
                      <a:r>
                        <a:rPr lang="en-US" sz="800">
                          <a:effectLst/>
                        </a:rPr>
                        <a:t>0.18 </a:t>
                      </a:r>
                      <a:endParaRPr lang="en-US" sz="1300">
                        <a:effectLst/>
                      </a:endParaRPr>
                    </a:p>
                  </a:txBody>
                  <a:tcPr marL="65816" marR="65816" marT="32908" marB="32908"/>
                </a:tc>
                <a:tc>
                  <a:txBody>
                    <a:bodyPr/>
                    <a:lstStyle/>
                    <a:p>
                      <a:pPr rtl="0" fontAlgn="base"/>
                      <a:r>
                        <a:rPr lang="en-US" sz="800">
                          <a:effectLst/>
                        </a:rPr>
                        <a:t>0.68 </a:t>
                      </a:r>
                      <a:endParaRPr lang="en-US" sz="1300">
                        <a:effectLst/>
                      </a:endParaRPr>
                    </a:p>
                  </a:txBody>
                  <a:tcPr marL="65816" marR="65816" marT="32908" marB="32908"/>
                </a:tc>
                <a:tc>
                  <a:txBody>
                    <a:bodyPr/>
                    <a:lstStyle/>
                    <a:p>
                      <a:pPr rtl="0" fontAlgn="base"/>
                      <a:r>
                        <a:rPr lang="en-US" sz="800">
                          <a:effectLst/>
                        </a:rPr>
                        <a:t>0.42 </a:t>
                      </a:r>
                      <a:endParaRPr lang="en-US" sz="1300">
                        <a:effectLst/>
                      </a:endParaRPr>
                    </a:p>
                  </a:txBody>
                  <a:tcPr marL="65816" marR="65816" marT="32908" marB="32908"/>
                </a:tc>
                <a:extLst>
                  <a:ext uri="{0D108BD9-81ED-4DB2-BD59-A6C34878D82A}">
                    <a16:rowId xmlns:a16="http://schemas.microsoft.com/office/drawing/2014/main" val="2477868987"/>
                  </a:ext>
                </a:extLst>
              </a:tr>
              <a:tr h="212803">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r>
                        <a:rPr lang="en-US" sz="800">
                          <a:effectLst/>
                        </a:rPr>
                        <a:t>1 </a:t>
                      </a:r>
                      <a:endParaRPr lang="en-US" sz="1300">
                        <a:effectLst/>
                      </a:endParaRPr>
                    </a:p>
                  </a:txBody>
                  <a:tcPr marL="65816" marR="65816" marT="32908" marB="32908"/>
                </a:tc>
                <a:tc>
                  <a:txBody>
                    <a:bodyPr/>
                    <a:lstStyle/>
                    <a:p>
                      <a:pPr rtl="0" fontAlgn="base"/>
                      <a:r>
                        <a:rPr lang="en-US" sz="800">
                          <a:effectLst/>
                        </a:rPr>
                        <a:t>0.52 </a:t>
                      </a:r>
                      <a:endParaRPr lang="en-US" sz="1300">
                        <a:effectLst/>
                      </a:endParaRPr>
                    </a:p>
                  </a:txBody>
                  <a:tcPr marL="65816" marR="65816" marT="32908" marB="32908"/>
                </a:tc>
                <a:tc>
                  <a:txBody>
                    <a:bodyPr/>
                    <a:lstStyle/>
                    <a:p>
                      <a:pPr rtl="0" fontAlgn="base"/>
                      <a:r>
                        <a:rPr lang="en-US" sz="800">
                          <a:effectLst/>
                        </a:rPr>
                        <a:t>1.00 </a:t>
                      </a:r>
                      <a:endParaRPr lang="en-US" sz="1300">
                        <a:effectLst/>
                      </a:endParaRPr>
                    </a:p>
                  </a:txBody>
                  <a:tcPr marL="65816" marR="65816" marT="32908" marB="32908"/>
                </a:tc>
                <a:tc>
                  <a:txBody>
                    <a:bodyPr/>
                    <a:lstStyle/>
                    <a:p>
                      <a:pPr rtl="0" fontAlgn="base"/>
                      <a:r>
                        <a:rPr lang="en-US" sz="800">
                          <a:effectLst/>
                        </a:rPr>
                        <a:t>0.80 </a:t>
                      </a:r>
                      <a:endParaRPr lang="en-US" sz="1300">
                        <a:effectLst/>
                      </a:endParaRPr>
                    </a:p>
                  </a:txBody>
                  <a:tcPr marL="65816" marR="65816" marT="32908" marB="32908"/>
                </a:tc>
                <a:extLst>
                  <a:ext uri="{0D108BD9-81ED-4DB2-BD59-A6C34878D82A}">
                    <a16:rowId xmlns:a16="http://schemas.microsoft.com/office/drawing/2014/main" val="1632969270"/>
                  </a:ext>
                </a:extLst>
              </a:tr>
              <a:tr h="212803">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r>
                        <a:rPr lang="en-US" sz="800">
                          <a:effectLst/>
                        </a:rPr>
                        <a:t>2 </a:t>
                      </a:r>
                      <a:endParaRPr lang="en-US" sz="1300">
                        <a:effectLst/>
                      </a:endParaRPr>
                    </a:p>
                  </a:txBody>
                  <a:tcPr marL="65816" marR="65816" marT="32908" marB="32908"/>
                </a:tc>
                <a:tc>
                  <a:txBody>
                    <a:bodyPr/>
                    <a:lstStyle/>
                    <a:p>
                      <a:pPr rtl="0" fontAlgn="base"/>
                      <a:r>
                        <a:rPr lang="en-US" sz="800">
                          <a:effectLst/>
                        </a:rPr>
                        <a:t>0.85 </a:t>
                      </a:r>
                      <a:endParaRPr lang="en-US" sz="1300">
                        <a:effectLst/>
                      </a:endParaRPr>
                    </a:p>
                  </a:txBody>
                  <a:tcPr marL="65816" marR="65816" marT="32908" marB="32908"/>
                </a:tc>
                <a:tc>
                  <a:txBody>
                    <a:bodyPr/>
                    <a:lstStyle/>
                    <a:p>
                      <a:pPr rtl="0" fontAlgn="base"/>
                      <a:r>
                        <a:rPr lang="en-US" sz="800">
                          <a:effectLst/>
                        </a:rPr>
                        <a:t>0.98 </a:t>
                      </a:r>
                      <a:endParaRPr lang="en-US" sz="1300">
                        <a:effectLst/>
                      </a:endParaRPr>
                    </a:p>
                  </a:txBody>
                  <a:tcPr marL="65816" marR="65816" marT="32908" marB="32908"/>
                </a:tc>
                <a:tc>
                  <a:txBody>
                    <a:bodyPr/>
                    <a:lstStyle/>
                    <a:p>
                      <a:pPr rtl="0" fontAlgn="base"/>
                      <a:r>
                        <a:rPr lang="en-US" sz="800">
                          <a:effectLst/>
                        </a:rPr>
                        <a:t>0.95 </a:t>
                      </a:r>
                      <a:endParaRPr lang="en-US" sz="1300">
                        <a:effectLst/>
                      </a:endParaRPr>
                    </a:p>
                  </a:txBody>
                  <a:tcPr marL="65816" marR="65816" marT="32908" marB="32908"/>
                </a:tc>
                <a:extLst>
                  <a:ext uri="{0D108BD9-81ED-4DB2-BD59-A6C34878D82A}">
                    <a16:rowId xmlns:a16="http://schemas.microsoft.com/office/drawing/2014/main" val="3381882115"/>
                  </a:ext>
                </a:extLst>
              </a:tr>
              <a:tr h="226698">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extLst>
                  <a:ext uri="{0D108BD9-81ED-4DB2-BD59-A6C34878D82A}">
                    <a16:rowId xmlns:a16="http://schemas.microsoft.com/office/drawing/2014/main" val="3542399940"/>
                  </a:ext>
                </a:extLst>
              </a:tr>
              <a:tr h="212803">
                <a:tc>
                  <a:txBody>
                    <a:bodyPr/>
                    <a:lstStyle/>
                    <a:p>
                      <a:pPr rtl="0" fontAlgn="base"/>
                      <a:r>
                        <a:rPr lang="en-US" sz="800">
                          <a:effectLst/>
                        </a:rPr>
                        <a:t>Industry Income </a:t>
                      </a:r>
                      <a:endParaRPr lang="en-US" sz="1300">
                        <a:effectLst/>
                      </a:endParaRPr>
                    </a:p>
                  </a:txBody>
                  <a:tcPr marL="65816" marR="65816" marT="32908" marB="32908"/>
                </a:tc>
                <a:tc>
                  <a:txBody>
                    <a:bodyPr/>
                    <a:lstStyle/>
                    <a:p>
                      <a:pPr rtl="0" fontAlgn="base"/>
                      <a:r>
                        <a:rPr lang="en-US" sz="800">
                          <a:effectLst/>
                        </a:rPr>
                        <a:t>0 </a:t>
                      </a:r>
                      <a:endParaRPr lang="en-US" sz="1300">
                        <a:effectLst/>
                      </a:endParaRPr>
                    </a:p>
                  </a:txBody>
                  <a:tcPr marL="65816" marR="65816" marT="32908" marB="32908"/>
                </a:tc>
                <a:tc>
                  <a:txBody>
                    <a:bodyPr/>
                    <a:lstStyle/>
                    <a:p>
                      <a:pPr rtl="0" fontAlgn="base"/>
                      <a:r>
                        <a:rPr lang="en-US" sz="800">
                          <a:effectLst/>
                        </a:rPr>
                        <a:t>0.34 </a:t>
                      </a:r>
                      <a:endParaRPr lang="en-US" sz="1300">
                        <a:effectLst/>
                      </a:endParaRPr>
                    </a:p>
                  </a:txBody>
                  <a:tcPr marL="65816" marR="65816" marT="32908" marB="32908"/>
                </a:tc>
                <a:tc>
                  <a:txBody>
                    <a:bodyPr/>
                    <a:lstStyle/>
                    <a:p>
                      <a:pPr rtl="0" fontAlgn="base"/>
                      <a:r>
                        <a:rPr lang="en-US" sz="800">
                          <a:effectLst/>
                        </a:rPr>
                        <a:t>0.37 </a:t>
                      </a:r>
                      <a:endParaRPr lang="en-US" sz="1300">
                        <a:effectLst/>
                      </a:endParaRPr>
                    </a:p>
                  </a:txBody>
                  <a:tcPr marL="65816" marR="65816" marT="32908" marB="32908"/>
                </a:tc>
                <a:tc>
                  <a:txBody>
                    <a:bodyPr/>
                    <a:lstStyle/>
                    <a:p>
                      <a:pPr rtl="0" fontAlgn="base"/>
                      <a:r>
                        <a:rPr lang="en-US" sz="800">
                          <a:effectLst/>
                        </a:rPr>
                        <a:t>0.35 </a:t>
                      </a:r>
                      <a:endParaRPr lang="en-US" sz="1300">
                        <a:effectLst/>
                      </a:endParaRPr>
                    </a:p>
                  </a:txBody>
                  <a:tcPr marL="65816" marR="65816" marT="32908" marB="32908"/>
                </a:tc>
                <a:extLst>
                  <a:ext uri="{0D108BD9-81ED-4DB2-BD59-A6C34878D82A}">
                    <a16:rowId xmlns:a16="http://schemas.microsoft.com/office/drawing/2014/main" val="2649773417"/>
                  </a:ext>
                </a:extLst>
              </a:tr>
              <a:tr h="212803">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r>
                        <a:rPr lang="en-US" sz="800">
                          <a:effectLst/>
                        </a:rPr>
                        <a:t>1 </a:t>
                      </a:r>
                      <a:endParaRPr lang="en-US" sz="1300">
                        <a:effectLst/>
                      </a:endParaRPr>
                    </a:p>
                  </a:txBody>
                  <a:tcPr marL="65816" marR="65816" marT="32908" marB="32908"/>
                </a:tc>
                <a:tc>
                  <a:txBody>
                    <a:bodyPr/>
                    <a:lstStyle/>
                    <a:p>
                      <a:pPr rtl="0" fontAlgn="base"/>
                      <a:r>
                        <a:rPr lang="en-US" sz="800">
                          <a:effectLst/>
                        </a:rPr>
                        <a:t>0.34 </a:t>
                      </a:r>
                      <a:endParaRPr lang="en-US" sz="1300">
                        <a:effectLst/>
                      </a:endParaRPr>
                    </a:p>
                  </a:txBody>
                  <a:tcPr marL="65816" marR="65816" marT="32908" marB="32908"/>
                </a:tc>
                <a:tc>
                  <a:txBody>
                    <a:bodyPr/>
                    <a:lstStyle/>
                    <a:p>
                      <a:pPr rtl="0" fontAlgn="base"/>
                      <a:r>
                        <a:rPr lang="en-US" sz="800">
                          <a:effectLst/>
                        </a:rPr>
                        <a:t>0.47 </a:t>
                      </a:r>
                      <a:endParaRPr lang="en-US" sz="1300">
                        <a:effectLst/>
                      </a:endParaRPr>
                    </a:p>
                  </a:txBody>
                  <a:tcPr marL="65816" marR="65816" marT="32908" marB="32908"/>
                </a:tc>
                <a:tc>
                  <a:txBody>
                    <a:bodyPr/>
                    <a:lstStyle/>
                    <a:p>
                      <a:pPr rtl="0" fontAlgn="base"/>
                      <a:r>
                        <a:rPr lang="en-US" sz="800">
                          <a:effectLst/>
                        </a:rPr>
                        <a:t>0.38 </a:t>
                      </a:r>
                      <a:endParaRPr lang="en-US" sz="1300">
                        <a:effectLst/>
                      </a:endParaRPr>
                    </a:p>
                  </a:txBody>
                  <a:tcPr marL="65816" marR="65816" marT="32908" marB="32908"/>
                </a:tc>
                <a:extLst>
                  <a:ext uri="{0D108BD9-81ED-4DB2-BD59-A6C34878D82A}">
                    <a16:rowId xmlns:a16="http://schemas.microsoft.com/office/drawing/2014/main" val="2887981023"/>
                  </a:ext>
                </a:extLst>
              </a:tr>
              <a:tr h="212803">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r>
                        <a:rPr lang="en-US" sz="800">
                          <a:effectLst/>
                        </a:rPr>
                        <a:t>2 </a:t>
                      </a:r>
                      <a:endParaRPr lang="en-US" sz="1300">
                        <a:effectLst/>
                      </a:endParaRPr>
                    </a:p>
                  </a:txBody>
                  <a:tcPr marL="65816" marR="65816" marT="32908" marB="32908"/>
                </a:tc>
                <a:tc>
                  <a:txBody>
                    <a:bodyPr/>
                    <a:lstStyle/>
                    <a:p>
                      <a:pPr rtl="0" fontAlgn="base"/>
                      <a:r>
                        <a:rPr lang="en-US" sz="800">
                          <a:effectLst/>
                        </a:rPr>
                        <a:t>0.35 </a:t>
                      </a:r>
                      <a:endParaRPr lang="en-US" sz="1300">
                        <a:effectLst/>
                      </a:endParaRPr>
                    </a:p>
                  </a:txBody>
                  <a:tcPr marL="65816" marR="65816" marT="32908" marB="32908"/>
                </a:tc>
                <a:tc>
                  <a:txBody>
                    <a:bodyPr/>
                    <a:lstStyle/>
                    <a:p>
                      <a:pPr rtl="0" fontAlgn="base"/>
                      <a:r>
                        <a:rPr lang="en-US" sz="800">
                          <a:effectLst/>
                        </a:rPr>
                        <a:t>0.70 </a:t>
                      </a:r>
                      <a:endParaRPr lang="en-US" sz="1300">
                        <a:effectLst/>
                      </a:endParaRPr>
                    </a:p>
                  </a:txBody>
                  <a:tcPr marL="65816" marR="65816" marT="32908" marB="32908"/>
                </a:tc>
                <a:tc>
                  <a:txBody>
                    <a:bodyPr/>
                    <a:lstStyle/>
                    <a:p>
                      <a:pPr rtl="0" fontAlgn="base"/>
                      <a:r>
                        <a:rPr lang="en-US" sz="800">
                          <a:effectLst/>
                        </a:rPr>
                        <a:t>0.50 </a:t>
                      </a:r>
                      <a:endParaRPr lang="en-US" sz="1300">
                        <a:effectLst/>
                      </a:endParaRPr>
                    </a:p>
                  </a:txBody>
                  <a:tcPr marL="65816" marR="65816" marT="32908" marB="32908"/>
                </a:tc>
                <a:extLst>
                  <a:ext uri="{0D108BD9-81ED-4DB2-BD59-A6C34878D82A}">
                    <a16:rowId xmlns:a16="http://schemas.microsoft.com/office/drawing/2014/main" val="824436418"/>
                  </a:ext>
                </a:extLst>
              </a:tr>
              <a:tr h="226698">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extLst>
                  <a:ext uri="{0D108BD9-81ED-4DB2-BD59-A6C34878D82A}">
                    <a16:rowId xmlns:a16="http://schemas.microsoft.com/office/drawing/2014/main" val="2872686204"/>
                  </a:ext>
                </a:extLst>
              </a:tr>
              <a:tr h="212803">
                <a:tc>
                  <a:txBody>
                    <a:bodyPr/>
                    <a:lstStyle/>
                    <a:p>
                      <a:pPr rtl="0" fontAlgn="base"/>
                      <a:r>
                        <a:rPr lang="en-US" sz="800">
                          <a:effectLst/>
                        </a:rPr>
                        <a:t>International Outlook </a:t>
                      </a:r>
                      <a:endParaRPr lang="en-US" sz="1300">
                        <a:effectLst/>
                      </a:endParaRPr>
                    </a:p>
                  </a:txBody>
                  <a:tcPr marL="65816" marR="65816" marT="32908" marB="32908"/>
                </a:tc>
                <a:tc>
                  <a:txBody>
                    <a:bodyPr/>
                    <a:lstStyle/>
                    <a:p>
                      <a:pPr rtl="0" fontAlgn="base"/>
                      <a:r>
                        <a:rPr lang="en-US" sz="800">
                          <a:effectLst/>
                        </a:rPr>
                        <a:t>0 </a:t>
                      </a:r>
                      <a:endParaRPr lang="en-US" sz="1300">
                        <a:effectLst/>
                      </a:endParaRPr>
                    </a:p>
                  </a:txBody>
                  <a:tcPr marL="65816" marR="65816" marT="32908" marB="32908"/>
                </a:tc>
                <a:tc>
                  <a:txBody>
                    <a:bodyPr/>
                    <a:lstStyle/>
                    <a:p>
                      <a:pPr rtl="0" fontAlgn="base"/>
                      <a:r>
                        <a:rPr lang="en-US" sz="800">
                          <a:effectLst/>
                        </a:rPr>
                        <a:t>0.42 </a:t>
                      </a:r>
                      <a:endParaRPr lang="en-US" sz="1300">
                        <a:effectLst/>
                      </a:endParaRPr>
                    </a:p>
                  </a:txBody>
                  <a:tcPr marL="65816" marR="65816" marT="32908" marB="32908"/>
                </a:tc>
                <a:tc>
                  <a:txBody>
                    <a:bodyPr/>
                    <a:lstStyle/>
                    <a:p>
                      <a:pPr rtl="0" fontAlgn="base"/>
                      <a:r>
                        <a:rPr lang="en-US" sz="800">
                          <a:effectLst/>
                        </a:rPr>
                        <a:t>0.89 </a:t>
                      </a:r>
                      <a:endParaRPr lang="en-US" sz="1300">
                        <a:effectLst/>
                      </a:endParaRPr>
                    </a:p>
                  </a:txBody>
                  <a:tcPr marL="65816" marR="65816" marT="32908" marB="32908"/>
                </a:tc>
                <a:tc>
                  <a:txBody>
                    <a:bodyPr/>
                    <a:lstStyle/>
                    <a:p>
                      <a:pPr rtl="0" fontAlgn="base"/>
                      <a:r>
                        <a:rPr lang="en-US" sz="800">
                          <a:effectLst/>
                        </a:rPr>
                        <a:t>0.69 </a:t>
                      </a:r>
                      <a:endParaRPr lang="en-US" sz="1300">
                        <a:effectLst/>
                      </a:endParaRPr>
                    </a:p>
                  </a:txBody>
                  <a:tcPr marL="65816" marR="65816" marT="32908" marB="32908"/>
                </a:tc>
                <a:extLst>
                  <a:ext uri="{0D108BD9-81ED-4DB2-BD59-A6C34878D82A}">
                    <a16:rowId xmlns:a16="http://schemas.microsoft.com/office/drawing/2014/main" val="1061259212"/>
                  </a:ext>
                </a:extLst>
              </a:tr>
              <a:tr h="212803">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r>
                        <a:rPr lang="en-US" sz="800">
                          <a:effectLst/>
                        </a:rPr>
                        <a:t>1 </a:t>
                      </a:r>
                      <a:endParaRPr lang="en-US" sz="1300">
                        <a:effectLst/>
                      </a:endParaRPr>
                    </a:p>
                  </a:txBody>
                  <a:tcPr marL="65816" marR="65816" marT="32908" marB="32908"/>
                </a:tc>
                <a:tc>
                  <a:txBody>
                    <a:bodyPr/>
                    <a:lstStyle/>
                    <a:p>
                      <a:pPr rtl="0" fontAlgn="base"/>
                      <a:r>
                        <a:rPr lang="en-US" sz="800">
                          <a:effectLst/>
                        </a:rPr>
                        <a:t>0.72 </a:t>
                      </a:r>
                      <a:endParaRPr lang="en-US" sz="1300">
                        <a:effectLst/>
                      </a:endParaRPr>
                    </a:p>
                  </a:txBody>
                  <a:tcPr marL="65816" marR="65816" marT="32908" marB="32908"/>
                </a:tc>
                <a:tc>
                  <a:txBody>
                    <a:bodyPr/>
                    <a:lstStyle/>
                    <a:p>
                      <a:pPr rtl="0" fontAlgn="base"/>
                      <a:r>
                        <a:rPr lang="en-US" sz="800">
                          <a:effectLst/>
                        </a:rPr>
                        <a:t>0.97 </a:t>
                      </a:r>
                      <a:endParaRPr lang="en-US" sz="1300">
                        <a:effectLst/>
                      </a:endParaRPr>
                    </a:p>
                  </a:txBody>
                  <a:tcPr marL="65816" marR="65816" marT="32908" marB="32908"/>
                </a:tc>
                <a:tc>
                  <a:txBody>
                    <a:bodyPr/>
                    <a:lstStyle/>
                    <a:p>
                      <a:pPr rtl="0" fontAlgn="base"/>
                      <a:r>
                        <a:rPr lang="en-US" sz="800">
                          <a:effectLst/>
                        </a:rPr>
                        <a:t>0.88 </a:t>
                      </a:r>
                      <a:endParaRPr lang="en-US" sz="1300">
                        <a:effectLst/>
                      </a:endParaRPr>
                    </a:p>
                  </a:txBody>
                  <a:tcPr marL="65816" marR="65816" marT="32908" marB="32908"/>
                </a:tc>
                <a:extLst>
                  <a:ext uri="{0D108BD9-81ED-4DB2-BD59-A6C34878D82A}">
                    <a16:rowId xmlns:a16="http://schemas.microsoft.com/office/drawing/2014/main" val="1694726332"/>
                  </a:ext>
                </a:extLst>
              </a:tr>
              <a:tr h="212803">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r>
                        <a:rPr lang="en-US" sz="800">
                          <a:effectLst/>
                        </a:rPr>
                        <a:t>2 </a:t>
                      </a:r>
                      <a:endParaRPr lang="en-US" sz="1300">
                        <a:effectLst/>
                      </a:endParaRPr>
                    </a:p>
                  </a:txBody>
                  <a:tcPr marL="65816" marR="65816" marT="32908" marB="32908"/>
                </a:tc>
                <a:tc>
                  <a:txBody>
                    <a:bodyPr/>
                    <a:lstStyle/>
                    <a:p>
                      <a:pPr rtl="0" fontAlgn="base"/>
                      <a:r>
                        <a:rPr lang="en-US" sz="800">
                          <a:effectLst/>
                        </a:rPr>
                        <a:t>0.91 </a:t>
                      </a:r>
                      <a:endParaRPr lang="en-US" sz="1300">
                        <a:effectLst/>
                      </a:endParaRPr>
                    </a:p>
                  </a:txBody>
                  <a:tcPr marL="65816" marR="65816" marT="32908" marB="32908"/>
                </a:tc>
                <a:tc>
                  <a:txBody>
                    <a:bodyPr/>
                    <a:lstStyle/>
                    <a:p>
                      <a:pPr rtl="0" fontAlgn="base"/>
                      <a:r>
                        <a:rPr lang="en-US" sz="800">
                          <a:effectLst/>
                        </a:rPr>
                        <a:t>0.97 </a:t>
                      </a:r>
                      <a:endParaRPr lang="en-US" sz="1300">
                        <a:effectLst/>
                      </a:endParaRPr>
                    </a:p>
                  </a:txBody>
                  <a:tcPr marL="65816" marR="65816" marT="32908" marB="32908"/>
                </a:tc>
                <a:tc>
                  <a:txBody>
                    <a:bodyPr/>
                    <a:lstStyle/>
                    <a:p>
                      <a:pPr rtl="0" fontAlgn="base"/>
                      <a:r>
                        <a:rPr lang="en-US" sz="800">
                          <a:effectLst/>
                        </a:rPr>
                        <a:t>0.95 </a:t>
                      </a:r>
                      <a:endParaRPr lang="en-US" sz="1300">
                        <a:effectLst/>
                      </a:endParaRPr>
                    </a:p>
                  </a:txBody>
                  <a:tcPr marL="65816" marR="65816" marT="32908" marB="32908"/>
                </a:tc>
                <a:extLst>
                  <a:ext uri="{0D108BD9-81ED-4DB2-BD59-A6C34878D82A}">
                    <a16:rowId xmlns:a16="http://schemas.microsoft.com/office/drawing/2014/main" val="1560728095"/>
                  </a:ext>
                </a:extLst>
              </a:tr>
              <a:tr h="226698">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endParaRPr lang="en-US" sz="800">
                        <a:effectLst/>
                        <a:latin typeface="Calibri" panose="020F0502020204030204" pitchFamily="34" charset="0"/>
                      </a:endParaRPr>
                    </a:p>
                  </a:txBody>
                  <a:tcPr marL="65816" marR="65816" marT="32908" marB="32908"/>
                </a:tc>
                <a:extLst>
                  <a:ext uri="{0D108BD9-81ED-4DB2-BD59-A6C34878D82A}">
                    <a16:rowId xmlns:a16="http://schemas.microsoft.com/office/drawing/2014/main" val="3657171027"/>
                  </a:ext>
                </a:extLst>
              </a:tr>
              <a:tr h="212803">
                <a:tc>
                  <a:txBody>
                    <a:bodyPr/>
                    <a:lstStyle/>
                    <a:p>
                      <a:pPr rtl="0" fontAlgn="base"/>
                      <a:r>
                        <a:rPr lang="en-US" sz="800">
                          <a:effectLst/>
                        </a:rPr>
                        <a:t>Tech Count </a:t>
                      </a:r>
                      <a:endParaRPr lang="en-US" sz="1300">
                        <a:effectLst/>
                      </a:endParaRPr>
                    </a:p>
                  </a:txBody>
                  <a:tcPr marL="65816" marR="65816" marT="32908" marB="32908"/>
                </a:tc>
                <a:tc>
                  <a:txBody>
                    <a:bodyPr/>
                    <a:lstStyle/>
                    <a:p>
                      <a:pPr rtl="0" fontAlgn="base"/>
                      <a:r>
                        <a:rPr lang="en-US" sz="800">
                          <a:effectLst/>
                        </a:rPr>
                        <a:t>0 </a:t>
                      </a:r>
                      <a:endParaRPr lang="en-US" sz="1300">
                        <a:effectLst/>
                      </a:endParaRPr>
                    </a:p>
                  </a:txBody>
                  <a:tcPr marL="65816" marR="65816" marT="32908" marB="32908"/>
                </a:tc>
                <a:tc>
                  <a:txBody>
                    <a:bodyPr/>
                    <a:lstStyle/>
                    <a:p>
                      <a:pPr rtl="0" fontAlgn="base"/>
                      <a:r>
                        <a:rPr lang="en-US" sz="800">
                          <a:effectLst/>
                        </a:rPr>
                        <a:t>0 </a:t>
                      </a:r>
                      <a:endParaRPr lang="en-US" sz="1300">
                        <a:effectLst/>
                      </a:endParaRPr>
                    </a:p>
                  </a:txBody>
                  <a:tcPr marL="65816" marR="65816" marT="32908" marB="32908"/>
                </a:tc>
                <a:tc>
                  <a:txBody>
                    <a:bodyPr/>
                    <a:lstStyle/>
                    <a:p>
                      <a:pPr rtl="0" fontAlgn="base"/>
                      <a:r>
                        <a:rPr lang="en-US" sz="800">
                          <a:effectLst/>
                        </a:rPr>
                        <a:t>50 </a:t>
                      </a:r>
                      <a:endParaRPr lang="en-US" sz="1300">
                        <a:effectLst/>
                      </a:endParaRPr>
                    </a:p>
                  </a:txBody>
                  <a:tcPr marL="65816" marR="65816" marT="32908" marB="32908"/>
                </a:tc>
                <a:tc>
                  <a:txBody>
                    <a:bodyPr/>
                    <a:lstStyle/>
                    <a:p>
                      <a:pPr rtl="0" fontAlgn="base"/>
                      <a:r>
                        <a:rPr lang="en-US" sz="800">
                          <a:effectLst/>
                        </a:rPr>
                        <a:t>8.71 </a:t>
                      </a:r>
                      <a:endParaRPr lang="en-US" sz="1300">
                        <a:effectLst/>
                      </a:endParaRPr>
                    </a:p>
                  </a:txBody>
                  <a:tcPr marL="65816" marR="65816" marT="32908" marB="32908"/>
                </a:tc>
                <a:extLst>
                  <a:ext uri="{0D108BD9-81ED-4DB2-BD59-A6C34878D82A}">
                    <a16:rowId xmlns:a16="http://schemas.microsoft.com/office/drawing/2014/main" val="3985888980"/>
                  </a:ext>
                </a:extLst>
              </a:tr>
              <a:tr h="212803">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r>
                        <a:rPr lang="en-US" sz="800">
                          <a:effectLst/>
                        </a:rPr>
                        <a:t>1 </a:t>
                      </a:r>
                      <a:endParaRPr lang="en-US" sz="1300">
                        <a:effectLst/>
                      </a:endParaRPr>
                    </a:p>
                  </a:txBody>
                  <a:tcPr marL="65816" marR="65816" marT="32908" marB="32908"/>
                </a:tc>
                <a:tc>
                  <a:txBody>
                    <a:bodyPr/>
                    <a:lstStyle/>
                    <a:p>
                      <a:pPr rtl="0" fontAlgn="base"/>
                      <a:r>
                        <a:rPr lang="en-US" sz="800">
                          <a:effectLst/>
                        </a:rPr>
                        <a:t>0 </a:t>
                      </a:r>
                      <a:endParaRPr lang="en-US" sz="1300">
                        <a:effectLst/>
                      </a:endParaRPr>
                    </a:p>
                  </a:txBody>
                  <a:tcPr marL="65816" marR="65816" marT="32908" marB="32908"/>
                </a:tc>
                <a:tc>
                  <a:txBody>
                    <a:bodyPr/>
                    <a:lstStyle/>
                    <a:p>
                      <a:pPr rtl="0" fontAlgn="base"/>
                      <a:r>
                        <a:rPr lang="en-US" sz="800">
                          <a:effectLst/>
                        </a:rPr>
                        <a:t>48 </a:t>
                      </a:r>
                      <a:endParaRPr lang="en-US" sz="1300">
                        <a:effectLst/>
                      </a:endParaRPr>
                    </a:p>
                  </a:txBody>
                  <a:tcPr marL="65816" marR="65816" marT="32908" marB="32908"/>
                </a:tc>
                <a:tc>
                  <a:txBody>
                    <a:bodyPr/>
                    <a:lstStyle/>
                    <a:p>
                      <a:pPr rtl="0" fontAlgn="base"/>
                      <a:r>
                        <a:rPr lang="en-US" sz="800">
                          <a:effectLst/>
                        </a:rPr>
                        <a:t>8.22 </a:t>
                      </a:r>
                      <a:endParaRPr lang="en-US" sz="1300">
                        <a:effectLst/>
                      </a:endParaRPr>
                    </a:p>
                  </a:txBody>
                  <a:tcPr marL="65816" marR="65816" marT="32908" marB="32908"/>
                </a:tc>
                <a:extLst>
                  <a:ext uri="{0D108BD9-81ED-4DB2-BD59-A6C34878D82A}">
                    <a16:rowId xmlns:a16="http://schemas.microsoft.com/office/drawing/2014/main" val="1256272687"/>
                  </a:ext>
                </a:extLst>
              </a:tr>
              <a:tr h="212803">
                <a:tc>
                  <a:txBody>
                    <a:bodyPr/>
                    <a:lstStyle/>
                    <a:p>
                      <a:pPr rtl="0" fontAlgn="base"/>
                      <a:endParaRPr lang="en-US" sz="800">
                        <a:effectLst/>
                        <a:latin typeface="Calibri" panose="020F0502020204030204" pitchFamily="34" charset="0"/>
                      </a:endParaRPr>
                    </a:p>
                  </a:txBody>
                  <a:tcPr marL="65816" marR="65816" marT="32908" marB="32908"/>
                </a:tc>
                <a:tc>
                  <a:txBody>
                    <a:bodyPr/>
                    <a:lstStyle/>
                    <a:p>
                      <a:pPr rtl="0" fontAlgn="base"/>
                      <a:r>
                        <a:rPr lang="en-US" sz="800">
                          <a:effectLst/>
                        </a:rPr>
                        <a:t>2 </a:t>
                      </a:r>
                      <a:endParaRPr lang="en-US" sz="1300">
                        <a:effectLst/>
                      </a:endParaRPr>
                    </a:p>
                  </a:txBody>
                  <a:tcPr marL="65816" marR="65816" marT="32908" marB="32908"/>
                </a:tc>
                <a:tc>
                  <a:txBody>
                    <a:bodyPr/>
                    <a:lstStyle/>
                    <a:p>
                      <a:pPr rtl="0" fontAlgn="base"/>
                      <a:r>
                        <a:rPr lang="en-US" sz="800">
                          <a:effectLst/>
                        </a:rPr>
                        <a:t>6 </a:t>
                      </a:r>
                      <a:endParaRPr lang="en-US" sz="1300">
                        <a:effectLst/>
                      </a:endParaRPr>
                    </a:p>
                  </a:txBody>
                  <a:tcPr marL="65816" marR="65816" marT="32908" marB="32908"/>
                </a:tc>
                <a:tc>
                  <a:txBody>
                    <a:bodyPr/>
                    <a:lstStyle/>
                    <a:p>
                      <a:pPr rtl="0" fontAlgn="base"/>
                      <a:r>
                        <a:rPr lang="en-US" sz="800">
                          <a:effectLst/>
                        </a:rPr>
                        <a:t>47 </a:t>
                      </a:r>
                      <a:endParaRPr lang="en-US" sz="1300">
                        <a:effectLst/>
                      </a:endParaRPr>
                    </a:p>
                  </a:txBody>
                  <a:tcPr marL="65816" marR="65816" marT="32908" marB="32908"/>
                </a:tc>
                <a:tc>
                  <a:txBody>
                    <a:bodyPr/>
                    <a:lstStyle/>
                    <a:p>
                      <a:pPr rtl="0" fontAlgn="base"/>
                      <a:r>
                        <a:rPr lang="en-US" sz="800">
                          <a:effectLst/>
                        </a:rPr>
                        <a:t>30.38 </a:t>
                      </a:r>
                      <a:endParaRPr lang="en-US" sz="1300">
                        <a:effectLst/>
                      </a:endParaRPr>
                    </a:p>
                  </a:txBody>
                  <a:tcPr marL="65816" marR="65816" marT="32908" marB="32908"/>
                </a:tc>
                <a:extLst>
                  <a:ext uri="{0D108BD9-81ED-4DB2-BD59-A6C34878D82A}">
                    <a16:rowId xmlns:a16="http://schemas.microsoft.com/office/drawing/2014/main" val="435466324"/>
                  </a:ext>
                </a:extLst>
              </a:tr>
            </a:tbl>
          </a:graphicData>
        </a:graphic>
      </p:graphicFrame>
      <p:sp>
        <p:nvSpPr>
          <p:cNvPr id="2" name="Title 1">
            <a:extLst>
              <a:ext uri="{FF2B5EF4-FFF2-40B4-BE49-F238E27FC236}">
                <a16:creationId xmlns:a16="http://schemas.microsoft.com/office/drawing/2014/main" id="{00DAD875-8190-4BCC-98DF-C2FA2AA0C60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Cluster Data Analysis</a:t>
            </a:r>
          </a:p>
        </p:txBody>
      </p:sp>
      <p:graphicFrame>
        <p:nvGraphicFramePr>
          <p:cNvPr id="13" name="Content Placeholder 12">
            <a:extLst>
              <a:ext uri="{FF2B5EF4-FFF2-40B4-BE49-F238E27FC236}">
                <a16:creationId xmlns:a16="http://schemas.microsoft.com/office/drawing/2014/main" id="{71A245FE-598A-4789-B6AC-0FCADDEDE83E}"/>
              </a:ext>
            </a:extLst>
          </p:cNvPr>
          <p:cNvGraphicFramePr>
            <a:graphicFrameLocks noGrp="1"/>
          </p:cNvGraphicFramePr>
          <p:nvPr>
            <p:ph idx="1"/>
            <p:extLst>
              <p:ext uri="{D42A27DB-BD31-4B8C-83A1-F6EECF244321}">
                <p14:modId xmlns:p14="http://schemas.microsoft.com/office/powerpoint/2010/main" val="796247687"/>
              </p:ext>
            </p:extLst>
          </p:nvPr>
        </p:nvGraphicFramePr>
        <p:xfrm>
          <a:off x="708025" y="1716088"/>
          <a:ext cx="5305422" cy="4311640"/>
        </p:xfrm>
        <a:graphic>
          <a:graphicData uri="http://schemas.openxmlformats.org/drawingml/2006/table">
            <a:tbl>
              <a:tblPr firstRow="1" bandRow="1">
                <a:tableStyleId>{5C22544A-7EE6-4342-B048-85BDC9FD1C3A}</a:tableStyleId>
              </a:tblPr>
              <a:tblGrid>
                <a:gridCol w="1571172">
                  <a:extLst>
                    <a:ext uri="{9D8B030D-6E8A-4147-A177-3AD203B41FA5}">
                      <a16:colId xmlns:a16="http://schemas.microsoft.com/office/drawing/2014/main" val="654008512"/>
                    </a:ext>
                  </a:extLst>
                </a:gridCol>
                <a:gridCol w="845818">
                  <a:extLst>
                    <a:ext uri="{9D8B030D-6E8A-4147-A177-3AD203B41FA5}">
                      <a16:colId xmlns:a16="http://schemas.microsoft.com/office/drawing/2014/main" val="1500737537"/>
                    </a:ext>
                  </a:extLst>
                </a:gridCol>
                <a:gridCol w="822420">
                  <a:extLst>
                    <a:ext uri="{9D8B030D-6E8A-4147-A177-3AD203B41FA5}">
                      <a16:colId xmlns:a16="http://schemas.microsoft.com/office/drawing/2014/main" val="303750329"/>
                    </a:ext>
                  </a:extLst>
                </a:gridCol>
                <a:gridCol w="962810">
                  <a:extLst>
                    <a:ext uri="{9D8B030D-6E8A-4147-A177-3AD203B41FA5}">
                      <a16:colId xmlns:a16="http://schemas.microsoft.com/office/drawing/2014/main" val="1858140231"/>
                    </a:ext>
                  </a:extLst>
                </a:gridCol>
                <a:gridCol w="1103202">
                  <a:extLst>
                    <a:ext uri="{9D8B030D-6E8A-4147-A177-3AD203B41FA5}">
                      <a16:colId xmlns:a16="http://schemas.microsoft.com/office/drawing/2014/main" val="2320768206"/>
                    </a:ext>
                  </a:extLst>
                </a:gridCol>
              </a:tblGrid>
              <a:tr h="215582">
                <a:tc>
                  <a:txBody>
                    <a:bodyPr/>
                    <a:lstStyle/>
                    <a:p>
                      <a:pPr algn="l" rtl="0" fontAlgn="base"/>
                      <a:r>
                        <a:rPr lang="en-US" sz="800">
                          <a:effectLst/>
                        </a:rPr>
                        <a:t>Field </a:t>
                      </a:r>
                      <a:endParaRPr lang="en-US" sz="1300" b="0" i="0">
                        <a:effectLst/>
                      </a:endParaRPr>
                    </a:p>
                  </a:txBody>
                  <a:tcPr marL="66675" marR="66675" marT="33337" marB="33337"/>
                </a:tc>
                <a:tc>
                  <a:txBody>
                    <a:bodyPr/>
                    <a:lstStyle/>
                    <a:p>
                      <a:pPr algn="l" rtl="0" fontAlgn="base"/>
                      <a:r>
                        <a:rPr lang="en-US" sz="800">
                          <a:effectLst/>
                        </a:rPr>
                        <a:t>Cluster </a:t>
                      </a:r>
                      <a:endParaRPr lang="en-US" sz="1300" b="0" i="0">
                        <a:effectLst/>
                      </a:endParaRPr>
                    </a:p>
                  </a:txBody>
                  <a:tcPr marL="66675" marR="66675" marT="33337" marB="33337"/>
                </a:tc>
                <a:tc>
                  <a:txBody>
                    <a:bodyPr/>
                    <a:lstStyle/>
                    <a:p>
                      <a:pPr algn="l" rtl="0" fontAlgn="base"/>
                      <a:r>
                        <a:rPr lang="en-US" sz="800">
                          <a:effectLst/>
                        </a:rPr>
                        <a:t>Min </a:t>
                      </a:r>
                      <a:endParaRPr lang="en-US" sz="1300" b="0" i="0">
                        <a:effectLst/>
                      </a:endParaRPr>
                    </a:p>
                  </a:txBody>
                  <a:tcPr marL="66675" marR="66675" marT="33337" marB="33337"/>
                </a:tc>
                <a:tc>
                  <a:txBody>
                    <a:bodyPr/>
                    <a:lstStyle/>
                    <a:p>
                      <a:pPr algn="l" rtl="0" fontAlgn="base"/>
                      <a:r>
                        <a:rPr lang="en-US" sz="800">
                          <a:effectLst/>
                        </a:rPr>
                        <a:t>Max </a:t>
                      </a:r>
                      <a:endParaRPr lang="en-US" sz="1300" b="0" i="0">
                        <a:effectLst/>
                      </a:endParaRPr>
                    </a:p>
                  </a:txBody>
                  <a:tcPr marL="66675" marR="66675" marT="33337" marB="33337"/>
                </a:tc>
                <a:tc>
                  <a:txBody>
                    <a:bodyPr/>
                    <a:lstStyle/>
                    <a:p>
                      <a:pPr algn="l" rtl="0" fontAlgn="base"/>
                      <a:r>
                        <a:rPr lang="en-US" sz="800">
                          <a:effectLst/>
                        </a:rPr>
                        <a:t>Mean </a:t>
                      </a:r>
                      <a:endParaRPr lang="en-US" sz="1300" b="0" i="0">
                        <a:effectLst/>
                      </a:endParaRPr>
                    </a:p>
                  </a:txBody>
                  <a:tcPr marL="66675" marR="66675" marT="33337" marB="33337"/>
                </a:tc>
                <a:extLst>
                  <a:ext uri="{0D108BD9-81ED-4DB2-BD59-A6C34878D82A}">
                    <a16:rowId xmlns:a16="http://schemas.microsoft.com/office/drawing/2014/main" val="3689041169"/>
                  </a:ext>
                </a:extLst>
              </a:tr>
              <a:tr h="215582">
                <a:tc>
                  <a:txBody>
                    <a:bodyPr/>
                    <a:lstStyle/>
                    <a:p>
                      <a:pPr algn="l" rtl="0" fontAlgn="base"/>
                      <a:r>
                        <a:rPr lang="en-US" sz="800">
                          <a:effectLst/>
                        </a:rPr>
                        <a:t>Ranking </a:t>
                      </a:r>
                      <a:endParaRPr lang="en-US" sz="1300" b="0" i="0">
                        <a:effectLst/>
                      </a:endParaRPr>
                    </a:p>
                  </a:txBody>
                  <a:tcPr marL="66675" marR="66675" marT="33337" marB="33337"/>
                </a:tc>
                <a:tc>
                  <a:txBody>
                    <a:bodyPr/>
                    <a:lstStyle/>
                    <a:p>
                      <a:pPr algn="l" rtl="0" fontAlgn="base"/>
                      <a:r>
                        <a:rPr lang="en-US" sz="800">
                          <a:effectLst/>
                        </a:rPr>
                        <a:t>0 </a:t>
                      </a:r>
                      <a:endParaRPr lang="en-US" sz="1300" b="0" i="0">
                        <a:effectLst/>
                      </a:endParaRPr>
                    </a:p>
                  </a:txBody>
                  <a:tcPr marL="66675" marR="66675" marT="33337" marB="33337"/>
                </a:tc>
                <a:tc>
                  <a:txBody>
                    <a:bodyPr/>
                    <a:lstStyle/>
                    <a:p>
                      <a:pPr algn="l" rtl="0" fontAlgn="base"/>
                      <a:r>
                        <a:rPr lang="en-US" sz="800">
                          <a:effectLst/>
                        </a:rPr>
                        <a:t>55 </a:t>
                      </a:r>
                      <a:endParaRPr lang="en-US" sz="1300" b="0" i="0">
                        <a:effectLst/>
                      </a:endParaRPr>
                    </a:p>
                  </a:txBody>
                  <a:tcPr marL="66675" marR="66675" marT="33337" marB="33337"/>
                </a:tc>
                <a:tc>
                  <a:txBody>
                    <a:bodyPr/>
                    <a:lstStyle/>
                    <a:p>
                      <a:pPr algn="l" rtl="0" fontAlgn="base"/>
                      <a:r>
                        <a:rPr lang="en-US" sz="800">
                          <a:effectLst/>
                        </a:rPr>
                        <a:t>100 </a:t>
                      </a:r>
                      <a:endParaRPr lang="en-US" sz="1300" b="0" i="0">
                        <a:effectLst/>
                      </a:endParaRPr>
                    </a:p>
                  </a:txBody>
                  <a:tcPr marL="66675" marR="66675" marT="33337" marB="33337"/>
                </a:tc>
                <a:tc>
                  <a:txBody>
                    <a:bodyPr/>
                    <a:lstStyle/>
                    <a:p>
                      <a:pPr algn="l" rtl="0" fontAlgn="base"/>
                      <a:r>
                        <a:rPr lang="en-US" sz="800">
                          <a:effectLst/>
                        </a:rPr>
                        <a:t>79.24 </a:t>
                      </a:r>
                      <a:endParaRPr lang="en-US" sz="1300" b="0" i="0">
                        <a:effectLst/>
                      </a:endParaRPr>
                    </a:p>
                  </a:txBody>
                  <a:tcPr marL="66675" marR="66675" marT="33337" marB="33337"/>
                </a:tc>
                <a:extLst>
                  <a:ext uri="{0D108BD9-81ED-4DB2-BD59-A6C34878D82A}">
                    <a16:rowId xmlns:a16="http://schemas.microsoft.com/office/drawing/2014/main" val="3691903459"/>
                  </a:ext>
                </a:extLst>
              </a:tr>
              <a:tr h="215582">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1 </a:t>
                      </a:r>
                      <a:endParaRPr lang="en-US" sz="1300" b="0" i="0">
                        <a:effectLst/>
                      </a:endParaRPr>
                    </a:p>
                  </a:txBody>
                  <a:tcPr marL="66675" marR="66675" marT="33337" marB="33337"/>
                </a:tc>
                <a:tc>
                  <a:txBody>
                    <a:bodyPr/>
                    <a:lstStyle/>
                    <a:p>
                      <a:pPr algn="l" rtl="0" fontAlgn="base"/>
                      <a:r>
                        <a:rPr lang="en-US" sz="800">
                          <a:effectLst/>
                        </a:rPr>
                        <a:t>9 </a:t>
                      </a:r>
                      <a:endParaRPr lang="en-US" sz="1300" b="0" i="0">
                        <a:effectLst/>
                      </a:endParaRPr>
                    </a:p>
                  </a:txBody>
                  <a:tcPr marL="66675" marR="66675" marT="33337" marB="33337"/>
                </a:tc>
                <a:tc>
                  <a:txBody>
                    <a:bodyPr/>
                    <a:lstStyle/>
                    <a:p>
                      <a:pPr algn="l" rtl="0" fontAlgn="base"/>
                      <a:r>
                        <a:rPr lang="en-US" sz="800">
                          <a:effectLst/>
                        </a:rPr>
                        <a:t>62 </a:t>
                      </a:r>
                      <a:endParaRPr lang="en-US" sz="1300" b="0" i="0">
                        <a:effectLst/>
                      </a:endParaRPr>
                    </a:p>
                  </a:txBody>
                  <a:tcPr marL="66675" marR="66675" marT="33337" marB="33337"/>
                </a:tc>
                <a:tc>
                  <a:txBody>
                    <a:bodyPr/>
                    <a:lstStyle/>
                    <a:p>
                      <a:pPr algn="l" rtl="0" fontAlgn="base"/>
                      <a:r>
                        <a:rPr lang="en-US" sz="800">
                          <a:effectLst/>
                        </a:rPr>
                        <a:t>33.72 </a:t>
                      </a:r>
                      <a:endParaRPr lang="en-US" sz="1300" b="0" i="0">
                        <a:effectLst/>
                      </a:endParaRPr>
                    </a:p>
                  </a:txBody>
                  <a:tcPr marL="66675" marR="66675" marT="33337" marB="33337"/>
                </a:tc>
                <a:extLst>
                  <a:ext uri="{0D108BD9-81ED-4DB2-BD59-A6C34878D82A}">
                    <a16:rowId xmlns:a16="http://schemas.microsoft.com/office/drawing/2014/main" val="3383308069"/>
                  </a:ext>
                </a:extLst>
              </a:tr>
              <a:tr h="215582">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2 </a:t>
                      </a:r>
                      <a:endParaRPr lang="en-US" sz="1300" b="0" i="0">
                        <a:effectLst/>
                      </a:endParaRPr>
                    </a:p>
                  </a:txBody>
                  <a:tcPr marL="66675" marR="66675" marT="33337" marB="33337"/>
                </a:tc>
                <a:tc>
                  <a:txBody>
                    <a:bodyPr/>
                    <a:lstStyle/>
                    <a:p>
                      <a:pPr algn="l" rtl="0" fontAlgn="base"/>
                      <a:r>
                        <a:rPr lang="en-US" sz="800">
                          <a:effectLst/>
                        </a:rPr>
                        <a:t>1 </a:t>
                      </a:r>
                      <a:endParaRPr lang="en-US" sz="1300" b="0" i="0">
                        <a:effectLst/>
                      </a:endParaRPr>
                    </a:p>
                  </a:txBody>
                  <a:tcPr marL="66675" marR="66675" marT="33337" marB="33337"/>
                </a:tc>
                <a:tc>
                  <a:txBody>
                    <a:bodyPr/>
                    <a:lstStyle/>
                    <a:p>
                      <a:pPr algn="l" rtl="0" fontAlgn="base"/>
                      <a:r>
                        <a:rPr lang="en-US" sz="800">
                          <a:effectLst/>
                        </a:rPr>
                        <a:t>8 </a:t>
                      </a:r>
                      <a:endParaRPr lang="en-US" sz="1300" b="0" i="0">
                        <a:effectLst/>
                      </a:endParaRPr>
                    </a:p>
                  </a:txBody>
                  <a:tcPr marL="66675" marR="66675" marT="33337" marB="33337"/>
                </a:tc>
                <a:tc>
                  <a:txBody>
                    <a:bodyPr/>
                    <a:lstStyle/>
                    <a:p>
                      <a:pPr algn="l" rtl="0" fontAlgn="base"/>
                      <a:r>
                        <a:rPr lang="en-US" sz="800">
                          <a:effectLst/>
                        </a:rPr>
                        <a:t>4.50 </a:t>
                      </a:r>
                      <a:endParaRPr lang="en-US" sz="1300" b="0" i="0">
                        <a:effectLst/>
                      </a:endParaRPr>
                    </a:p>
                  </a:txBody>
                  <a:tcPr marL="66675" marR="66675" marT="33337" marB="33337"/>
                </a:tc>
                <a:extLst>
                  <a:ext uri="{0D108BD9-81ED-4DB2-BD59-A6C34878D82A}">
                    <a16:rowId xmlns:a16="http://schemas.microsoft.com/office/drawing/2014/main" val="1984401972"/>
                  </a:ext>
                </a:extLst>
              </a:tr>
              <a:tr h="215582">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extLst>
                  <a:ext uri="{0D108BD9-81ED-4DB2-BD59-A6C34878D82A}">
                    <a16:rowId xmlns:a16="http://schemas.microsoft.com/office/drawing/2014/main" val="3375389864"/>
                  </a:ext>
                </a:extLst>
              </a:tr>
              <a:tr h="215582">
                <a:tc>
                  <a:txBody>
                    <a:bodyPr/>
                    <a:lstStyle/>
                    <a:p>
                      <a:pPr algn="l" rtl="0" fontAlgn="base"/>
                      <a:r>
                        <a:rPr lang="en-US" sz="800">
                          <a:effectLst/>
                        </a:rPr>
                        <a:t>International Students </a:t>
                      </a:r>
                      <a:endParaRPr lang="en-US" sz="1300" b="0" i="0">
                        <a:effectLst/>
                      </a:endParaRPr>
                    </a:p>
                  </a:txBody>
                  <a:tcPr marL="66675" marR="66675" marT="33337" marB="33337"/>
                </a:tc>
                <a:tc>
                  <a:txBody>
                    <a:bodyPr/>
                    <a:lstStyle/>
                    <a:p>
                      <a:pPr algn="l" rtl="0" fontAlgn="base"/>
                      <a:r>
                        <a:rPr lang="en-US" sz="800">
                          <a:effectLst/>
                        </a:rPr>
                        <a:t>0 </a:t>
                      </a:r>
                      <a:endParaRPr lang="en-US" sz="1300" b="0" i="0">
                        <a:effectLst/>
                      </a:endParaRPr>
                    </a:p>
                  </a:txBody>
                  <a:tcPr marL="66675" marR="66675" marT="33337" marB="33337"/>
                </a:tc>
                <a:tc>
                  <a:txBody>
                    <a:bodyPr/>
                    <a:lstStyle/>
                    <a:p>
                      <a:pPr algn="l" rtl="0" fontAlgn="base"/>
                      <a:r>
                        <a:rPr lang="en-US" sz="800">
                          <a:effectLst/>
                        </a:rPr>
                        <a:t>0.05 </a:t>
                      </a:r>
                      <a:endParaRPr lang="en-US" sz="1300" b="0" i="0">
                        <a:effectLst/>
                      </a:endParaRPr>
                    </a:p>
                  </a:txBody>
                  <a:tcPr marL="66675" marR="66675" marT="33337" marB="33337"/>
                </a:tc>
                <a:tc>
                  <a:txBody>
                    <a:bodyPr/>
                    <a:lstStyle/>
                    <a:p>
                      <a:pPr algn="l" rtl="0" fontAlgn="base"/>
                      <a:r>
                        <a:rPr lang="en-US" sz="800">
                          <a:effectLst/>
                        </a:rPr>
                        <a:t>0.53 </a:t>
                      </a:r>
                      <a:endParaRPr lang="en-US" sz="1300" b="0" i="0">
                        <a:effectLst/>
                      </a:endParaRPr>
                    </a:p>
                  </a:txBody>
                  <a:tcPr marL="66675" marR="66675" marT="33337" marB="33337"/>
                </a:tc>
                <a:tc>
                  <a:txBody>
                    <a:bodyPr/>
                    <a:lstStyle/>
                    <a:p>
                      <a:pPr algn="l" rtl="0" fontAlgn="base"/>
                      <a:r>
                        <a:rPr lang="en-US" sz="800">
                          <a:effectLst/>
                        </a:rPr>
                        <a:t>0.22 </a:t>
                      </a:r>
                      <a:endParaRPr lang="en-US" sz="1300" b="0" i="0">
                        <a:effectLst/>
                      </a:endParaRPr>
                    </a:p>
                  </a:txBody>
                  <a:tcPr marL="66675" marR="66675" marT="33337" marB="33337"/>
                </a:tc>
                <a:extLst>
                  <a:ext uri="{0D108BD9-81ED-4DB2-BD59-A6C34878D82A}">
                    <a16:rowId xmlns:a16="http://schemas.microsoft.com/office/drawing/2014/main" val="783612877"/>
                  </a:ext>
                </a:extLst>
              </a:tr>
              <a:tr h="215582">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1 </a:t>
                      </a:r>
                      <a:endParaRPr lang="en-US" sz="1300" b="0" i="0">
                        <a:effectLst/>
                      </a:endParaRPr>
                    </a:p>
                  </a:txBody>
                  <a:tcPr marL="66675" marR="66675" marT="33337" marB="33337"/>
                </a:tc>
                <a:tc>
                  <a:txBody>
                    <a:bodyPr/>
                    <a:lstStyle/>
                    <a:p>
                      <a:pPr algn="l" rtl="0" fontAlgn="base"/>
                      <a:r>
                        <a:rPr lang="en-US" sz="800">
                          <a:effectLst/>
                        </a:rPr>
                        <a:t>0.14 </a:t>
                      </a:r>
                      <a:endParaRPr lang="en-US" sz="1300" b="0" i="0">
                        <a:effectLst/>
                      </a:endParaRPr>
                    </a:p>
                  </a:txBody>
                  <a:tcPr marL="66675" marR="66675" marT="33337" marB="33337"/>
                </a:tc>
                <a:tc>
                  <a:txBody>
                    <a:bodyPr/>
                    <a:lstStyle/>
                    <a:p>
                      <a:pPr algn="l" rtl="0" fontAlgn="base"/>
                      <a:r>
                        <a:rPr lang="en-US" sz="800">
                          <a:effectLst/>
                        </a:rPr>
                        <a:t>0.51 </a:t>
                      </a:r>
                      <a:endParaRPr lang="en-US" sz="1300" b="0" i="0">
                        <a:effectLst/>
                      </a:endParaRPr>
                    </a:p>
                  </a:txBody>
                  <a:tcPr marL="66675" marR="66675" marT="33337" marB="33337"/>
                </a:tc>
                <a:tc>
                  <a:txBody>
                    <a:bodyPr/>
                    <a:lstStyle/>
                    <a:p>
                      <a:pPr algn="l" rtl="0" fontAlgn="base"/>
                      <a:r>
                        <a:rPr lang="en-US" sz="800">
                          <a:effectLst/>
                        </a:rPr>
                        <a:t>0.30 </a:t>
                      </a:r>
                      <a:endParaRPr lang="en-US" sz="1300" b="0" i="0">
                        <a:effectLst/>
                      </a:endParaRPr>
                    </a:p>
                  </a:txBody>
                  <a:tcPr marL="66675" marR="66675" marT="33337" marB="33337"/>
                </a:tc>
                <a:extLst>
                  <a:ext uri="{0D108BD9-81ED-4DB2-BD59-A6C34878D82A}">
                    <a16:rowId xmlns:a16="http://schemas.microsoft.com/office/drawing/2014/main" val="1718644630"/>
                  </a:ext>
                </a:extLst>
              </a:tr>
              <a:tr h="215582">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2 </a:t>
                      </a:r>
                      <a:endParaRPr lang="en-US" sz="1300" b="0" i="0">
                        <a:effectLst/>
                      </a:endParaRPr>
                    </a:p>
                  </a:txBody>
                  <a:tcPr marL="66675" marR="66675" marT="33337" marB="33337"/>
                </a:tc>
                <a:tc>
                  <a:txBody>
                    <a:bodyPr/>
                    <a:lstStyle/>
                    <a:p>
                      <a:pPr algn="l" rtl="0" fontAlgn="base"/>
                      <a:r>
                        <a:rPr lang="en-US" sz="800">
                          <a:effectLst/>
                        </a:rPr>
                        <a:t>0.37 </a:t>
                      </a:r>
                      <a:endParaRPr lang="en-US" sz="1300" b="0" i="0">
                        <a:effectLst/>
                      </a:endParaRPr>
                    </a:p>
                  </a:txBody>
                  <a:tcPr marL="66675" marR="66675" marT="33337" marB="33337"/>
                </a:tc>
                <a:tc>
                  <a:txBody>
                    <a:bodyPr/>
                    <a:lstStyle/>
                    <a:p>
                      <a:pPr algn="l" rtl="0" fontAlgn="base"/>
                      <a:r>
                        <a:rPr lang="en-US" sz="800">
                          <a:effectLst/>
                        </a:rPr>
                        <a:t>0.71 </a:t>
                      </a:r>
                      <a:endParaRPr lang="en-US" sz="1300" b="0" i="0">
                        <a:effectLst/>
                      </a:endParaRPr>
                    </a:p>
                  </a:txBody>
                  <a:tcPr marL="66675" marR="66675" marT="33337" marB="33337"/>
                </a:tc>
                <a:tc>
                  <a:txBody>
                    <a:bodyPr/>
                    <a:lstStyle/>
                    <a:p>
                      <a:pPr algn="l" rtl="0" fontAlgn="base"/>
                      <a:r>
                        <a:rPr lang="en-US" sz="800">
                          <a:effectLst/>
                        </a:rPr>
                        <a:t>0.48 </a:t>
                      </a:r>
                      <a:endParaRPr lang="en-US" sz="1300" b="0" i="0">
                        <a:effectLst/>
                      </a:endParaRPr>
                    </a:p>
                  </a:txBody>
                  <a:tcPr marL="66675" marR="66675" marT="33337" marB="33337"/>
                </a:tc>
                <a:extLst>
                  <a:ext uri="{0D108BD9-81ED-4DB2-BD59-A6C34878D82A}">
                    <a16:rowId xmlns:a16="http://schemas.microsoft.com/office/drawing/2014/main" val="647227921"/>
                  </a:ext>
                </a:extLst>
              </a:tr>
              <a:tr h="215582">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extLst>
                  <a:ext uri="{0D108BD9-81ED-4DB2-BD59-A6C34878D82A}">
                    <a16:rowId xmlns:a16="http://schemas.microsoft.com/office/drawing/2014/main" val="2463543692"/>
                  </a:ext>
                </a:extLst>
              </a:tr>
              <a:tr h="215582">
                <a:tc>
                  <a:txBody>
                    <a:bodyPr/>
                    <a:lstStyle/>
                    <a:p>
                      <a:pPr algn="l" rtl="0" fontAlgn="base"/>
                      <a:r>
                        <a:rPr lang="en-US" sz="800">
                          <a:effectLst/>
                        </a:rPr>
                        <a:t>Percentage Female </a:t>
                      </a:r>
                      <a:endParaRPr lang="en-US" sz="1300" b="0" i="0">
                        <a:effectLst/>
                      </a:endParaRPr>
                    </a:p>
                  </a:txBody>
                  <a:tcPr marL="66675" marR="66675" marT="33337" marB="33337"/>
                </a:tc>
                <a:tc>
                  <a:txBody>
                    <a:bodyPr/>
                    <a:lstStyle/>
                    <a:p>
                      <a:pPr algn="l" rtl="0" fontAlgn="base"/>
                      <a:r>
                        <a:rPr lang="en-US" sz="800">
                          <a:effectLst/>
                        </a:rPr>
                        <a:t>0 </a:t>
                      </a:r>
                      <a:endParaRPr lang="en-US" sz="1300" b="0" i="0">
                        <a:effectLst/>
                      </a:endParaRPr>
                    </a:p>
                  </a:txBody>
                  <a:tcPr marL="66675" marR="66675" marT="33337" marB="33337"/>
                </a:tc>
                <a:tc>
                  <a:txBody>
                    <a:bodyPr/>
                    <a:lstStyle/>
                    <a:p>
                      <a:pPr algn="l" rtl="0" fontAlgn="base"/>
                      <a:r>
                        <a:rPr lang="en-US" sz="800">
                          <a:effectLst/>
                        </a:rPr>
                        <a:t>0.47 </a:t>
                      </a:r>
                      <a:endParaRPr lang="en-US" sz="1300" b="0" i="0">
                        <a:effectLst/>
                      </a:endParaRPr>
                    </a:p>
                  </a:txBody>
                  <a:tcPr marL="66675" marR="66675" marT="33337" marB="33337"/>
                </a:tc>
                <a:tc>
                  <a:txBody>
                    <a:bodyPr/>
                    <a:lstStyle/>
                    <a:p>
                      <a:pPr algn="l" rtl="0" fontAlgn="base"/>
                      <a:r>
                        <a:rPr lang="en-US" sz="800">
                          <a:effectLst/>
                        </a:rPr>
                        <a:t>0.71 </a:t>
                      </a:r>
                      <a:endParaRPr lang="en-US" sz="1300" b="0" i="0">
                        <a:effectLst/>
                      </a:endParaRPr>
                    </a:p>
                  </a:txBody>
                  <a:tcPr marL="66675" marR="66675" marT="33337" marB="33337"/>
                </a:tc>
                <a:tc>
                  <a:txBody>
                    <a:bodyPr/>
                    <a:lstStyle/>
                    <a:p>
                      <a:pPr algn="l" rtl="0" fontAlgn="base"/>
                      <a:r>
                        <a:rPr lang="en-US" sz="800">
                          <a:effectLst/>
                        </a:rPr>
                        <a:t>0.58 </a:t>
                      </a:r>
                      <a:endParaRPr lang="en-US" sz="1300" b="0" i="0">
                        <a:effectLst/>
                      </a:endParaRPr>
                    </a:p>
                  </a:txBody>
                  <a:tcPr marL="66675" marR="66675" marT="33337" marB="33337"/>
                </a:tc>
                <a:extLst>
                  <a:ext uri="{0D108BD9-81ED-4DB2-BD59-A6C34878D82A}">
                    <a16:rowId xmlns:a16="http://schemas.microsoft.com/office/drawing/2014/main" val="910263130"/>
                  </a:ext>
                </a:extLst>
              </a:tr>
              <a:tr h="215582">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1 </a:t>
                      </a:r>
                      <a:endParaRPr lang="en-US" sz="1300" b="0" i="0">
                        <a:effectLst/>
                      </a:endParaRPr>
                    </a:p>
                  </a:txBody>
                  <a:tcPr marL="66675" marR="66675" marT="33337" marB="33337"/>
                </a:tc>
                <a:tc>
                  <a:txBody>
                    <a:bodyPr/>
                    <a:lstStyle/>
                    <a:p>
                      <a:pPr algn="l" rtl="0" fontAlgn="base"/>
                      <a:r>
                        <a:rPr lang="en-US" sz="800">
                          <a:effectLst/>
                        </a:rPr>
                        <a:t>0.40 </a:t>
                      </a:r>
                      <a:endParaRPr lang="en-US" sz="1300" b="0" i="0">
                        <a:effectLst/>
                      </a:endParaRPr>
                    </a:p>
                  </a:txBody>
                  <a:tcPr marL="66675" marR="66675" marT="33337" marB="33337"/>
                </a:tc>
                <a:tc>
                  <a:txBody>
                    <a:bodyPr/>
                    <a:lstStyle/>
                    <a:p>
                      <a:pPr algn="l" rtl="0" fontAlgn="base"/>
                      <a:r>
                        <a:rPr lang="en-US" sz="800">
                          <a:effectLst/>
                        </a:rPr>
                        <a:t>0.78 </a:t>
                      </a:r>
                      <a:endParaRPr lang="en-US" sz="1300" b="0" i="0">
                        <a:effectLst/>
                      </a:endParaRPr>
                    </a:p>
                  </a:txBody>
                  <a:tcPr marL="66675" marR="66675" marT="33337" marB="33337"/>
                </a:tc>
                <a:tc>
                  <a:txBody>
                    <a:bodyPr/>
                    <a:lstStyle/>
                    <a:p>
                      <a:pPr algn="l" rtl="0" fontAlgn="base"/>
                      <a:r>
                        <a:rPr lang="en-US" sz="800">
                          <a:effectLst/>
                        </a:rPr>
                        <a:t>0.54 </a:t>
                      </a:r>
                      <a:endParaRPr lang="en-US" sz="1300" b="0" i="0">
                        <a:effectLst/>
                      </a:endParaRPr>
                    </a:p>
                  </a:txBody>
                  <a:tcPr marL="66675" marR="66675" marT="33337" marB="33337"/>
                </a:tc>
                <a:extLst>
                  <a:ext uri="{0D108BD9-81ED-4DB2-BD59-A6C34878D82A}">
                    <a16:rowId xmlns:a16="http://schemas.microsoft.com/office/drawing/2014/main" val="864326796"/>
                  </a:ext>
                </a:extLst>
              </a:tr>
              <a:tr h="215582">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2 </a:t>
                      </a:r>
                      <a:endParaRPr lang="en-US" sz="1300" b="0" i="0">
                        <a:effectLst/>
                      </a:endParaRPr>
                    </a:p>
                  </a:txBody>
                  <a:tcPr marL="66675" marR="66675" marT="33337" marB="33337"/>
                </a:tc>
                <a:tc>
                  <a:txBody>
                    <a:bodyPr/>
                    <a:lstStyle/>
                    <a:p>
                      <a:pPr algn="l" rtl="0" fontAlgn="base"/>
                      <a:r>
                        <a:rPr lang="en-US" sz="800">
                          <a:effectLst/>
                        </a:rPr>
                        <a:t>0.38 </a:t>
                      </a:r>
                      <a:endParaRPr lang="en-US" sz="1300" b="0" i="0">
                        <a:effectLst/>
                      </a:endParaRPr>
                    </a:p>
                  </a:txBody>
                  <a:tcPr marL="66675" marR="66675" marT="33337" marB="33337"/>
                </a:tc>
                <a:tc>
                  <a:txBody>
                    <a:bodyPr/>
                    <a:lstStyle/>
                    <a:p>
                      <a:pPr algn="l" rtl="0" fontAlgn="base"/>
                      <a:r>
                        <a:rPr lang="en-US" sz="800">
                          <a:effectLst/>
                        </a:rPr>
                        <a:t>0.62 </a:t>
                      </a:r>
                      <a:endParaRPr lang="en-US" sz="1300" b="0" i="0">
                        <a:effectLst/>
                      </a:endParaRPr>
                    </a:p>
                  </a:txBody>
                  <a:tcPr marL="66675" marR="66675" marT="33337" marB="33337"/>
                </a:tc>
                <a:tc>
                  <a:txBody>
                    <a:bodyPr/>
                    <a:lstStyle/>
                    <a:p>
                      <a:pPr algn="l" rtl="0" fontAlgn="base"/>
                      <a:r>
                        <a:rPr lang="en-US" sz="800">
                          <a:effectLst/>
                        </a:rPr>
                        <a:t>0.52 </a:t>
                      </a:r>
                      <a:endParaRPr lang="en-US" sz="1300" b="0" i="0">
                        <a:effectLst/>
                      </a:endParaRPr>
                    </a:p>
                  </a:txBody>
                  <a:tcPr marL="66675" marR="66675" marT="33337" marB="33337"/>
                </a:tc>
                <a:extLst>
                  <a:ext uri="{0D108BD9-81ED-4DB2-BD59-A6C34878D82A}">
                    <a16:rowId xmlns:a16="http://schemas.microsoft.com/office/drawing/2014/main" val="2637814265"/>
                  </a:ext>
                </a:extLst>
              </a:tr>
              <a:tr h="215582">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extLst>
                  <a:ext uri="{0D108BD9-81ED-4DB2-BD59-A6C34878D82A}">
                    <a16:rowId xmlns:a16="http://schemas.microsoft.com/office/drawing/2014/main" val="2549220391"/>
                  </a:ext>
                </a:extLst>
              </a:tr>
              <a:tr h="215582">
                <a:tc>
                  <a:txBody>
                    <a:bodyPr/>
                    <a:lstStyle/>
                    <a:p>
                      <a:pPr algn="l" rtl="0" fontAlgn="base"/>
                      <a:r>
                        <a:rPr lang="en-US" sz="800">
                          <a:effectLst/>
                        </a:rPr>
                        <a:t>Percentage Male </a:t>
                      </a:r>
                      <a:endParaRPr lang="en-US" sz="1300" b="0" i="0">
                        <a:effectLst/>
                      </a:endParaRPr>
                    </a:p>
                  </a:txBody>
                  <a:tcPr marL="66675" marR="66675" marT="33337" marB="33337"/>
                </a:tc>
                <a:tc>
                  <a:txBody>
                    <a:bodyPr/>
                    <a:lstStyle/>
                    <a:p>
                      <a:pPr algn="l" rtl="0" fontAlgn="base"/>
                      <a:r>
                        <a:rPr lang="en-US" sz="800">
                          <a:effectLst/>
                        </a:rPr>
                        <a:t>0 </a:t>
                      </a:r>
                      <a:endParaRPr lang="en-US" sz="1300" b="0" i="0">
                        <a:effectLst/>
                      </a:endParaRPr>
                    </a:p>
                  </a:txBody>
                  <a:tcPr marL="66675" marR="66675" marT="33337" marB="33337"/>
                </a:tc>
                <a:tc>
                  <a:txBody>
                    <a:bodyPr/>
                    <a:lstStyle/>
                    <a:p>
                      <a:pPr algn="l" rtl="0" fontAlgn="base"/>
                      <a:r>
                        <a:rPr lang="en-US" sz="800">
                          <a:effectLst/>
                        </a:rPr>
                        <a:t>0.29 </a:t>
                      </a:r>
                      <a:endParaRPr lang="en-US" sz="1300" b="0" i="0">
                        <a:effectLst/>
                      </a:endParaRPr>
                    </a:p>
                  </a:txBody>
                  <a:tcPr marL="66675" marR="66675" marT="33337" marB="33337"/>
                </a:tc>
                <a:tc>
                  <a:txBody>
                    <a:bodyPr/>
                    <a:lstStyle/>
                    <a:p>
                      <a:pPr algn="l" rtl="0" fontAlgn="base"/>
                      <a:r>
                        <a:rPr lang="en-US" sz="800">
                          <a:effectLst/>
                        </a:rPr>
                        <a:t>0.53 </a:t>
                      </a:r>
                      <a:endParaRPr lang="en-US" sz="1300" b="0" i="0">
                        <a:effectLst/>
                      </a:endParaRPr>
                    </a:p>
                  </a:txBody>
                  <a:tcPr marL="66675" marR="66675" marT="33337" marB="33337"/>
                </a:tc>
                <a:tc>
                  <a:txBody>
                    <a:bodyPr/>
                    <a:lstStyle/>
                    <a:p>
                      <a:pPr algn="l" rtl="0" fontAlgn="base"/>
                      <a:r>
                        <a:rPr lang="en-US" sz="800">
                          <a:effectLst/>
                        </a:rPr>
                        <a:t>0.42 </a:t>
                      </a:r>
                      <a:endParaRPr lang="en-US" sz="1300" b="0" i="0">
                        <a:effectLst/>
                      </a:endParaRPr>
                    </a:p>
                  </a:txBody>
                  <a:tcPr marL="66675" marR="66675" marT="33337" marB="33337"/>
                </a:tc>
                <a:extLst>
                  <a:ext uri="{0D108BD9-81ED-4DB2-BD59-A6C34878D82A}">
                    <a16:rowId xmlns:a16="http://schemas.microsoft.com/office/drawing/2014/main" val="716395682"/>
                  </a:ext>
                </a:extLst>
              </a:tr>
              <a:tr h="215582">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1 </a:t>
                      </a:r>
                      <a:endParaRPr lang="en-US" sz="1300" b="0" i="0">
                        <a:effectLst/>
                      </a:endParaRPr>
                    </a:p>
                  </a:txBody>
                  <a:tcPr marL="66675" marR="66675" marT="33337" marB="33337"/>
                </a:tc>
                <a:tc>
                  <a:txBody>
                    <a:bodyPr/>
                    <a:lstStyle/>
                    <a:p>
                      <a:pPr algn="l" rtl="0" fontAlgn="base"/>
                      <a:r>
                        <a:rPr lang="en-US" sz="800">
                          <a:effectLst/>
                        </a:rPr>
                        <a:t>0.22 </a:t>
                      </a:r>
                      <a:endParaRPr lang="en-US" sz="1300" b="0" i="0">
                        <a:effectLst/>
                      </a:endParaRPr>
                    </a:p>
                  </a:txBody>
                  <a:tcPr marL="66675" marR="66675" marT="33337" marB="33337"/>
                </a:tc>
                <a:tc>
                  <a:txBody>
                    <a:bodyPr/>
                    <a:lstStyle/>
                    <a:p>
                      <a:pPr algn="l" rtl="0" fontAlgn="base"/>
                      <a:r>
                        <a:rPr lang="en-US" sz="800">
                          <a:effectLst/>
                        </a:rPr>
                        <a:t>0.60 </a:t>
                      </a:r>
                      <a:endParaRPr lang="en-US" sz="1300" b="0" i="0">
                        <a:effectLst/>
                      </a:endParaRPr>
                    </a:p>
                  </a:txBody>
                  <a:tcPr marL="66675" marR="66675" marT="33337" marB="33337"/>
                </a:tc>
                <a:tc>
                  <a:txBody>
                    <a:bodyPr/>
                    <a:lstStyle/>
                    <a:p>
                      <a:pPr algn="l" rtl="0" fontAlgn="base"/>
                      <a:r>
                        <a:rPr lang="en-US" sz="800">
                          <a:effectLst/>
                        </a:rPr>
                        <a:t>0.45 </a:t>
                      </a:r>
                      <a:endParaRPr lang="en-US" sz="1300" b="0" i="0">
                        <a:effectLst/>
                      </a:endParaRPr>
                    </a:p>
                  </a:txBody>
                  <a:tcPr marL="66675" marR="66675" marT="33337" marB="33337"/>
                </a:tc>
                <a:extLst>
                  <a:ext uri="{0D108BD9-81ED-4DB2-BD59-A6C34878D82A}">
                    <a16:rowId xmlns:a16="http://schemas.microsoft.com/office/drawing/2014/main" val="100576793"/>
                  </a:ext>
                </a:extLst>
              </a:tr>
              <a:tr h="215582">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2 </a:t>
                      </a:r>
                      <a:endParaRPr lang="en-US" sz="1300" b="0" i="0">
                        <a:effectLst/>
                      </a:endParaRPr>
                    </a:p>
                  </a:txBody>
                  <a:tcPr marL="66675" marR="66675" marT="33337" marB="33337"/>
                </a:tc>
                <a:tc>
                  <a:txBody>
                    <a:bodyPr/>
                    <a:lstStyle/>
                    <a:p>
                      <a:pPr algn="l" rtl="0" fontAlgn="base"/>
                      <a:r>
                        <a:rPr lang="en-US" sz="800">
                          <a:effectLst/>
                        </a:rPr>
                        <a:t>0.38 </a:t>
                      </a:r>
                      <a:endParaRPr lang="en-US" sz="1300" b="0" i="0">
                        <a:effectLst/>
                      </a:endParaRPr>
                    </a:p>
                  </a:txBody>
                  <a:tcPr marL="66675" marR="66675" marT="33337" marB="33337"/>
                </a:tc>
                <a:tc>
                  <a:txBody>
                    <a:bodyPr/>
                    <a:lstStyle/>
                    <a:p>
                      <a:pPr algn="l" rtl="0" fontAlgn="base"/>
                      <a:r>
                        <a:rPr lang="en-US" sz="800">
                          <a:effectLst/>
                        </a:rPr>
                        <a:t>0.62 </a:t>
                      </a:r>
                      <a:endParaRPr lang="en-US" sz="1300" b="0" i="0">
                        <a:effectLst/>
                      </a:endParaRPr>
                    </a:p>
                  </a:txBody>
                  <a:tcPr marL="66675" marR="66675" marT="33337" marB="33337"/>
                </a:tc>
                <a:tc>
                  <a:txBody>
                    <a:bodyPr/>
                    <a:lstStyle/>
                    <a:p>
                      <a:pPr algn="l" rtl="0" fontAlgn="base"/>
                      <a:r>
                        <a:rPr lang="en-US" sz="800">
                          <a:effectLst/>
                        </a:rPr>
                        <a:t>0.48 </a:t>
                      </a:r>
                      <a:endParaRPr lang="en-US" sz="1300" b="0" i="0">
                        <a:effectLst/>
                      </a:endParaRPr>
                    </a:p>
                  </a:txBody>
                  <a:tcPr marL="66675" marR="66675" marT="33337" marB="33337"/>
                </a:tc>
                <a:extLst>
                  <a:ext uri="{0D108BD9-81ED-4DB2-BD59-A6C34878D82A}">
                    <a16:rowId xmlns:a16="http://schemas.microsoft.com/office/drawing/2014/main" val="585689800"/>
                  </a:ext>
                </a:extLst>
              </a:tr>
              <a:tr h="215582">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extLst>
                  <a:ext uri="{0D108BD9-81ED-4DB2-BD59-A6C34878D82A}">
                    <a16:rowId xmlns:a16="http://schemas.microsoft.com/office/drawing/2014/main" val="2092826121"/>
                  </a:ext>
                </a:extLst>
              </a:tr>
              <a:tr h="215582">
                <a:tc>
                  <a:txBody>
                    <a:bodyPr/>
                    <a:lstStyle/>
                    <a:p>
                      <a:pPr algn="l" rtl="0" fontAlgn="base"/>
                      <a:r>
                        <a:rPr lang="en-US" sz="800">
                          <a:effectLst/>
                        </a:rPr>
                        <a:t>Teaching </a:t>
                      </a:r>
                      <a:endParaRPr lang="en-US" sz="1300" b="0" i="0">
                        <a:effectLst/>
                      </a:endParaRPr>
                    </a:p>
                  </a:txBody>
                  <a:tcPr marL="66675" marR="66675" marT="33337" marB="33337"/>
                </a:tc>
                <a:tc>
                  <a:txBody>
                    <a:bodyPr/>
                    <a:lstStyle/>
                    <a:p>
                      <a:pPr algn="l" rtl="0" fontAlgn="base"/>
                      <a:r>
                        <a:rPr lang="en-US" sz="800">
                          <a:effectLst/>
                        </a:rPr>
                        <a:t>0 </a:t>
                      </a:r>
                      <a:endParaRPr lang="en-US" sz="1300" b="0" i="0">
                        <a:effectLst/>
                      </a:endParaRPr>
                    </a:p>
                  </a:txBody>
                  <a:tcPr marL="66675" marR="66675" marT="33337" marB="33337"/>
                </a:tc>
                <a:tc>
                  <a:txBody>
                    <a:bodyPr/>
                    <a:lstStyle/>
                    <a:p>
                      <a:pPr algn="l" rtl="0" fontAlgn="base"/>
                      <a:r>
                        <a:rPr lang="en-US" sz="800">
                          <a:effectLst/>
                        </a:rPr>
                        <a:t>0.15 </a:t>
                      </a:r>
                      <a:endParaRPr lang="en-US" sz="1300" b="0" i="0">
                        <a:effectLst/>
                      </a:endParaRPr>
                    </a:p>
                  </a:txBody>
                  <a:tcPr marL="66675" marR="66675" marT="33337" marB="33337"/>
                </a:tc>
                <a:tc>
                  <a:txBody>
                    <a:bodyPr/>
                    <a:lstStyle/>
                    <a:p>
                      <a:pPr algn="l" rtl="0" fontAlgn="base"/>
                      <a:r>
                        <a:rPr lang="en-US" sz="800">
                          <a:effectLst/>
                        </a:rPr>
                        <a:t>0.41 </a:t>
                      </a:r>
                      <a:endParaRPr lang="en-US" sz="1300" b="0" i="0">
                        <a:effectLst/>
                      </a:endParaRPr>
                    </a:p>
                  </a:txBody>
                  <a:tcPr marL="66675" marR="66675" marT="33337" marB="33337"/>
                </a:tc>
                <a:tc>
                  <a:txBody>
                    <a:bodyPr/>
                    <a:lstStyle/>
                    <a:p>
                      <a:pPr algn="l" rtl="0" fontAlgn="base"/>
                      <a:r>
                        <a:rPr lang="en-US" sz="800">
                          <a:effectLst/>
                        </a:rPr>
                        <a:t>0.19 </a:t>
                      </a:r>
                      <a:endParaRPr lang="en-US" sz="1300" b="0" i="0">
                        <a:effectLst/>
                      </a:endParaRPr>
                    </a:p>
                  </a:txBody>
                  <a:tcPr marL="66675" marR="66675" marT="33337" marB="33337"/>
                </a:tc>
                <a:extLst>
                  <a:ext uri="{0D108BD9-81ED-4DB2-BD59-A6C34878D82A}">
                    <a16:rowId xmlns:a16="http://schemas.microsoft.com/office/drawing/2014/main" val="323714215"/>
                  </a:ext>
                </a:extLst>
              </a:tr>
              <a:tr h="215582">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1 </a:t>
                      </a:r>
                      <a:endParaRPr lang="en-US" sz="1300" b="0" i="0">
                        <a:effectLst/>
                      </a:endParaRPr>
                    </a:p>
                  </a:txBody>
                  <a:tcPr marL="66675" marR="66675" marT="33337" marB="33337"/>
                </a:tc>
                <a:tc>
                  <a:txBody>
                    <a:bodyPr/>
                    <a:lstStyle/>
                    <a:p>
                      <a:pPr algn="l" rtl="0" fontAlgn="base"/>
                      <a:r>
                        <a:rPr lang="en-US" sz="800">
                          <a:effectLst/>
                        </a:rPr>
                        <a:t>0.14 </a:t>
                      </a:r>
                      <a:endParaRPr lang="en-US" sz="1300" b="0" i="0">
                        <a:effectLst/>
                      </a:endParaRPr>
                    </a:p>
                  </a:txBody>
                  <a:tcPr marL="66675" marR="66675" marT="33337" marB="33337"/>
                </a:tc>
                <a:tc>
                  <a:txBody>
                    <a:bodyPr/>
                    <a:lstStyle/>
                    <a:p>
                      <a:pPr algn="l" rtl="0" fontAlgn="base"/>
                      <a:r>
                        <a:rPr lang="en-US" sz="800">
                          <a:effectLst/>
                        </a:rPr>
                        <a:t>0.47 </a:t>
                      </a:r>
                      <a:endParaRPr lang="en-US" sz="1300" b="0" i="0">
                        <a:effectLst/>
                      </a:endParaRPr>
                    </a:p>
                  </a:txBody>
                  <a:tcPr marL="66675" marR="66675" marT="33337" marB="33337"/>
                </a:tc>
                <a:tc>
                  <a:txBody>
                    <a:bodyPr/>
                    <a:lstStyle/>
                    <a:p>
                      <a:pPr algn="l" rtl="0" fontAlgn="base"/>
                      <a:r>
                        <a:rPr lang="en-US" sz="800">
                          <a:effectLst/>
                        </a:rPr>
                        <a:t>0.30 </a:t>
                      </a:r>
                      <a:endParaRPr lang="en-US" sz="1300" b="0" i="0">
                        <a:effectLst/>
                      </a:endParaRPr>
                    </a:p>
                  </a:txBody>
                  <a:tcPr marL="66675" marR="66675" marT="33337" marB="33337"/>
                </a:tc>
                <a:extLst>
                  <a:ext uri="{0D108BD9-81ED-4DB2-BD59-A6C34878D82A}">
                    <a16:rowId xmlns:a16="http://schemas.microsoft.com/office/drawing/2014/main" val="3071413403"/>
                  </a:ext>
                </a:extLst>
              </a:tr>
              <a:tr h="215582">
                <a:tc>
                  <a:txBody>
                    <a:bodyPr/>
                    <a:lstStyle/>
                    <a:p>
                      <a:pPr algn="l" rtl="0" fontAlgn="base"/>
                      <a:r>
                        <a:rPr lang="en-US" sz="800">
                          <a:effectLst/>
                        </a:rPr>
                        <a:t> </a:t>
                      </a:r>
                      <a:endParaRPr lang="en-US" sz="800" b="0" i="0">
                        <a:effectLst/>
                        <a:latin typeface="Calibri" panose="020F0502020204030204" pitchFamily="34" charset="0"/>
                      </a:endParaRPr>
                    </a:p>
                  </a:txBody>
                  <a:tcPr marL="66675" marR="66675" marT="33337" marB="33337"/>
                </a:tc>
                <a:tc>
                  <a:txBody>
                    <a:bodyPr/>
                    <a:lstStyle/>
                    <a:p>
                      <a:pPr algn="l" rtl="0" fontAlgn="base"/>
                      <a:r>
                        <a:rPr lang="en-US" sz="800">
                          <a:effectLst/>
                        </a:rPr>
                        <a:t>2 </a:t>
                      </a:r>
                      <a:endParaRPr lang="en-US" sz="1300" b="0" i="0">
                        <a:effectLst/>
                      </a:endParaRPr>
                    </a:p>
                  </a:txBody>
                  <a:tcPr marL="66675" marR="66675" marT="33337" marB="33337"/>
                </a:tc>
                <a:tc>
                  <a:txBody>
                    <a:bodyPr/>
                    <a:lstStyle/>
                    <a:p>
                      <a:pPr algn="l" rtl="0" fontAlgn="base"/>
                      <a:r>
                        <a:rPr lang="en-US" sz="800">
                          <a:effectLst/>
                        </a:rPr>
                        <a:t>0.57 </a:t>
                      </a:r>
                      <a:endParaRPr lang="en-US" sz="1300" b="0" i="0">
                        <a:effectLst/>
                      </a:endParaRPr>
                    </a:p>
                  </a:txBody>
                  <a:tcPr marL="66675" marR="66675" marT="33337" marB="33337"/>
                </a:tc>
                <a:tc>
                  <a:txBody>
                    <a:bodyPr/>
                    <a:lstStyle/>
                    <a:p>
                      <a:pPr algn="l" rtl="0" fontAlgn="base"/>
                      <a:r>
                        <a:rPr lang="en-US" sz="800">
                          <a:effectLst/>
                        </a:rPr>
                        <a:t>0.91 </a:t>
                      </a:r>
                      <a:endParaRPr lang="en-US" sz="1300" b="0" i="0">
                        <a:effectLst/>
                      </a:endParaRPr>
                    </a:p>
                  </a:txBody>
                  <a:tcPr marL="66675" marR="66675" marT="33337" marB="33337"/>
                </a:tc>
                <a:tc>
                  <a:txBody>
                    <a:bodyPr/>
                    <a:lstStyle/>
                    <a:p>
                      <a:pPr algn="l" rtl="0" fontAlgn="base"/>
                      <a:r>
                        <a:rPr lang="en-US" sz="800">
                          <a:effectLst/>
                        </a:rPr>
                        <a:t>0.75 </a:t>
                      </a:r>
                      <a:endParaRPr lang="en-US" sz="1300" b="0" i="0">
                        <a:effectLst/>
                      </a:endParaRPr>
                    </a:p>
                  </a:txBody>
                  <a:tcPr marL="66675" marR="66675" marT="33337" marB="33337"/>
                </a:tc>
                <a:extLst>
                  <a:ext uri="{0D108BD9-81ED-4DB2-BD59-A6C34878D82A}">
                    <a16:rowId xmlns:a16="http://schemas.microsoft.com/office/drawing/2014/main" val="266681929"/>
                  </a:ext>
                </a:extLst>
              </a:tr>
            </a:tbl>
          </a:graphicData>
        </a:graphic>
      </p:graphicFrame>
    </p:spTree>
    <p:extLst>
      <p:ext uri="{BB962C8B-B14F-4D97-AF65-F5344CB8AC3E}">
        <p14:creationId xmlns:p14="http://schemas.microsoft.com/office/powerpoint/2010/main" val="204391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0BB69-B115-4CAC-AFAE-3471F4F599EB}"/>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Cluster Data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E52A19-847F-45CF-BA25-65DBD168A054}"/>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ea typeface="+mn-lt"/>
                <a:cs typeface="+mn-lt"/>
              </a:rPr>
              <a:t>We can see that on average the Universities in cluster 2 have more tech startups near them. </a:t>
            </a:r>
            <a:endParaRPr lang="en-US"/>
          </a:p>
          <a:p>
            <a:r>
              <a:rPr lang="en-US">
                <a:ea typeface="+mn-lt"/>
                <a:cs typeface="+mn-lt"/>
              </a:rPr>
              <a:t>These are also the same Universities that have higher values for the features that we saw earlier which had a weak correlation to tech startup count.</a:t>
            </a:r>
            <a:endParaRPr lang="en-US"/>
          </a:p>
        </p:txBody>
      </p:sp>
    </p:spTree>
    <p:extLst>
      <p:ext uri="{BB962C8B-B14F-4D97-AF65-F5344CB8AC3E}">
        <p14:creationId xmlns:p14="http://schemas.microsoft.com/office/powerpoint/2010/main" val="2151005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E73D2F-9AED-4D35-8A3C-B44E5406D482}"/>
              </a:ext>
            </a:extLst>
          </p:cNvPr>
          <p:cNvSpPr>
            <a:spLocks noGrp="1"/>
          </p:cNvSpPr>
          <p:nvPr>
            <p:ph type="title"/>
          </p:nvPr>
        </p:nvSpPr>
        <p:spPr>
          <a:xfrm>
            <a:off x="686834" y="1153572"/>
            <a:ext cx="3200400" cy="4461163"/>
          </a:xfrm>
        </p:spPr>
        <p:txBody>
          <a:bodyPr>
            <a:normAutofit/>
          </a:bodyPr>
          <a:lstStyle/>
          <a:p>
            <a:r>
              <a:rPr lang="en-US" b="1">
                <a:solidFill>
                  <a:srgbClr val="FFFFFF"/>
                </a:solidFill>
                <a:ea typeface="+mj-lt"/>
                <a:cs typeface="+mj-lt"/>
              </a:rPr>
              <a:t>Results and Discussion</a:t>
            </a:r>
            <a:endParaRPr lang="en-US">
              <a:solidFill>
                <a:srgbClr val="FFFFFF"/>
              </a:solidFill>
              <a:ea typeface="+mj-lt"/>
              <a:cs typeface="+mj-l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1E4DA6-D2B7-4AEE-AAD3-C60C6382AE9B}"/>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300">
                <a:ea typeface="+mn-lt"/>
                <a:cs typeface="+mn-lt"/>
              </a:rPr>
              <a:t>The analysis has shown that there is some correlation between clusters of Universities and the number of tech startups.</a:t>
            </a:r>
          </a:p>
          <a:p>
            <a:r>
              <a:rPr lang="en-US" sz="1300">
                <a:ea typeface="+mn-lt"/>
                <a:cs typeface="+mn-lt"/>
              </a:rPr>
              <a:t>What we found was that individual features did not have a strong correlation but a combination did seem to have an effect. The top Universities clustered together, as an average had a higher tech startup count and interestingly at an average they had higher values for:</a:t>
            </a:r>
          </a:p>
          <a:p>
            <a:pPr lvl="1"/>
            <a:r>
              <a:rPr lang="en-US" sz="1300">
                <a:ea typeface="+mn-lt"/>
                <a:cs typeface="+mn-lt"/>
              </a:rPr>
              <a:t>Ratio of International Students</a:t>
            </a:r>
          </a:p>
          <a:p>
            <a:pPr lvl="1"/>
            <a:r>
              <a:rPr lang="en-US" sz="1300">
                <a:ea typeface="+mn-lt"/>
                <a:cs typeface="+mn-lt"/>
              </a:rPr>
              <a:t>Teaching Score</a:t>
            </a:r>
          </a:p>
          <a:p>
            <a:pPr lvl="1"/>
            <a:r>
              <a:rPr lang="en-US" sz="1300">
                <a:ea typeface="+mn-lt"/>
                <a:cs typeface="+mn-lt"/>
              </a:rPr>
              <a:t>Research Score</a:t>
            </a:r>
          </a:p>
          <a:p>
            <a:r>
              <a:rPr lang="en-US" sz="1300">
                <a:ea typeface="+mn-lt"/>
                <a:cs typeface="+mn-lt"/>
              </a:rPr>
              <a:t>During the analysis we found that these features individually had a weak correlation to the number of tech startups but the correlation was statistically significant.</a:t>
            </a:r>
          </a:p>
          <a:p>
            <a:r>
              <a:rPr lang="en-US" sz="1300">
                <a:ea typeface="+mn-lt"/>
                <a:cs typeface="+mn-lt"/>
              </a:rPr>
              <a:t>While there does appear to be a correlation we cannot be sure it is causation. Other areas to look at is location, from the data we could see that the tech startup count was higher around particular cities so this is an area for more investigation.</a:t>
            </a:r>
          </a:p>
          <a:p>
            <a:endParaRPr lang="en-US" sz="1300">
              <a:cs typeface="Calibri"/>
            </a:endParaRPr>
          </a:p>
        </p:txBody>
      </p:sp>
    </p:spTree>
    <p:extLst>
      <p:ext uri="{BB962C8B-B14F-4D97-AF65-F5344CB8AC3E}">
        <p14:creationId xmlns:p14="http://schemas.microsoft.com/office/powerpoint/2010/main" val="2005895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AD297-D690-4CC9-91E7-DD9627F7C3D1}"/>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Conclusions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BA83D2-7F39-4142-8145-6B1549CDF824}"/>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ea typeface="+mn-lt"/>
                <a:cs typeface="+mn-lt"/>
              </a:rPr>
              <a:t>The purpose of this report is to help understand the relationship between Universities and tech startups. We have found a correlation with the top Universities but there are data points such as location that should be investigated further.</a:t>
            </a:r>
          </a:p>
          <a:p>
            <a:r>
              <a:rPr lang="en-US">
                <a:ea typeface="+mn-lt"/>
                <a:cs typeface="+mn-lt"/>
              </a:rPr>
              <a:t>Hopefully this will be helpful for tech startups trying to find the best location to start their business.</a:t>
            </a:r>
          </a:p>
        </p:txBody>
      </p:sp>
    </p:spTree>
    <p:extLst>
      <p:ext uri="{BB962C8B-B14F-4D97-AF65-F5344CB8AC3E}">
        <p14:creationId xmlns:p14="http://schemas.microsoft.com/office/powerpoint/2010/main" val="311117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FBB6E-289B-4C67-9AA2-0271CE3ACBE1}"/>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The Data</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6E9A29-F338-4344-8384-FBE1F2F79296}"/>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ea typeface="+mn-lt"/>
                <a:cs typeface="+mn-lt"/>
              </a:rPr>
              <a:t>To look at this problem we are going to need two data sets:</a:t>
            </a:r>
          </a:p>
          <a:p>
            <a:r>
              <a:rPr lang="en-US">
                <a:ea typeface="+mn-lt"/>
                <a:cs typeface="+mn-lt"/>
              </a:rPr>
              <a:t>A list of UK universities with ranking data</a:t>
            </a:r>
          </a:p>
          <a:p>
            <a:r>
              <a:rPr lang="en-US">
                <a:ea typeface="+mn-lt"/>
                <a:cs typeface="+mn-lt"/>
              </a:rPr>
              <a:t>A count of tech startups in close proximity to each University</a:t>
            </a:r>
          </a:p>
          <a:p>
            <a:endParaRPr lang="en-US">
              <a:ea typeface="+mn-lt"/>
              <a:cs typeface="+mn-lt"/>
            </a:endParaRPr>
          </a:p>
          <a:p>
            <a:r>
              <a:rPr lang="en-US">
                <a:ea typeface="+mn-lt"/>
                <a:cs typeface="+mn-lt"/>
              </a:rPr>
              <a:t>For the university ranking data we will use The Times Higher Education World Rankings data</a:t>
            </a:r>
            <a:endParaRPr lang="en-US"/>
          </a:p>
          <a:p>
            <a:r>
              <a:rPr lang="en-US">
                <a:ea typeface="+mn-lt"/>
                <a:cs typeface="+mn-lt"/>
              </a:rPr>
              <a:t>To get tech startup proximity data we will use the </a:t>
            </a:r>
            <a:r>
              <a:rPr lang="en-US" err="1">
                <a:ea typeface="+mn-lt"/>
                <a:cs typeface="+mn-lt"/>
              </a:rPr>
              <a:t>FourSquare</a:t>
            </a:r>
            <a:r>
              <a:rPr lang="en-US">
                <a:ea typeface="+mn-lt"/>
                <a:cs typeface="+mn-lt"/>
              </a:rPr>
              <a:t> API</a:t>
            </a:r>
          </a:p>
        </p:txBody>
      </p:sp>
    </p:spTree>
    <p:extLst>
      <p:ext uri="{BB962C8B-B14F-4D97-AF65-F5344CB8AC3E}">
        <p14:creationId xmlns:p14="http://schemas.microsoft.com/office/powerpoint/2010/main" val="9866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171E3-CA38-40F3-B67D-6D792F7FE58F}"/>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University Ranking Data</a:t>
            </a:r>
            <a:endParaRPr lang="en-US">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F1D8BF-5B15-4797-803B-9883ABDFC1F8}"/>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400">
                <a:ea typeface="+mn-lt"/>
                <a:cs typeface="+mn-lt"/>
              </a:rPr>
              <a:t>The data is not easy to scrape from the </a:t>
            </a:r>
            <a:r>
              <a:rPr lang="en-US" sz="2400" err="1">
                <a:ea typeface="+mn-lt"/>
                <a:cs typeface="+mn-lt"/>
              </a:rPr>
              <a:t>THE</a:t>
            </a:r>
            <a:r>
              <a:rPr lang="en-US" sz="2400">
                <a:ea typeface="+mn-lt"/>
                <a:cs typeface="+mn-lt"/>
              </a:rPr>
              <a:t> website, luckily this data has already been collected by a contributor on </a:t>
            </a:r>
            <a:r>
              <a:rPr lang="en-US" sz="2400" err="1">
                <a:ea typeface="+mn-lt"/>
                <a:cs typeface="+mn-lt"/>
              </a:rPr>
              <a:t>kaggle</a:t>
            </a:r>
          </a:p>
          <a:p>
            <a:r>
              <a:rPr lang="en-US" sz="2400">
                <a:ea typeface="+mn-lt"/>
                <a:cs typeface="+mn-lt"/>
              </a:rPr>
              <a:t>The data can be found in </a:t>
            </a:r>
            <a:r>
              <a:rPr lang="en-US" sz="2400" u="sng">
                <a:ea typeface="+mn-lt"/>
                <a:cs typeface="+mn-lt"/>
                <a:hlinkClick r:id="rId2"/>
              </a:rPr>
              <a:t>https://www.kaggle.com/joeshamen/world-university-rankings-2020/download</a:t>
            </a:r>
            <a:endParaRPr lang="en-US" sz="2400">
              <a:ea typeface="+mn-lt"/>
              <a:cs typeface="+mn-lt"/>
            </a:endParaRPr>
          </a:p>
          <a:p>
            <a:r>
              <a:rPr lang="en-US" sz="2400">
                <a:ea typeface="+mn-lt"/>
                <a:cs typeface="+mn-lt"/>
              </a:rPr>
              <a:t>Credit must be given to THE for producing this data and Joe Shamen for making it available in this form.</a:t>
            </a:r>
          </a:p>
          <a:p>
            <a:r>
              <a:rPr lang="en-US" sz="2400">
                <a:ea typeface="+mn-lt"/>
                <a:cs typeface="+mn-lt"/>
              </a:rPr>
              <a:t>To make the data useful for our purposes we drop columns we are not interested in.  Remove the rank field because we will use the index instead.</a:t>
            </a:r>
          </a:p>
          <a:p>
            <a:r>
              <a:rPr lang="en-US" sz="2400">
                <a:ea typeface="+mn-lt"/>
                <a:cs typeface="+mn-lt"/>
              </a:rPr>
              <a:t>The data is formatted and then scaled by dividing each number by 100 so we can compare them later on</a:t>
            </a:r>
            <a:endParaRPr lang="en-US" sz="2400"/>
          </a:p>
        </p:txBody>
      </p:sp>
    </p:spTree>
    <p:extLst>
      <p:ext uri="{BB962C8B-B14F-4D97-AF65-F5344CB8AC3E}">
        <p14:creationId xmlns:p14="http://schemas.microsoft.com/office/powerpoint/2010/main" val="272338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692171E3-CA38-40F3-B67D-6D792F7FE58F}"/>
              </a:ext>
            </a:extLst>
          </p:cNvPr>
          <p:cNvSpPr>
            <a:spLocks noGrp="1"/>
          </p:cNvSpPr>
          <p:nvPr>
            <p:ph type="title"/>
          </p:nvPr>
        </p:nvSpPr>
        <p:spPr>
          <a:xfrm>
            <a:off x="888631" y="4769424"/>
            <a:ext cx="5350615" cy="1768537"/>
          </a:xfrm>
        </p:spPr>
        <p:txBody>
          <a:bodyPr>
            <a:normAutofit/>
          </a:bodyPr>
          <a:lstStyle/>
          <a:p>
            <a:r>
              <a:rPr lang="en-US" sz="4000">
                <a:cs typeface="Calibri Light"/>
              </a:rPr>
              <a:t>University Ranking Data</a:t>
            </a:r>
            <a:endParaRPr lang="en-US" sz="4000"/>
          </a:p>
        </p:txBody>
      </p:sp>
      <p:sp>
        <p:nvSpPr>
          <p:cNvPr id="32" name="Freeform: Shape 31">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97CAF5A2-5CB3-49CF-B91C-90A3D365727F}"/>
              </a:ext>
            </a:extLst>
          </p:cNvPr>
          <p:cNvPicPr>
            <a:picLocks noChangeAspect="1"/>
          </p:cNvPicPr>
          <p:nvPr/>
        </p:nvPicPr>
        <p:blipFill>
          <a:blip r:embed="rId2"/>
          <a:stretch>
            <a:fillRect/>
          </a:stretch>
        </p:blipFill>
        <p:spPr>
          <a:xfrm>
            <a:off x="643467" y="1492022"/>
            <a:ext cx="10914060" cy="1718965"/>
          </a:xfrm>
          <a:prstGeom prst="rect">
            <a:avLst/>
          </a:prstGeom>
        </p:spPr>
      </p:pic>
      <p:sp>
        <p:nvSpPr>
          <p:cNvPr id="3" name="Content Placeholder 2">
            <a:extLst>
              <a:ext uri="{FF2B5EF4-FFF2-40B4-BE49-F238E27FC236}">
                <a16:creationId xmlns:a16="http://schemas.microsoft.com/office/drawing/2014/main" id="{B0F1D8BF-5B15-4797-803B-9883ABDFC1F8}"/>
              </a:ext>
            </a:extLst>
          </p:cNvPr>
          <p:cNvSpPr>
            <a:spLocks noGrp="1"/>
          </p:cNvSpPr>
          <p:nvPr>
            <p:ph idx="1"/>
          </p:nvPr>
        </p:nvSpPr>
        <p:spPr>
          <a:xfrm>
            <a:off x="5118447" y="4767660"/>
            <a:ext cx="6281873" cy="1770300"/>
          </a:xfrm>
        </p:spPr>
        <p:txBody>
          <a:bodyPr vert="horz" lIns="91440" tIns="45720" rIns="91440" bIns="45720" rtlCol="0" anchor="ctr">
            <a:normAutofit/>
          </a:bodyPr>
          <a:lstStyle/>
          <a:p>
            <a:pPr marL="0" indent="0">
              <a:buNone/>
            </a:pPr>
            <a:endParaRPr lang="en-US" sz="1800">
              <a:cs typeface="Calibri"/>
            </a:endParaRPr>
          </a:p>
          <a:p>
            <a:pPr marL="0" indent="0">
              <a:buNone/>
            </a:pPr>
            <a:endParaRPr lang="en-US" sz="1800">
              <a:cs typeface="Calibri"/>
            </a:endParaRPr>
          </a:p>
        </p:txBody>
      </p:sp>
    </p:spTree>
    <p:extLst>
      <p:ext uri="{BB962C8B-B14F-4D97-AF65-F5344CB8AC3E}">
        <p14:creationId xmlns:p14="http://schemas.microsoft.com/office/powerpoint/2010/main" val="237050413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37EC5D-0AF7-4055-8F92-B91474DF6F8D}"/>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Location 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2A5895-088E-4B92-B65A-014AB23FB3D9}"/>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cs typeface="Calibri"/>
              </a:rPr>
              <a:t>To use the Four Square API to find Tech Startups near a University we first need the University locations</a:t>
            </a:r>
          </a:p>
          <a:p>
            <a:r>
              <a:rPr lang="en-US">
                <a:cs typeface="Calibri"/>
              </a:rPr>
              <a:t>For that we used </a:t>
            </a:r>
            <a:r>
              <a:rPr lang="en-US">
                <a:ea typeface="+mn-lt"/>
                <a:cs typeface="+mn-lt"/>
              </a:rPr>
              <a:t>the </a:t>
            </a:r>
            <a:r>
              <a:rPr lang="en-US" err="1">
                <a:ea typeface="+mn-lt"/>
                <a:cs typeface="+mn-lt"/>
              </a:rPr>
              <a:t>geopy</a:t>
            </a:r>
            <a:r>
              <a:rPr lang="en-US">
                <a:ea typeface="+mn-lt"/>
                <a:cs typeface="+mn-lt"/>
              </a:rPr>
              <a:t> package and the </a:t>
            </a:r>
            <a:r>
              <a:rPr lang="en-US" err="1">
                <a:ea typeface="+mn-lt"/>
                <a:cs typeface="+mn-lt"/>
              </a:rPr>
              <a:t>Nominatim</a:t>
            </a:r>
            <a:r>
              <a:rPr lang="en-US">
                <a:ea typeface="+mn-lt"/>
                <a:cs typeface="+mn-lt"/>
              </a:rPr>
              <a:t> geocoder</a:t>
            </a:r>
          </a:p>
          <a:p>
            <a:r>
              <a:rPr lang="en-US">
                <a:ea typeface="+mn-lt"/>
                <a:cs typeface="+mn-lt"/>
              </a:rPr>
              <a:t>To ensure the location data is valid, two levels of validation were performed.</a:t>
            </a:r>
          </a:p>
          <a:p>
            <a:pPr lvl="1"/>
            <a:r>
              <a:rPr lang="en-US">
                <a:ea typeface="+mn-lt"/>
                <a:cs typeface="+mn-lt"/>
              </a:rPr>
              <a:t>First we check if any rows have null data for location, and that was found.  The missing data was entered manually.</a:t>
            </a:r>
          </a:p>
          <a:p>
            <a:pPr lvl="1"/>
            <a:r>
              <a:rPr lang="en-US">
                <a:ea typeface="+mn-lt"/>
                <a:cs typeface="+mn-lt"/>
              </a:rPr>
              <a:t>Secondly we validate the locations are correct by presenting the Universities on a folium map.</a:t>
            </a:r>
            <a:r>
              <a:rPr lang="en-US">
                <a:cs typeface="Calibri"/>
              </a:rPr>
              <a:t> </a:t>
            </a:r>
          </a:p>
        </p:txBody>
      </p:sp>
    </p:spTree>
    <p:extLst>
      <p:ext uri="{BB962C8B-B14F-4D97-AF65-F5344CB8AC3E}">
        <p14:creationId xmlns:p14="http://schemas.microsoft.com/office/powerpoint/2010/main" val="299863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36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3639B-F4F0-4F6D-B6CC-678EBCB717C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Universities Map</a:t>
            </a:r>
          </a:p>
        </p:txBody>
      </p:sp>
      <p:sp>
        <p:nvSpPr>
          <p:cNvPr id="1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map&#10;&#10;Description automatically generated">
            <a:extLst>
              <a:ext uri="{FF2B5EF4-FFF2-40B4-BE49-F238E27FC236}">
                <a16:creationId xmlns:a16="http://schemas.microsoft.com/office/drawing/2014/main" id="{B2553F81-838E-4FA3-A0FB-754FEF351ECE}"/>
              </a:ext>
            </a:extLst>
          </p:cNvPr>
          <p:cNvPicPr>
            <a:picLocks noGrp="1" noChangeAspect="1"/>
          </p:cNvPicPr>
          <p:nvPr>
            <p:ph idx="1"/>
          </p:nvPr>
        </p:nvPicPr>
        <p:blipFill rotWithShape="1">
          <a:blip r:embed="rId2"/>
          <a:srcRect t="10589" b="3901"/>
          <a:stretch/>
        </p:blipFill>
        <p:spPr>
          <a:xfrm>
            <a:off x="976251" y="942538"/>
            <a:ext cx="7163222" cy="4808332"/>
          </a:xfrm>
          <a:prstGeom prst="rect">
            <a:avLst/>
          </a:prstGeom>
          <a:effectLst/>
        </p:spPr>
      </p:pic>
    </p:spTree>
    <p:extLst>
      <p:ext uri="{BB962C8B-B14F-4D97-AF65-F5344CB8AC3E}">
        <p14:creationId xmlns:p14="http://schemas.microsoft.com/office/powerpoint/2010/main" val="23580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8702F-7D11-47BC-8112-C4D7C7A6EEC2}"/>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Tech Startup Count</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3ED928-1C82-4189-B298-9CB66CA932F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ea typeface="+mn-lt"/>
                <a:cs typeface="+mn-lt"/>
              </a:rPr>
              <a:t>Using the location data, we use the </a:t>
            </a:r>
            <a:r>
              <a:rPr lang="en-US" err="1">
                <a:ea typeface="+mn-lt"/>
                <a:cs typeface="+mn-lt"/>
              </a:rPr>
              <a:t>FourSquare</a:t>
            </a:r>
            <a:r>
              <a:rPr lang="en-US">
                <a:ea typeface="+mn-lt"/>
                <a:cs typeface="+mn-lt"/>
              </a:rPr>
              <a:t> search API to find tech startups within a </a:t>
            </a:r>
            <a:r>
              <a:rPr lang="en-US" err="1">
                <a:ea typeface="+mn-lt"/>
                <a:cs typeface="+mn-lt"/>
              </a:rPr>
              <a:t>kilometre</a:t>
            </a:r>
            <a:r>
              <a:rPr lang="en-US">
                <a:ea typeface="+mn-lt"/>
                <a:cs typeface="+mn-lt"/>
              </a:rPr>
              <a:t> of each University.  Any Universities that returned an empty venues list were updated with a count of 0.</a:t>
            </a:r>
          </a:p>
        </p:txBody>
      </p:sp>
    </p:spTree>
    <p:extLst>
      <p:ext uri="{BB962C8B-B14F-4D97-AF65-F5344CB8AC3E}">
        <p14:creationId xmlns:p14="http://schemas.microsoft.com/office/powerpoint/2010/main" val="1480992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F4C5C-040B-41A7-A286-3DC9CE6417EE}"/>
              </a:ext>
            </a:extLst>
          </p:cNvPr>
          <p:cNvSpPr>
            <a:spLocks noGrp="1"/>
          </p:cNvSpPr>
          <p:nvPr>
            <p:ph type="title"/>
          </p:nvPr>
        </p:nvSpPr>
        <p:spPr>
          <a:xfrm>
            <a:off x="1171074" y="1396686"/>
            <a:ext cx="3240506" cy="4064628"/>
          </a:xfrm>
        </p:spPr>
        <p:txBody>
          <a:bodyPr>
            <a:normAutofit/>
          </a:bodyPr>
          <a:lstStyle/>
          <a:p>
            <a:r>
              <a:rPr lang="en-US">
                <a:solidFill>
                  <a:srgbClr val="FFFFFF"/>
                </a:solidFill>
                <a:cs typeface="Calibri Light"/>
              </a:rPr>
              <a:t>Methodology</a:t>
            </a:r>
            <a:endParaRPr lang="en-US">
              <a:solidFill>
                <a:srgbClr val="FFFFFF"/>
              </a:solidFill>
            </a:endParaRPr>
          </a:p>
        </p:txBody>
      </p:sp>
      <p:sp>
        <p:nvSpPr>
          <p:cNvPr id="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C6B86C-F6DE-4C7E-A0F4-2D3404B1A63A}"/>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sz="2000">
                <a:ea typeface="+mn-lt"/>
                <a:cs typeface="+mn-lt"/>
              </a:rPr>
              <a:t>The data will be </a:t>
            </a:r>
            <a:r>
              <a:rPr lang="en-GB" sz="2000">
                <a:ea typeface="+mn-lt"/>
                <a:cs typeface="+mn-lt"/>
              </a:rPr>
              <a:t>analysed</a:t>
            </a:r>
            <a:r>
              <a:rPr lang="en-US" sz="2000">
                <a:ea typeface="+mn-lt"/>
                <a:cs typeface="+mn-lt"/>
              </a:rPr>
              <a:t> from two perspectives. </a:t>
            </a:r>
          </a:p>
          <a:p>
            <a:r>
              <a:rPr lang="en-US" sz="2000">
                <a:ea typeface="+mn-lt"/>
                <a:cs typeface="+mn-lt"/>
              </a:rPr>
              <a:t>One is by looking at the correlation between the number of tech startups and attributes of each University.  For this we will look for linear relationships between the values and their significance through statistical measures such as </a:t>
            </a:r>
            <a:r>
              <a:rPr lang="en-US" sz="2000" err="1">
                <a:ea typeface="+mn-lt"/>
                <a:cs typeface="+mn-lt"/>
              </a:rPr>
              <a:t>pearson</a:t>
            </a:r>
            <a:r>
              <a:rPr lang="en-US" sz="2000">
                <a:ea typeface="+mn-lt"/>
                <a:cs typeface="+mn-lt"/>
              </a:rPr>
              <a:t> correlation coefficient.</a:t>
            </a:r>
          </a:p>
          <a:p>
            <a:r>
              <a:rPr lang="en-US" sz="2000">
                <a:ea typeface="+mn-lt"/>
                <a:cs typeface="+mn-lt"/>
              </a:rPr>
              <a:t>Secondly the Universities will be clustered using </a:t>
            </a:r>
            <a:r>
              <a:rPr lang="en-US" sz="2000" err="1">
                <a:ea typeface="+mn-lt"/>
                <a:cs typeface="+mn-lt"/>
              </a:rPr>
              <a:t>kmeans</a:t>
            </a:r>
            <a:r>
              <a:rPr lang="en-US" sz="2000">
                <a:ea typeface="+mn-lt"/>
                <a:cs typeface="+mn-lt"/>
              </a:rPr>
              <a:t> clustering from there we will look if there is a relationship.</a:t>
            </a:r>
          </a:p>
        </p:txBody>
      </p:sp>
    </p:spTree>
    <p:extLst>
      <p:ext uri="{BB962C8B-B14F-4D97-AF65-F5344CB8AC3E}">
        <p14:creationId xmlns:p14="http://schemas.microsoft.com/office/powerpoint/2010/main" val="19160578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Are Top Universities More Attractive To Tech Startups?</vt:lpstr>
      <vt:lpstr>Introduction</vt:lpstr>
      <vt:lpstr>The Data</vt:lpstr>
      <vt:lpstr>University Ranking Data</vt:lpstr>
      <vt:lpstr>University Ranking Data</vt:lpstr>
      <vt:lpstr>Location Data</vt:lpstr>
      <vt:lpstr>Universities Map</vt:lpstr>
      <vt:lpstr>Tech Startup Count</vt:lpstr>
      <vt:lpstr>Methodology</vt:lpstr>
      <vt:lpstr>Correlation Analysis</vt:lpstr>
      <vt:lpstr>Ranking vs Tech Startup Count</vt:lpstr>
      <vt:lpstr>Male Representation vs Tech Startup Count</vt:lpstr>
      <vt:lpstr>Multiple value correlation</vt:lpstr>
      <vt:lpstr>Multiple Variable Correlation</vt:lpstr>
      <vt:lpstr>Cluster Analysis</vt:lpstr>
      <vt:lpstr>KMeans Cluster (K = 4)</vt:lpstr>
      <vt:lpstr>Find best k for k means</vt:lpstr>
      <vt:lpstr>KMeans with new optimal k</vt:lpstr>
      <vt:lpstr>Visualised Cluster</vt:lpstr>
      <vt:lpstr>Cluster Data Analysis</vt:lpstr>
      <vt:lpstr>Cluster Data Analysis</vt:lpstr>
      <vt:lpstr>Results and Discussion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2020-08-27T18:25:50Z</dcterms:created>
  <dcterms:modified xsi:type="dcterms:W3CDTF">2020-08-27T19:13:29Z</dcterms:modified>
</cp:coreProperties>
</file>