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Metrics and Insights from Power BI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**Total Sales Amount**: 19 Million</a:t>
            </a:r>
          </a:p>
          <a:p>
            <a:r>
              <a:t>- **Order Count**: 28.47K</a:t>
            </a:r>
          </a:p>
          <a:p>
            <a:r>
              <a:t>- **SKU Count**: 28.47K</a:t>
            </a:r>
          </a:p>
          <a:p>
            <a:r>
              <a:t>- **Customer Count**: 28.44K</a:t>
            </a:r>
          </a:p>
          <a:p>
            <a:r>
              <a:t>- **Category Count**: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Demographics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**Sales by Age Category**:</a:t>
            </a:r>
          </a:p>
          <a:p>
            <a:r>
              <a:t>  - Adults: Highest</a:t>
            </a:r>
          </a:p>
          <a:p>
            <a:r>
              <a:t>  - Seniors: Slightly lower than adults</a:t>
            </a:r>
          </a:p>
          <a:p>
            <a:r>
              <a:t>- **Sales by Gender**:</a:t>
            </a:r>
          </a:p>
          <a:p>
            <a:r>
              <a:t>  - Women: 14M (70.11%)</a:t>
            </a:r>
          </a:p>
          <a:p>
            <a:r>
              <a:t>  - Men: 6M (29.89%)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**Sales by Size**:</a:t>
            </a:r>
          </a:p>
          <a:p>
            <a:r>
              <a:t>  - M &gt; L &gt; XL &gt; S (descending order)</a:t>
            </a:r>
          </a:p>
          <a:p>
            <a:r>
              <a:t>- **Sales by Category**:</a:t>
            </a:r>
          </a:p>
          <a:p>
            <a:r>
              <a:t>  - Set has the highest sales, followed by Kurta and Western Wear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**Top Channels**:</a:t>
            </a:r>
          </a:p>
          <a:p>
            <a:r>
              <a:t>  - Amazon (Highest)</a:t>
            </a:r>
          </a:p>
          <a:p>
            <a:r>
              <a:t>  - Myntra</a:t>
            </a:r>
          </a:p>
          <a:p>
            <a:r>
              <a:t>  - Flipkart</a:t>
            </a:r>
          </a:p>
          <a:p>
            <a:r>
              <a:t>- **Other Channels**:</a:t>
            </a:r>
          </a:p>
          <a:p>
            <a:r>
              <a:t>  - Ajio, Nykaa, Meesho, etc.</a:t>
            </a:r>
          </a:p>
          <a:p>
            <a:r>
              <a:t>- **Monthly Trends by Channel**: All channels show consistent contributions across months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