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raju" userId="cb1fd1a2fc545682" providerId="LiveId" clId="{D1701404-D94B-4969-997E-96DAE98C5D5F}"/>
    <pc:docChg chg="modSld">
      <pc:chgData name="sathish raju" userId="cb1fd1a2fc545682" providerId="LiveId" clId="{D1701404-D94B-4969-997E-96DAE98C5D5F}" dt="2024-09-30T07:47:56.846" v="31" actId="20577"/>
      <pc:docMkLst>
        <pc:docMk/>
      </pc:docMkLst>
      <pc:sldChg chg="modSp mod">
        <pc:chgData name="sathish raju" userId="cb1fd1a2fc545682" providerId="LiveId" clId="{D1701404-D94B-4969-997E-96DAE98C5D5F}" dt="2024-09-30T07:47:56.846" v="31" actId="20577"/>
        <pc:sldMkLst>
          <pc:docMk/>
          <pc:sldMk cId="1692650532" sldId="256"/>
        </pc:sldMkLst>
        <pc:spChg chg="mod">
          <ac:chgData name="sathish raju" userId="cb1fd1a2fc545682" providerId="LiveId" clId="{D1701404-D94B-4969-997E-96DAE98C5D5F}" dt="2024-09-30T07:47:56.846" v="31" actId="20577"/>
          <ac:spMkLst>
            <pc:docMk/>
            <pc:sldMk cId="1692650532" sldId="256"/>
            <ac:spMk id="4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workingnote!$B$1</c:f>
              <c:strCache>
                <c:ptCount val="1"/>
                <c:pt idx="0">
                  <c:v>Sum of HIGH</c:v>
                </c:pt>
              </c:strCache>
            </c:strRef>
          </c:tx>
          <c:spPr>
            <a:solidFill>
              <a:schemeClr val="accent1"/>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extLst>
            <c:ext xmlns:c16="http://schemas.microsoft.com/office/drawing/2014/chart" uri="{C3380CC4-5D6E-409C-BE32-E72D297353CC}">
              <c16:uniqueId val="{00000000-AD7A-40C0-9E35-5CCB1755E669}"/>
            </c:ext>
          </c:extLst>
        </c:ser>
        <c:ser>
          <c:idx val="1"/>
          <c:order val="1"/>
          <c:tx>
            <c:strRef>
              <c:f>workingnote!$C$1</c:f>
              <c:strCache>
                <c:ptCount val="1"/>
                <c:pt idx="0">
                  <c:v>Sum of LOW</c:v>
                </c:pt>
              </c:strCache>
            </c:strRef>
          </c:tx>
          <c:spPr>
            <a:solidFill>
              <a:schemeClr val="accent2"/>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extLst>
            <c:ext xmlns:c16="http://schemas.microsoft.com/office/drawing/2014/chart" uri="{C3380CC4-5D6E-409C-BE32-E72D297353CC}">
              <c16:uniqueId val="{00000001-AD7A-40C0-9E35-5CCB1755E669}"/>
            </c:ext>
          </c:extLst>
        </c:ser>
        <c:ser>
          <c:idx val="2"/>
          <c:order val="2"/>
          <c:tx>
            <c:strRef>
              <c:f>workingnote!$D$1</c:f>
              <c:strCache>
                <c:ptCount val="1"/>
                <c:pt idx="0">
                  <c:v>Sum of MEDIUM</c:v>
                </c:pt>
              </c:strCache>
            </c:strRef>
          </c:tx>
          <c:spPr>
            <a:solidFill>
              <a:schemeClr val="accent3"/>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extLst>
            <c:ext xmlns:c16="http://schemas.microsoft.com/office/drawing/2014/chart" uri="{C3380CC4-5D6E-409C-BE32-E72D297353CC}">
              <c16:uniqueId val="{00000002-AD7A-40C0-9E35-5CCB1755E669}"/>
            </c:ext>
          </c:extLst>
        </c:ser>
        <c:dLbls>
          <c:showLegendKey val="0"/>
          <c:showVal val="0"/>
          <c:showCatName val="0"/>
          <c:showSerName val="0"/>
          <c:showPercent val="0"/>
          <c:showBubbleSize val="0"/>
        </c:dLbls>
        <c:gapWidth val="150"/>
        <c:axId val="867167408"/>
        <c:axId val="867167888"/>
      </c:barChart>
      <c:lineChart>
        <c:grouping val="standard"/>
        <c:varyColors val="0"/>
        <c:ser>
          <c:idx val="3"/>
          <c:order val="3"/>
          <c:tx>
            <c:strRef>
              <c:f>workingnote!$E$1</c:f>
              <c:strCache>
                <c:ptCount val="1"/>
                <c:pt idx="0">
                  <c:v>Sum of VERY HIGHT</c:v>
                </c:pt>
              </c:strCache>
            </c:strRef>
          </c:tx>
          <c:spPr>
            <a:ln w="28575" cap="rnd">
              <a:solidFill>
                <a:schemeClr val="accent4"/>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AD7A-40C0-9E35-5CCB1755E669}"/>
            </c:ext>
          </c:extLst>
        </c:ser>
        <c:ser>
          <c:idx val="4"/>
          <c:order val="4"/>
          <c:tx>
            <c:strRef>
              <c:f>workingnote!$F$1</c:f>
              <c:strCache>
                <c:ptCount val="1"/>
                <c:pt idx="0">
                  <c:v>Sum of Grand Total</c:v>
                </c:pt>
              </c:strCache>
            </c:strRef>
          </c:tx>
          <c:spPr>
            <a:ln w="28575" cap="rnd">
              <a:solidFill>
                <a:schemeClr val="accent5"/>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AD7A-40C0-9E35-5CCB1755E669}"/>
            </c:ext>
          </c:extLst>
        </c:ser>
        <c:dLbls>
          <c:showLegendKey val="0"/>
          <c:showVal val="0"/>
          <c:showCatName val="0"/>
          <c:showSerName val="0"/>
          <c:showPercent val="0"/>
          <c:showBubbleSize val="0"/>
        </c:dLbls>
        <c:marker val="1"/>
        <c:smooth val="0"/>
        <c:axId val="869611392"/>
        <c:axId val="869610912"/>
      </c:lineChart>
      <c:catAx>
        <c:axId val="86716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888"/>
        <c:crosses val="autoZero"/>
        <c:auto val="1"/>
        <c:lblAlgn val="ctr"/>
        <c:lblOffset val="100"/>
        <c:noMultiLvlLbl val="0"/>
      </c:catAx>
      <c:valAx>
        <c:axId val="86716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408"/>
        <c:crosses val="autoZero"/>
        <c:crossBetween val="between"/>
      </c:valAx>
      <c:valAx>
        <c:axId val="8696109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611392"/>
        <c:crosses val="max"/>
        <c:crossBetween val="between"/>
      </c:valAx>
      <c:catAx>
        <c:axId val="869611392"/>
        <c:scaling>
          <c:orientation val="minMax"/>
        </c:scaling>
        <c:delete val="1"/>
        <c:axPos val="b"/>
        <c:numFmt formatCode="General" sourceLinked="1"/>
        <c:majorTickMark val="none"/>
        <c:minorTickMark val="none"/>
        <c:tickLblPos val="nextTo"/>
        <c:crossAx val="8696109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592652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942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261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885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1822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653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766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727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520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297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504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243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99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4119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682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46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28592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2653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9985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478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012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678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831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9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278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816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775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122839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latin typeface="Calibri" charset="0"/>
                <a:cs typeface="Calibri" charset="0"/>
              </a:rPr>
              <a:t>SANJAYKUMAR M</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312220052</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B.COM GENERAL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9265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23692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20313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351CE93F-8E4B-7B10-8F00-17987E73D486}"/>
              </a:ext>
            </a:extLst>
          </p:cNvPr>
          <p:cNvGraphicFramePr>
            <a:graphicFrameLocks/>
          </p:cNvGraphicFramePr>
          <p:nvPr>
            <p:extLst>
              <p:ext uri="{D42A27DB-BD31-4B8C-83A1-F6EECF244321}">
                <p14:modId xmlns:p14="http://schemas.microsoft.com/office/powerpoint/2010/main" val="1667424309"/>
              </p:ext>
            </p:extLst>
          </p:nvPr>
        </p:nvGraphicFramePr>
        <p:xfrm>
          <a:off x="1931437" y="2833202"/>
          <a:ext cx="7137918" cy="32437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7837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642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640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0268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221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618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36088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02753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0233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456557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Words>721</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2024-09-30T07:48:00Z</dcterms:modified>
</cp:coreProperties>
</file>