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9" r:id="rId3"/>
    <p:sldId id="257" r:id="rId4"/>
    <p:sldId id="263" r:id="rId5"/>
    <p:sldId id="268" r:id="rId6"/>
    <p:sldId id="264" r:id="rId7"/>
    <p:sldId id="265" r:id="rId8"/>
    <p:sldId id="260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>
        <p:scale>
          <a:sx n="100" d="100"/>
          <a:sy n="100" d="100"/>
        </p:scale>
        <p:origin x="-1944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0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4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9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B8C5-E0E1-3D4B-818B-2D6CA04AB8F9}" type="datetimeFigureOut">
              <a:rPr lang="en-US" smtClean="0"/>
              <a:t>7/20/20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0B23-C005-6F47-9E81-0FB78603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7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8500" y="1257300"/>
            <a:ext cx="1219200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About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00" y="1974741"/>
            <a:ext cx="1219200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News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500" y="2700754"/>
            <a:ext cx="1219200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Jobs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8500" y="3373854"/>
            <a:ext cx="1219200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Companies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500" y="4038600"/>
            <a:ext cx="1219200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FF"/>
                </a:solidFill>
              </a:rPr>
              <a:t>Advertise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44700" y="1168400"/>
            <a:ext cx="321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communicate a brand story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044700" y="1974741"/>
            <a:ext cx="321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news articles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2044700" y="2711172"/>
            <a:ext cx="321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job search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44700" y="3394352"/>
            <a:ext cx="321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company search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044700" y="4037706"/>
            <a:ext cx="321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contact info for advertising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4883150" y="1151523"/>
            <a:ext cx="321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content and layout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3150" y="1957864"/>
            <a:ext cx="321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article page wire frame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83150" y="2636678"/>
            <a:ext cx="32131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job search wire frame (not same as company page)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83150" y="3377475"/>
            <a:ext cx="321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company page wire frame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3150" y="4020829"/>
            <a:ext cx="321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</a:rPr>
              <a:t>contact info for advertising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83150" y="6223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 smtClean="0">
                <a:solidFill>
                  <a:srgbClr val="1B62D4"/>
                </a:solidFill>
              </a:rPr>
              <a:t>Missing info</a:t>
            </a:r>
            <a:endParaRPr lang="en-US" i="1" u="sng" dirty="0">
              <a:solidFill>
                <a:srgbClr val="1B62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0"/>
            <a:ext cx="74263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417" y="508000"/>
            <a:ext cx="1164166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Home page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5700" y="3429000"/>
            <a:ext cx="350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B62D4"/>
                </a:solidFill>
              </a:rPr>
              <a:t>Wait for Chealy’s draft first</a:t>
            </a:r>
            <a:endParaRPr lang="en-US" dirty="0">
              <a:solidFill>
                <a:srgbClr val="1B62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5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29364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417" y="508000"/>
            <a:ext cx="1164166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News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0332" y="5683250"/>
            <a:ext cx="227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Infinite scroll down, so users don’t have to click next page</a:t>
            </a:r>
            <a:endParaRPr lang="en-US" sz="1400" dirty="0">
              <a:solidFill>
                <a:srgbClr val="0000FF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239636" y="5865560"/>
            <a:ext cx="9137" cy="3409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7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0"/>
            <a:ext cx="751856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417" y="508000"/>
            <a:ext cx="1164166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News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166" y="1005002"/>
            <a:ext cx="1343160" cy="4339650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News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Top stories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Cambodia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International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Mobile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E-commerce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Fin-tech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Ed-tech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Startups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Founders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Investment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Opinions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Talents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Recruitment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Resources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200" dirty="0" smtClean="0"/>
              <a:t>Partnership</a:t>
            </a:r>
          </a:p>
          <a:p>
            <a:pPr marL="285750" indent="-285750">
              <a:buFont typeface="Wingdings" charset="2"/>
              <a:buChar char="Ø"/>
            </a:pPr>
            <a:endParaRPr lang="en-US" sz="1200" dirty="0" smtClean="0"/>
          </a:p>
          <a:p>
            <a:pPr marL="285750" indent="-285750">
              <a:buFont typeface="Wingdings" charset="2"/>
              <a:buChar char="Ø"/>
            </a:pP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354451" y="1005002"/>
            <a:ext cx="1343160" cy="276999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 drop-down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52944" y="1005002"/>
            <a:ext cx="1343160" cy="276999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no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drop-down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00527" y="767456"/>
            <a:ext cx="0" cy="2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01156" y="770544"/>
            <a:ext cx="0" cy="2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80744" y="657820"/>
            <a:ext cx="682355" cy="380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9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417" y="508000"/>
            <a:ext cx="1164166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News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2829" y="916727"/>
            <a:ext cx="1164166" cy="33855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Articles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" name="Elbow Connector 13"/>
          <p:cNvCxnSpPr>
            <a:stCxn id="4" idx="2"/>
            <a:endCxn id="10" idx="1"/>
          </p:cNvCxnSpPr>
          <p:nvPr/>
        </p:nvCxnSpPr>
        <p:spPr>
          <a:xfrm rot="16200000" flipH="1">
            <a:off x="824439" y="847614"/>
            <a:ext cx="239450" cy="23732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20835" y="1525777"/>
            <a:ext cx="1873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missing page, please help create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5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0"/>
            <a:ext cx="834280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417" y="508000"/>
            <a:ext cx="715983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Jobs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3279"/>
          <a:stretch/>
        </p:blipFill>
        <p:spPr>
          <a:xfrm>
            <a:off x="730536" y="1031220"/>
            <a:ext cx="8005970" cy="559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9100" y="1978332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B62D4"/>
                </a:solidFill>
              </a:rPr>
              <a:t>Job function</a:t>
            </a:r>
            <a:endParaRPr lang="en-US">
              <a:solidFill>
                <a:srgbClr val="1B62D4"/>
              </a:solidFill>
            </a:endParaRPr>
          </a:p>
        </p:txBody>
      </p:sp>
      <p:cxnSp>
        <p:nvCxnSpPr>
          <p:cNvPr id="7" name="Straight Arrow Connector 6"/>
          <p:cNvCxnSpPr>
            <a:stCxn id="3" idx="1"/>
          </p:cNvCxnSpPr>
          <p:nvPr/>
        </p:nvCxnSpPr>
        <p:spPr>
          <a:xfrm flipH="1">
            <a:off x="5041900" y="216299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3970" y="2274100"/>
            <a:ext cx="3668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1B62D4"/>
                </a:solidFill>
              </a:rPr>
              <a:t>Location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1B62D4"/>
                </a:solidFill>
              </a:rPr>
              <a:t>Salary range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1B62D4"/>
                </a:solidFill>
              </a:rPr>
              <a:t>Job type (full time, internship…)</a:t>
            </a:r>
            <a:endParaRPr lang="en-US" dirty="0">
              <a:solidFill>
                <a:srgbClr val="1B62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0"/>
            <a:ext cx="827917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417" y="508000"/>
            <a:ext cx="1164166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Companies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0565" b="38355"/>
          <a:stretch/>
        </p:blipFill>
        <p:spPr>
          <a:xfrm>
            <a:off x="152400" y="948076"/>
            <a:ext cx="9144000" cy="614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69101" y="1889432"/>
            <a:ext cx="213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B62D4"/>
                </a:solidFill>
              </a:rPr>
              <a:t>Can remove due to limited resources</a:t>
            </a:r>
            <a:endParaRPr lang="en-US" dirty="0">
              <a:solidFill>
                <a:srgbClr val="1B62D4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102600" y="1508432"/>
            <a:ext cx="12700" cy="419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11501" y="2048511"/>
            <a:ext cx="2130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1B62D4"/>
                </a:solidFill>
              </a:rPr>
              <a:t>Location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1B62D4"/>
                </a:solidFill>
              </a:rPr>
              <a:t>Sector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1B62D4"/>
                </a:solidFill>
              </a:rPr>
              <a:t>No. staff</a:t>
            </a:r>
            <a:endParaRPr lang="en-US" dirty="0">
              <a:solidFill>
                <a:srgbClr val="1B62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8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0"/>
            <a:ext cx="4750196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417" y="508000"/>
            <a:ext cx="1164166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Companies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333234"/>
            <a:ext cx="226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B62D4"/>
                </a:solidFill>
              </a:rPr>
              <a:t>Missing 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1B62D4"/>
                </a:solidFill>
              </a:rPr>
              <a:t>Links to official web and social media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1B62D4"/>
                </a:solidFill>
              </a:rPr>
              <a:t>No. of staff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1B62D4"/>
                </a:solidFill>
              </a:rPr>
              <a:t>Sector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1B62D4"/>
                </a:solidFill>
              </a:rPr>
              <a:t>Location</a:t>
            </a:r>
          </a:p>
          <a:p>
            <a:endParaRPr lang="en-US" dirty="0">
              <a:solidFill>
                <a:srgbClr val="1B62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18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0"/>
            <a:ext cx="5561671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3417" y="508000"/>
            <a:ext cx="1164166" cy="338554"/>
          </a:xfrm>
          <a:prstGeom prst="rect">
            <a:avLst/>
          </a:prstGeom>
          <a:solidFill>
            <a:srgbClr val="C0504D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Events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454" y="2079932"/>
            <a:ext cx="1880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1B62D4"/>
                </a:solidFill>
              </a:rPr>
              <a:t>Event details land on Everbrite/external social media page</a:t>
            </a:r>
            <a:endParaRPr lang="en-US" dirty="0">
              <a:solidFill>
                <a:srgbClr val="1B62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22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162</Words>
  <Application>Microsoft Macintosh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IMac</dc:creator>
  <cp:lastModifiedBy>IMac</cp:lastModifiedBy>
  <cp:revision>18</cp:revision>
  <dcterms:created xsi:type="dcterms:W3CDTF">2020-07-19T10:27:59Z</dcterms:created>
  <dcterms:modified xsi:type="dcterms:W3CDTF">2020-07-20T06:45:13Z</dcterms:modified>
</cp:coreProperties>
</file>