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41B0-B52C-4DE3-A744-8B5C07F1106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6D74-9A6D-40AD-A250-9720F7D84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8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41B0-B52C-4DE3-A744-8B5C07F1106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6D74-9A6D-40AD-A250-9720F7D84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6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41B0-B52C-4DE3-A744-8B5C07F1106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6D74-9A6D-40AD-A250-9720F7D84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6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41B0-B52C-4DE3-A744-8B5C07F1106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6D74-9A6D-40AD-A250-9720F7D84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0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41B0-B52C-4DE3-A744-8B5C07F1106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6D74-9A6D-40AD-A250-9720F7D84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7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41B0-B52C-4DE3-A744-8B5C07F1106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6D74-9A6D-40AD-A250-9720F7D84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7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41B0-B52C-4DE3-A744-8B5C07F1106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6D74-9A6D-40AD-A250-9720F7D84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5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41B0-B52C-4DE3-A744-8B5C07F1106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6D74-9A6D-40AD-A250-9720F7D84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2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41B0-B52C-4DE3-A744-8B5C07F1106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6D74-9A6D-40AD-A250-9720F7D84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41B0-B52C-4DE3-A744-8B5C07F1106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6D74-9A6D-40AD-A250-9720F7D84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9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41B0-B52C-4DE3-A744-8B5C07F1106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6D74-9A6D-40AD-A250-9720F7D84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2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041B0-B52C-4DE3-A744-8B5C07F1106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06D74-9A6D-40AD-A250-9720F7D84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1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204787"/>
            <a:ext cx="1151572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6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385762"/>
            <a:ext cx="114585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466725"/>
            <a:ext cx="1153477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5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271462"/>
            <a:ext cx="1140142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0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409575"/>
            <a:ext cx="1104900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5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242887"/>
            <a:ext cx="1145857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5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8600"/>
            <a:ext cx="11430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7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TechMahindra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Santhosh Kumar S1</dc:creator>
  <cp:lastModifiedBy>Santhosh Kumar S1</cp:lastModifiedBy>
  <cp:revision>1</cp:revision>
  <dcterms:created xsi:type="dcterms:W3CDTF">2019-10-10T09:25:18Z</dcterms:created>
  <dcterms:modified xsi:type="dcterms:W3CDTF">2019-10-10T09:25:28Z</dcterms:modified>
</cp:coreProperties>
</file>