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D60-C91C-49A5-996F-FB9764A3D99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F73-503F-487A-80B0-46DFC378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0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D60-C91C-49A5-996F-FB9764A3D99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F73-503F-487A-80B0-46DFC378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6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D60-C91C-49A5-996F-FB9764A3D99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F73-503F-487A-80B0-46DFC378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D60-C91C-49A5-996F-FB9764A3D99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F73-503F-487A-80B0-46DFC378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8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D60-C91C-49A5-996F-FB9764A3D99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F73-503F-487A-80B0-46DFC378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D60-C91C-49A5-996F-FB9764A3D99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F73-503F-487A-80B0-46DFC378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D60-C91C-49A5-996F-FB9764A3D99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F73-503F-487A-80B0-46DFC378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1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D60-C91C-49A5-996F-FB9764A3D99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F73-503F-487A-80B0-46DFC378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D60-C91C-49A5-996F-FB9764A3D99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F73-503F-487A-80B0-46DFC378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7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D60-C91C-49A5-996F-FB9764A3D99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F73-503F-487A-80B0-46DFC378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ED60-C91C-49A5-996F-FB9764A3D99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8F73-503F-487A-80B0-46DFC378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ED60-C91C-49A5-996F-FB9764A3D99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F73-503F-487A-80B0-46DFC378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7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28600"/>
            <a:ext cx="114966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28600"/>
            <a:ext cx="11382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14312"/>
            <a:ext cx="113442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42887"/>
            <a:ext cx="113728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90500"/>
            <a:ext cx="115157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28600"/>
            <a:ext cx="114395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TechMahindra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Kumar S1</dc:creator>
  <cp:lastModifiedBy>Santhosh Kumar S1</cp:lastModifiedBy>
  <cp:revision>1</cp:revision>
  <dcterms:created xsi:type="dcterms:W3CDTF">2019-10-10T09:26:48Z</dcterms:created>
  <dcterms:modified xsi:type="dcterms:W3CDTF">2019-10-10T09:26:56Z</dcterms:modified>
</cp:coreProperties>
</file>