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D983-94DA-496C-9C3B-A659925010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07B4-B0BF-44F3-B24E-2966EAA2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52425"/>
            <a:ext cx="112014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5737"/>
            <a:ext cx="113252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8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28600"/>
            <a:ext cx="11391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2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42887"/>
            <a:ext cx="112871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00037"/>
            <a:ext cx="113347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09562"/>
            <a:ext cx="113252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300037"/>
            <a:ext cx="113633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57175"/>
            <a:ext cx="113823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500062"/>
            <a:ext cx="112871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7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TechMahindra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 S1</dc:creator>
  <cp:lastModifiedBy>Santhosh Kumar S1</cp:lastModifiedBy>
  <cp:revision>1</cp:revision>
  <dcterms:created xsi:type="dcterms:W3CDTF">2019-10-10T09:34:42Z</dcterms:created>
  <dcterms:modified xsi:type="dcterms:W3CDTF">2019-10-10T09:34:49Z</dcterms:modified>
</cp:coreProperties>
</file>