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0A64-8435-46C3-BE6E-53FD994B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656" y="538061"/>
            <a:ext cx="8825658" cy="2677648"/>
          </a:xfrm>
        </p:spPr>
        <p:txBody>
          <a:bodyPr/>
          <a:lstStyle/>
          <a:p>
            <a:r>
              <a:rPr lang="en-US" dirty="0"/>
              <a:t>Splunk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05C00-6BB5-434D-8ABA-152A9BF5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Santosh </a:t>
            </a:r>
            <a:r>
              <a:rPr lang="en-US" dirty="0" err="1"/>
              <a:t>Cheruku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7F213-7E73-48A7-988A-5016CC34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Collect data from multiple sources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8BCFFFE0-9A3A-42F6-BA62-18FD84C4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App log files</a:t>
            </a:r>
          </a:p>
          <a:p>
            <a:r>
              <a:rPr lang="en-US" dirty="0">
                <a:solidFill>
                  <a:schemeClr val="bg1"/>
                </a:solidFill>
              </a:rPr>
              <a:t>2. Query logs</a:t>
            </a:r>
          </a:p>
          <a:p>
            <a:r>
              <a:rPr lang="en-US" dirty="0">
                <a:solidFill>
                  <a:schemeClr val="bg1"/>
                </a:solidFill>
              </a:rPr>
              <a:t>3. Network logs</a:t>
            </a:r>
          </a:p>
          <a:p>
            <a:r>
              <a:rPr lang="en-US" dirty="0">
                <a:solidFill>
                  <a:schemeClr val="bg1"/>
                </a:solidFill>
              </a:rPr>
              <a:t>4. Config logs</a:t>
            </a:r>
          </a:p>
          <a:p>
            <a:r>
              <a:rPr lang="en-US" dirty="0">
                <a:solidFill>
                  <a:schemeClr val="bg1"/>
                </a:solidFill>
              </a:rPr>
              <a:t>5. Many more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2" descr="Image result for splunk use">
            <a:extLst>
              <a:ext uri="{FF2B5EF4-FFF2-40B4-BE49-F238E27FC236}">
                <a16:creationId xmlns:a16="http://schemas.microsoft.com/office/drawing/2014/main" id="{D2FACFAC-F525-4B67-9FCB-B2584D2E7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r="7253" b="3"/>
          <a:stretch/>
        </p:blipFill>
        <p:spPr bwMode="auto">
          <a:xfrm>
            <a:off x="5181644" y="1488100"/>
            <a:ext cx="6310001" cy="376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7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2498E-85D7-4064-98C6-CFA375EC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092737-1CF3-4D81-881E-2F793A0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Apps bar</a:t>
            </a:r>
          </a:p>
          <a:p>
            <a:r>
              <a:rPr lang="en-US" dirty="0">
                <a:solidFill>
                  <a:srgbClr val="FFFFFF"/>
                </a:solidFill>
              </a:rPr>
              <a:t>2. Search bar</a:t>
            </a:r>
          </a:p>
          <a:p>
            <a:r>
              <a:rPr lang="en-US" dirty="0">
                <a:solidFill>
                  <a:srgbClr val="FFFFFF"/>
                </a:solidFill>
              </a:rPr>
              <a:t>3. Time range</a:t>
            </a:r>
          </a:p>
          <a:p>
            <a:r>
              <a:rPr lang="en-US" dirty="0">
                <a:solidFill>
                  <a:srgbClr val="FFFFFF"/>
                </a:solidFill>
              </a:rPr>
              <a:t>4. Timeline</a:t>
            </a:r>
          </a:p>
          <a:p>
            <a:r>
              <a:rPr lang="en-US" dirty="0">
                <a:solidFill>
                  <a:srgbClr val="FFFFFF"/>
                </a:solidFill>
              </a:rPr>
              <a:t>5. Field picker</a:t>
            </a:r>
          </a:p>
          <a:p>
            <a:r>
              <a:rPr lang="en-US" dirty="0">
                <a:solidFill>
                  <a:srgbClr val="FFFFFF"/>
                </a:solidFill>
              </a:rPr>
              <a:t>6. Data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27E1A8C-819B-4E01-B934-CDFE5AAC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79318"/>
            <a:ext cx="6391533" cy="34993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88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B3500E-D71A-426D-A7EA-7BB1C241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Splunk: Search Processing Language(SPL)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563B491-DCC0-48A8-8098-6BD84142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Allow searching the data sources by running commands written according to SPL specific to Splunk.</a:t>
            </a:r>
          </a:p>
          <a:p>
            <a:r>
              <a:rPr lang="en-US" dirty="0">
                <a:solidFill>
                  <a:schemeClr val="bg1"/>
                </a:solidFill>
              </a:rPr>
              <a:t>Allows creating custom variables with in queries</a:t>
            </a:r>
          </a:p>
          <a:p>
            <a:r>
              <a:rPr lang="en-US" dirty="0">
                <a:solidFill>
                  <a:schemeClr val="bg1"/>
                </a:solidFill>
              </a:rPr>
              <a:t>Supports concatenating multiple commands using piping option</a:t>
            </a:r>
          </a:p>
          <a:p>
            <a:r>
              <a:rPr lang="en-US" dirty="0">
                <a:solidFill>
                  <a:schemeClr val="bg1"/>
                </a:solidFill>
              </a:rPr>
              <a:t>Allows to combine regular search queries and aggregation commands such as top, stats, max, min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Supports generating </a:t>
            </a:r>
            <a:r>
              <a:rPr lang="en-US" dirty="0" err="1">
                <a:solidFill>
                  <a:schemeClr val="bg1"/>
                </a:solidFill>
              </a:rPr>
              <a:t>timecharts</a:t>
            </a:r>
            <a:r>
              <a:rPr lang="en-US" dirty="0">
                <a:solidFill>
                  <a:schemeClr val="bg1"/>
                </a:solidFill>
              </a:rPr>
              <a:t>, pie charts, bar charts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2E78F50-1349-4B59-8AEA-A101004F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789045"/>
            <a:ext cx="4828707" cy="4225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245F-03EF-4B66-9EBD-4E033C76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27" y="2251587"/>
            <a:ext cx="4828707" cy="17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5E7-AC07-4FB8-8B5C-46CE0684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56835"/>
          </a:xfrm>
        </p:spPr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734D6-3EBB-4131-B69B-7C268B40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32" y="1587224"/>
            <a:ext cx="7108628" cy="484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05BAC-269F-47C0-8629-55DED807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185" y="1304368"/>
            <a:ext cx="5020815" cy="292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3A38D-16E9-4CE6-AD1A-8ECF6B32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053" y="4496585"/>
            <a:ext cx="4960947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FCA4-C4E8-40C5-81F8-98911C06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4BCA-D070-428D-A91B-5FE681D0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much useful for </a:t>
            </a:r>
            <a:r>
              <a:rPr lang="en-US" u="sng" dirty="0"/>
              <a:t>running analytics</a:t>
            </a:r>
            <a:r>
              <a:rPr lang="en-US" dirty="0"/>
              <a:t> on near real time data</a:t>
            </a:r>
          </a:p>
          <a:p>
            <a:r>
              <a:rPr lang="en-US" dirty="0"/>
              <a:t>Useful for generating quick stats by running SPL queries against huge datasets from </a:t>
            </a:r>
            <a:r>
              <a:rPr lang="en-US" u="sng" dirty="0"/>
              <a:t>multiple data sources</a:t>
            </a:r>
          </a:p>
          <a:p>
            <a:r>
              <a:rPr lang="en-US" dirty="0"/>
              <a:t>Pretty good at </a:t>
            </a:r>
            <a:r>
              <a:rPr lang="en-US" u="sng" dirty="0"/>
              <a:t>identifying trends</a:t>
            </a:r>
            <a:r>
              <a:rPr lang="en-US" dirty="0"/>
              <a:t> and </a:t>
            </a:r>
            <a:r>
              <a:rPr lang="en-US" u="sng" dirty="0"/>
              <a:t>issues at real time</a:t>
            </a:r>
          </a:p>
          <a:p>
            <a:r>
              <a:rPr lang="en-US" dirty="0"/>
              <a:t>Configure </a:t>
            </a:r>
            <a:r>
              <a:rPr lang="en-US" u="sng" dirty="0"/>
              <a:t>alerts or notifications </a:t>
            </a:r>
            <a:r>
              <a:rPr lang="en-US" dirty="0"/>
              <a:t>on real time situations</a:t>
            </a:r>
          </a:p>
          <a:p>
            <a:r>
              <a:rPr lang="en-US" dirty="0"/>
              <a:t>Chart and </a:t>
            </a:r>
            <a:r>
              <a:rPr lang="en-US" u="sng" dirty="0"/>
              <a:t>visualize</a:t>
            </a:r>
            <a:r>
              <a:rPr lang="en-US" dirty="0"/>
              <a:t> statistics</a:t>
            </a:r>
          </a:p>
          <a:p>
            <a:r>
              <a:rPr lang="en-US" dirty="0"/>
              <a:t>Machine learning and anomaly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5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E5B-F828-4BEB-A857-23F9E886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78DA-2340-4703-A9E2-EA65BCC7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using other technologies such as R, Python can be integrated into Splunk (SPL).</a:t>
            </a:r>
          </a:p>
        </p:txBody>
      </p:sp>
    </p:spTree>
    <p:extLst>
      <p:ext uri="{BB962C8B-B14F-4D97-AF65-F5344CB8AC3E}">
        <p14:creationId xmlns:p14="http://schemas.microsoft.com/office/powerpoint/2010/main" val="10505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8255-CBC7-41D0-9DAA-F0C2C70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1E23-2432-4C60-8C54-B2205518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917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 </a:t>
            </a:r>
          </a:p>
          <a:p>
            <a:pPr lvl="1"/>
            <a:r>
              <a:rPr lang="en-US" dirty="0"/>
              <a:t>Tool that is currently one of the leaders in Data Analytics</a:t>
            </a:r>
          </a:p>
          <a:p>
            <a:pPr lvl="1"/>
            <a:r>
              <a:rPr lang="en-US" dirty="0"/>
              <a:t>Can handle wide variety of data sources</a:t>
            </a:r>
          </a:p>
          <a:p>
            <a:pPr lvl="1"/>
            <a:r>
              <a:rPr lang="en-US" dirty="0"/>
              <a:t>Wide variety of use cases such as Analytics, Threat monitoring, Alerts, Pattern detection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688244-DF61-4FBC-9D27-3CFA05B9C1C2}"/>
              </a:ext>
            </a:extLst>
          </p:cNvPr>
          <p:cNvSpPr txBox="1">
            <a:spLocks/>
          </p:cNvSpPr>
          <p:nvPr/>
        </p:nvSpPr>
        <p:spPr>
          <a:xfrm>
            <a:off x="891251" y="4600111"/>
            <a:ext cx="8825659" cy="19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Cons: </a:t>
            </a:r>
          </a:p>
          <a:p>
            <a:pPr lvl="1"/>
            <a:r>
              <a:rPr lang="en-US" dirty="0"/>
              <a:t>Tool is not open sourced and is controlled by corporate firm which make is a costly one</a:t>
            </a:r>
          </a:p>
          <a:p>
            <a:pPr lvl="1"/>
            <a:r>
              <a:rPr lang="en-US" dirty="0"/>
              <a:t>Not being open sourced restricts integrations with newer tools delayed</a:t>
            </a:r>
          </a:p>
          <a:p>
            <a:pPr lvl="1"/>
            <a:r>
              <a:rPr lang="en-US" dirty="0"/>
              <a:t> The data has to be in a key value format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285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Splunk for Data Science</vt:lpstr>
      <vt:lpstr>Collect data from multiple sources</vt:lpstr>
      <vt:lpstr>Data search</vt:lpstr>
      <vt:lpstr>Splunk: Search Processing Language(SPL)</vt:lpstr>
      <vt:lpstr>Search Results</vt:lpstr>
      <vt:lpstr>Splunk for Data Science</vt:lpstr>
      <vt:lpstr>Using R in Splunk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for Data Analysis</dc:title>
  <dc:creator>santosh c</dc:creator>
  <cp:lastModifiedBy>santosh c</cp:lastModifiedBy>
  <cp:revision>11</cp:revision>
  <dcterms:created xsi:type="dcterms:W3CDTF">2019-03-13T00:04:10Z</dcterms:created>
  <dcterms:modified xsi:type="dcterms:W3CDTF">2019-03-19T01:45:21Z</dcterms:modified>
</cp:coreProperties>
</file>