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C6AA-B3D8-4820-B12D-DBEA74DCB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A94FC-D48E-49AB-85C7-F8D6FA8FB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C2312-4AAA-4C30-BAE2-D2E565B2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40BA-8845-4408-9A8E-C9CB248766A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38B2-973E-47F4-BAD8-747F3215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5B04-3743-4F2E-A62B-331EEB65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C1C7-F5BF-42AC-A39F-F16895CCD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4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13BB-536D-42CC-BB88-ABEE7CF2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81B78-F058-43CD-906B-CFC0EAA0B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423C-917B-4AEA-BFA1-40A66B6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40BA-8845-4408-9A8E-C9CB248766A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8EEDD-965D-4999-BA00-476D2617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7CBA4-E4A2-4789-9096-6EC20DB2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C1C7-F5BF-42AC-A39F-F16895CCD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8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CF455-979E-4053-B61A-C6516C3F8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46C05-DEF4-49D6-9194-8CEFCB801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EA316-F67B-462F-8508-BAD4D0C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40BA-8845-4408-9A8E-C9CB248766A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82F75-8D2E-49C2-99AE-0303BCF9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494B-7B5B-487B-9057-962F56EA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C1C7-F5BF-42AC-A39F-F16895CCD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99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9F0F-74AE-4CF0-978D-24098A81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4686-DE4D-4AFD-A82F-2F9BE218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1F22-7476-46D6-823E-97C0CF6D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40BA-8845-4408-9A8E-C9CB248766A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5A38E-703B-436D-A4A7-56D95B36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C2EA4-ED4A-40A3-9019-B6BAECFF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C1C7-F5BF-42AC-A39F-F16895CCD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53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2D8A-3068-4CE7-9FEA-706C79FB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6AA0C-7D86-443B-835E-B781F09F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BA38-34AE-4502-92A3-D48EF9D4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40BA-8845-4408-9A8E-C9CB248766A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C584F-2889-495C-8D56-376DEC21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F53E6-75FA-46CA-ADE5-145CBD3A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C1C7-F5BF-42AC-A39F-F16895CCD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6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1E6F-ABC2-4824-B33E-5376AFBA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B416-FEA1-4F96-BCBA-9B6153094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560B2-6130-4D2D-B05C-5A9CFE79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C20AA-0AF9-4FFE-8EBC-D9F71233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40BA-8845-4408-9A8E-C9CB248766A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30FF6-E213-404C-9528-E5917140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F99D8-DB1E-4D80-9B5C-61B840D5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C1C7-F5BF-42AC-A39F-F16895CCD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91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7928-979E-4508-8A90-399D1CE8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1D44E-DEFC-4099-9582-DC4DE1746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0DF8C-1850-40FC-89EB-4F54C9355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8125F-C8F8-4896-8B13-BDFFD9334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68927-F402-4DC8-A80B-D57FA6DCA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82381-BA25-497F-9F34-4BCD5BD9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40BA-8845-4408-9A8E-C9CB248766A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CB40E-3C9D-4AE1-A8B3-C385215C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5773A-0718-4BA9-ABC0-CF14C81C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C1C7-F5BF-42AC-A39F-F16895CCD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5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7620-AE7F-4633-9D5A-E58EA293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9A92D-EE42-4A7C-861A-F8FDF589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40BA-8845-4408-9A8E-C9CB248766A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9B9E5-09B5-4BC3-ACD2-B75F306F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1DB8B-684A-4A20-95DF-3A2A9D0D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C1C7-F5BF-42AC-A39F-F16895CCD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F5A84-8EDC-47E8-90D7-5D3365F0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40BA-8845-4408-9A8E-C9CB248766A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2150F-E954-4E48-9DFC-3999C3C5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F1278-306C-4444-A6BF-B83E3616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C1C7-F5BF-42AC-A39F-F16895CCD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8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5991-A566-488E-AFF5-49921877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6381-9BC4-4B39-B410-838D2460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AAFF5-5BC1-46B5-B48B-109287A62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10D8B-5882-42EF-9DCB-F6D16904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40BA-8845-4408-9A8E-C9CB248766A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6F9A9-44A5-4B72-A6B6-BF253DDE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F692A-B388-4607-88D4-D9F2821B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C1C7-F5BF-42AC-A39F-F16895CCD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67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293C-23CE-403D-A952-CBC7F9D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EF9BB-1A62-45AE-9E24-91DA40B7C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42172-922E-4934-AC87-BF5CD142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009F-73E1-47B7-9DCF-8EBCCD90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40BA-8845-4408-9A8E-C9CB248766A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DF246-37C1-4BEF-A776-CD85B5A4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31BFC-8137-4EC2-9DB6-B8E9B8F2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C1C7-F5BF-42AC-A39F-F16895CCD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04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150A7-13C0-48A3-9641-DEE38C8C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2CE4F-42E9-4098-AB53-8939AC1C1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7B0B-B34C-4B73-83F5-2E247C2E5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40BA-8845-4408-9A8E-C9CB248766A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9767-9B65-463E-A13D-9864B8C3C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499D5-7C6A-4BA2-B418-667EA5793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AC1C7-F5BF-42AC-A39F-F16895CCD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zero.webappsecurity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1F0B-DA98-49A4-9446-39FE391F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151"/>
            <a:ext cx="10515600" cy="473995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Ethical Hacking</a:t>
            </a:r>
            <a:br>
              <a:rPr lang="en-US" sz="4400" b="1" dirty="0">
                <a:latin typeface="+mn-lt"/>
              </a:rPr>
            </a:br>
            <a:r>
              <a:rPr lang="en-US" sz="4400" b="1" dirty="0">
                <a:solidFill>
                  <a:srgbClr val="FF0000"/>
                </a:solidFill>
                <a:latin typeface="+mn-lt"/>
              </a:rPr>
              <a:t>Task 2</a:t>
            </a:r>
            <a:br>
              <a:rPr lang="en-US" sz="4400" b="1" dirty="0">
                <a:solidFill>
                  <a:srgbClr val="FF0000"/>
                </a:solidFill>
                <a:latin typeface="+mn-lt"/>
              </a:rPr>
            </a:br>
            <a:r>
              <a:rPr lang="en-US" sz="4400" b="1" dirty="0">
                <a:solidFill>
                  <a:srgbClr val="FF0000"/>
                </a:solidFill>
                <a:latin typeface="+mn-lt"/>
              </a:rPr>
              <a:t>Finding Vulnerabilities in website using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N</a:t>
            </a:r>
            <a:r>
              <a:rPr lang="en-US" sz="4400" b="1" dirty="0" err="1">
                <a:solidFill>
                  <a:srgbClr val="FF0000"/>
                </a:solidFill>
                <a:latin typeface="+mn-lt"/>
              </a:rPr>
              <a:t>etsparker</a:t>
            </a:r>
            <a:br>
              <a:rPr lang="en-US" sz="4400" b="1" dirty="0">
                <a:solidFill>
                  <a:srgbClr val="FF0000"/>
                </a:solidFill>
                <a:latin typeface="+mn-lt"/>
              </a:rPr>
            </a:br>
            <a:br>
              <a:rPr lang="en-US" sz="4400" b="1" dirty="0">
                <a:solidFill>
                  <a:srgbClr val="FF0000"/>
                </a:solidFill>
                <a:latin typeface="+mn-lt"/>
              </a:rPr>
            </a:br>
            <a:br>
              <a:rPr lang="en-US" sz="4400" b="1" dirty="0">
                <a:latin typeface="+mn-lt"/>
              </a:rPr>
            </a:br>
            <a:r>
              <a:rPr lang="en-US" b="1" dirty="0">
                <a:solidFill>
                  <a:srgbClr val="00B050"/>
                </a:solidFill>
                <a:latin typeface="+mn-lt"/>
              </a:rPr>
              <a:t>Name-Kuldharan Sankalpa Rajendra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99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E1645A-5E88-4255-973A-2CA7498DE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0"/>
            <a:ext cx="12052041" cy="661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7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550E-C5CD-43E5-A0A6-BCDAE004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076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  <a:latin typeface="+mn-lt"/>
              </a:rPr>
              <a:t>Report Written By Me of critical vulnerability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5075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3F69-C06C-4E66-BEF7-D43915D2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282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>
                <a:latin typeface="+mn-lt"/>
              </a:rPr>
              <a:t>Report on </a:t>
            </a:r>
            <a:r>
              <a:rPr lang="en-US" sz="2800" b="1" dirty="0" err="1">
                <a:latin typeface="+mn-lt"/>
              </a:rPr>
              <a:t>vulnerabilty</a:t>
            </a:r>
            <a:r>
              <a:rPr lang="en-US" sz="2800" b="1" dirty="0">
                <a:latin typeface="+mn-lt"/>
              </a:rPr>
              <a:t> finding in http://zero.webappsecurity.com/</a:t>
            </a:r>
            <a:br>
              <a:rPr lang="en-US" sz="1800" dirty="0">
                <a:latin typeface="+mn-lt"/>
              </a:rPr>
            </a:br>
            <a:r>
              <a:rPr lang="en-US" sz="2000" b="1" dirty="0">
                <a:latin typeface="+mn-lt"/>
              </a:rPr>
              <a:t>TITLE</a:t>
            </a:r>
            <a:r>
              <a:rPr lang="en-US" sz="2000" dirty="0">
                <a:latin typeface="+mn-lt"/>
              </a:rPr>
              <a:t>: Out-of-date version (Tomcat) 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DOMAIN: </a:t>
            </a:r>
            <a:r>
              <a:rPr lang="en-US" sz="2000" dirty="0">
                <a:latin typeface="+mn-lt"/>
              </a:rPr>
              <a:t>webappsecurity.com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SUBDOMAIN: </a:t>
            </a:r>
            <a:r>
              <a:rPr lang="en-US" sz="2000" dirty="0">
                <a:latin typeface="+mn-lt"/>
              </a:rPr>
              <a:t>zero.webappsecurity.com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Testing environment: </a:t>
            </a:r>
            <a:r>
              <a:rPr lang="en-US" sz="2000" dirty="0">
                <a:latin typeface="+mn-lt"/>
              </a:rPr>
              <a:t>Linux , </a:t>
            </a:r>
            <a:r>
              <a:rPr lang="en-US" sz="2000" dirty="0" err="1">
                <a:latin typeface="+mn-lt"/>
              </a:rPr>
              <a:t>Netsparker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Wifi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Steps to reproduce:</a:t>
            </a:r>
            <a:br>
              <a:rPr lang="en-US" sz="2000" b="1" dirty="0">
                <a:latin typeface="+mn-lt"/>
              </a:rPr>
            </a:b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Step 1: Add Website you want to search (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hlinkClick r:id="rId2"/>
              </a:rPr>
              <a:t>http://zero.webappsecurity.com/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) to the dialogue box.</a:t>
            </a:r>
            <a:b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</a:b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Step 2: Define the customization option to scan as per your need</a:t>
            </a:r>
            <a:b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</a:b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Step 3: It will start scanning it automatically</a:t>
            </a:r>
            <a:br>
              <a:rPr lang="en-US" sz="1000" b="0" i="0" dirty="0">
                <a:solidFill>
                  <a:srgbClr val="666666"/>
                </a:solidFill>
                <a:effectLst/>
                <a:latin typeface="Nunito Sans" pitchFamily="2" charset="0"/>
              </a:rPr>
            </a:b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Vulnerability category: </a:t>
            </a:r>
            <a:r>
              <a:rPr lang="en-US" sz="2000" dirty="0">
                <a:latin typeface="+mn-lt"/>
              </a:rPr>
              <a:t>Critical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Details of vulnerabilities: </a:t>
            </a:r>
            <a:r>
              <a:rPr lang="en-US" sz="2000" dirty="0">
                <a:latin typeface="+mn-lt"/>
              </a:rPr>
              <a:t>The version of Tomcat you are using is out of date identified during website scanning.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Impact: </a:t>
            </a:r>
            <a:r>
              <a:rPr lang="en-US" sz="2000" dirty="0">
                <a:latin typeface="+mn-lt"/>
              </a:rPr>
              <a:t>It may reduce performance as well as speed of your website of bank. 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Mitigation </a:t>
            </a:r>
            <a:r>
              <a:rPr lang="en-US" sz="2000" dirty="0">
                <a:latin typeface="+mn-lt"/>
              </a:rPr>
              <a:t>: Please upgrade your Tomcat installation to the latest  stable version.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POC including screenshot/screen recording is including in the report which is </a:t>
            </a:r>
            <a:r>
              <a:rPr lang="en-US" sz="2000" dirty="0" err="1">
                <a:latin typeface="+mn-lt"/>
              </a:rPr>
              <a:t>attatched</a:t>
            </a:r>
            <a:r>
              <a:rPr lang="en-US" sz="2000" dirty="0">
                <a:latin typeface="+mn-lt"/>
              </a:rPr>
              <a:t> above.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109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6B7A-E7E5-4733-A3B5-4081B231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387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+mn-lt"/>
              </a:rPr>
              <a:t>Screenshots of </a:t>
            </a:r>
            <a:r>
              <a:rPr lang="en-US" b="1" dirty="0" err="1">
                <a:solidFill>
                  <a:srgbClr val="7030A0"/>
                </a:solidFill>
                <a:latin typeface="+mn-lt"/>
              </a:rPr>
              <a:t>Netsparker</a:t>
            </a:r>
            <a:r>
              <a:rPr lang="en-US" b="1" dirty="0">
                <a:solidFill>
                  <a:srgbClr val="7030A0"/>
                </a:solidFill>
                <a:latin typeface="+mn-lt"/>
              </a:rPr>
              <a:t> along with vulnerabilities</a:t>
            </a:r>
            <a:endParaRPr lang="en-IN" b="1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457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DB86F9-56EB-4F74-87EF-939D0CB0F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" y="83976"/>
            <a:ext cx="12185779" cy="66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0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822125-0928-4FF5-9F9E-79F5746F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1804" cy="693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0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4529E6-A009-4CAC-B1BB-3D69703DC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8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8B31F-9112-4A0E-AB44-4CB7A33D0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37"/>
            <a:ext cx="12191999" cy="66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4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758BC-E6AB-4881-980C-3B4CDB9A8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638"/>
            <a:ext cx="12192000" cy="696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A5C39-F590-4EE3-B2AD-F8652F319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8" y="102636"/>
            <a:ext cx="12089362" cy="65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7A430-FE65-48ED-A5D3-0EF77E4C6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" y="0"/>
            <a:ext cx="12024049" cy="67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4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210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Nunito Sans</vt:lpstr>
      <vt:lpstr>Office Theme</vt:lpstr>
      <vt:lpstr>Ethical Hacking Task 2 Finding Vulnerabilities in website using Netsparker   Name-Kuldharan Sankalpa Rajendra</vt:lpstr>
      <vt:lpstr>Screenshots of Netsparker along with vulnerabilities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 Written By Me of critical vulnerability</vt:lpstr>
      <vt:lpstr>Report on vulnerabilty finding in http://zero.webappsecurity.com/ TITLE: Out-of-date version (Tomcat)  DOMAIN: webappsecurity.com SUBDOMAIN: zero.webappsecurity.com Testing environment: Linux , Netsparker, Wifi Steps to reproduce: Step 1: Add Website you want to search (http://zero.webappsecurity.com/) to the dialogue box. Step 2: Define the customization option to scan as per your need Step 3: It will start scanning it automatically  Vulnerability category: Critical Details of vulnerabilities: The version of Tomcat you are using is out of date identified during website scanning.  Impact: It may reduce performance as well as speed of your website of bank.   Mitigation : Please upgrade your Tomcat installation to the latest  stable version.  POC including screenshot/screen recording is including in the report which is attatched above.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sankalpa kuldharan</dc:creator>
  <cp:lastModifiedBy>sankalpa kuldharan</cp:lastModifiedBy>
  <cp:revision>10</cp:revision>
  <dcterms:created xsi:type="dcterms:W3CDTF">2022-02-05T13:37:07Z</dcterms:created>
  <dcterms:modified xsi:type="dcterms:W3CDTF">2022-02-06T07:21:46Z</dcterms:modified>
</cp:coreProperties>
</file>