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02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4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6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6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0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5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7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3A60BD-79C8-44C2-8C99-452BF74D2FE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E10145-3C5C-4435-9942-1C13EEF39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D06F7-9FC5-3613-5800-B4C4AE235455}"/>
              </a:ext>
            </a:extLst>
          </p:cNvPr>
          <p:cNvSpPr txBox="1"/>
          <p:nvPr/>
        </p:nvSpPr>
        <p:spPr>
          <a:xfrm>
            <a:off x="272843" y="186813"/>
            <a:ext cx="117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438F4-B25E-4F76-A7E1-1D1D57D2A1E4}"/>
              </a:ext>
            </a:extLst>
          </p:cNvPr>
          <p:cNvSpPr txBox="1"/>
          <p:nvPr/>
        </p:nvSpPr>
        <p:spPr>
          <a:xfrm>
            <a:off x="272843" y="717304"/>
            <a:ext cx="1137100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STM32F767ZIT6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High-speed embedded memories (Flash memory up to 2MB, SRAM up to 512KB), External FRAM FM25V10-GTR with 1Mb capacity.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Ethernet (RJ45), USB, Wi-Fi (ESP8266-12F), Cellular (SIM800L)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UART, I2C, SPI, CAN, and GPIOs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3.3V operation with on-board voltage regulation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PWM, ADC, DAC, RTC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Conversion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circuits convert 0-10V input to 1.8-3.6V for ADC pins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Generation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generate digital signals based on input voltage levels from 0-10V.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PWM Generation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Generates PWM signals from the output voltage of pins, enabling control of various devices.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32.768 kHz for RTC, main clock with multiple frequency options</a:t>
            </a:r>
          </a:p>
        </p:txBody>
      </p:sp>
    </p:spTree>
    <p:extLst>
      <p:ext uri="{BB962C8B-B14F-4D97-AF65-F5344CB8AC3E}">
        <p14:creationId xmlns:p14="http://schemas.microsoft.com/office/powerpoint/2010/main" val="309366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CE4CBD-4929-F166-2F3E-D74DC9834EB4}"/>
              </a:ext>
            </a:extLst>
          </p:cNvPr>
          <p:cNvSpPr txBox="1"/>
          <p:nvPr/>
        </p:nvSpPr>
        <p:spPr>
          <a:xfrm>
            <a:off x="211393" y="194187"/>
            <a:ext cx="117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1C5B6-B700-DE2C-C9AE-A4C7B1FE1CA1}"/>
              </a:ext>
            </a:extLst>
          </p:cNvPr>
          <p:cNvSpPr txBox="1"/>
          <p:nvPr/>
        </p:nvSpPr>
        <p:spPr>
          <a:xfrm>
            <a:off x="211393" y="747483"/>
            <a:ext cx="1008298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 Cortex-M7 core with FPU, operating at up to 216 MHz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12-bit ADC, 12-bit DAC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 to 22 timers, including general-purpose, basic, and advanced-control timers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Ethernet MAC 10/100, USB OTG FS, USB OTG HS, 2x CAN, SDMMC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Conditions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-40°C to +85°C temperature range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LQFP144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DC for relay circuits, ensuring compatibility with standard power source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PWM Outputs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16 channels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 Inputs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24 channels, 12-bit ADC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3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D06F7-9FC5-3613-5800-B4C4AE235455}"/>
              </a:ext>
            </a:extLst>
          </p:cNvPr>
          <p:cNvSpPr txBox="1"/>
          <p:nvPr/>
        </p:nvSpPr>
        <p:spPr>
          <a:xfrm>
            <a:off x="211393" y="127819"/>
            <a:ext cx="117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438F4-B25E-4F76-A7E1-1D1D57D2A1E4}"/>
              </a:ext>
            </a:extLst>
          </p:cNvPr>
          <p:cNvSpPr txBox="1"/>
          <p:nvPr/>
        </p:nvSpPr>
        <p:spPr>
          <a:xfrm>
            <a:off x="211393" y="675828"/>
            <a:ext cx="117692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Mobility: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sensors and actuators for autonomous vehicle testing.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STM32 board interfaces with various sensors such as LiDAR, cameras, and ultrasonic sensors to collect data for autonomous navigation.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data logging and transmission for real-time analysis.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board’s high-speed interfaces enable the collection of large volumes of sensor data, which are critical for performance analysis.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reliable Wi-Fi, cellular, and Ethernet communication for connected vehicle infrastructure.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board supports multiple communication protocols, ensuring that vehicles remain connected to the network under various conditions.</a:t>
            </a:r>
          </a:p>
        </p:txBody>
      </p:sp>
    </p:spTree>
    <p:extLst>
      <p:ext uri="{BB962C8B-B14F-4D97-AF65-F5344CB8AC3E}">
        <p14:creationId xmlns:p14="http://schemas.microsoft.com/office/powerpoint/2010/main" val="1448144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347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Jain</dc:creator>
  <cp:lastModifiedBy>Sanket Jain</cp:lastModifiedBy>
  <cp:revision>5</cp:revision>
  <dcterms:created xsi:type="dcterms:W3CDTF">2024-06-28T07:06:53Z</dcterms:created>
  <dcterms:modified xsi:type="dcterms:W3CDTF">2024-06-29T05:01:19Z</dcterms:modified>
</cp:coreProperties>
</file>