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BD6E6-AC3B-5F46-6796-891FCF16F32C}" v="17" dt="2022-02-11T10:12:55.709"/>
    <p1510:client id="{4004E888-2636-4E3F-B5D0-FA1D63E1FD23}" v="1619" dt="2022-02-11T09:33:40.049"/>
    <p1510:client id="{AE8BB89E-2FC1-6E1B-04E0-AAAC69D8D0BD}" v="26" dt="2022-02-11T10:29:3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9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2/11/2022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24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4_riErq0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8485" y="519606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2ECEE41-AE0E-49F4-9DE8-04A37665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1790" y="511352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7" name="Oval 166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3725" y="456156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208" y="1631513"/>
            <a:ext cx="4517439" cy="25778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400" dirty="0">
                <a:ea typeface="+mj-ea"/>
              </a:rPr>
              <a:t>To improve education system</a:t>
            </a:r>
            <a:endParaRPr lang="en-US" sz="4400" dirty="0">
              <a:ea typeface="Source Sans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7613" y="1062982"/>
            <a:ext cx="4993689" cy="8116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"Some of the brightest minds can be found on the last benches of the classroom"​                      </a:t>
            </a:r>
            <a:endParaRPr lang="en-US" sz="2200" dirty="0">
              <a:ea typeface="Source Sans Pro"/>
            </a:endParaRPr>
          </a:p>
          <a:p>
            <a:endParaRPr lang="en-US" sz="2200" dirty="0">
              <a:ea typeface="Source Sans Pro"/>
            </a:endParaRPr>
          </a:p>
          <a:p>
            <a:r>
              <a:rPr lang="en-US" sz="2200" dirty="0"/>
              <a:t>-APJ Abdul kalam</a:t>
            </a:r>
            <a:endParaRPr lang="en-US" sz="2200" dirty="0">
              <a:ea typeface="Source Sans Pro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2A98AA-8351-467E-95D9-AD9C11B8C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7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6429" y="1027722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5" name="Graphic 212">
            <a:extLst>
              <a:ext uri="{FF2B5EF4-FFF2-40B4-BE49-F238E27FC236}">
                <a16:creationId xmlns:a16="http://schemas.microsoft.com/office/drawing/2014/main" id="{AB3A9BF2-EC6B-40C7-9583-802D0A6CF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6429" y="1027722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2" name="Picture 3" descr="Textured blue background">
            <a:extLst>
              <a:ext uri="{FF2B5EF4-FFF2-40B4-BE49-F238E27FC236}">
                <a16:creationId xmlns:a16="http://schemas.microsoft.com/office/drawing/2014/main" id="{1BD965BE-89AE-4DC7-BFA4-AE97320F6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1" r="18077" b="-4"/>
          <a:stretch/>
        </p:blipFill>
        <p:spPr>
          <a:xfrm>
            <a:off x="6974597" y="3608636"/>
            <a:ext cx="3248023" cy="3248023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77" name="Oval 17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B29542E-0496-4FDB-8798-DC36EAA81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" r="4" b="24518"/>
          <a:stretch/>
        </p:blipFill>
        <p:spPr>
          <a:xfrm>
            <a:off x="7293771" y="3925914"/>
            <a:ext cx="2624707" cy="2624707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grpSp>
        <p:nvGrpSpPr>
          <p:cNvPr id="17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6774" y="39882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EF393BEB-3073-4C8D-92C5-40B704842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3" name="Oval 132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20291425-6347-4993-92AF-1C3E6CC83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471" y="1397675"/>
            <a:ext cx="2601592" cy="1688952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39" name="Oval 138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2D6FA-0FC3-4D1F-98EB-A9AC268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Rote Learning</a:t>
            </a:r>
            <a:endParaRPr lang="en-US" sz="3700" dirty="0">
              <a:ea typeface="Source Sans Pro"/>
            </a:endParaRPr>
          </a:p>
        </p:txBody>
      </p:sp>
      <p:grpSp>
        <p:nvGrpSpPr>
          <p:cNvPr id="14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5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15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15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15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158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160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169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170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171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172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173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174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175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186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190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EEEB64-D530-49EF-AF8A-C722063227A7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Rote Learning or  memorization of information based on repetition.</a:t>
            </a:r>
            <a:endParaRPr lang="en-US" sz="2200" dirty="0">
              <a:ea typeface="Source Sans Pr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a typeface="Source Sans Pr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single biggest drawback of rote learning is, the implication that there is only one right answer.</a:t>
            </a:r>
            <a:endParaRPr lang="en-US" sz="2200" dirty="0">
              <a:ea typeface="Source Sans Pr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a typeface="Source Sans Pr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When rote-learning is used as the only learning technique, it stunts the development of divergent thinking skills, lead to a lack of creativity as well as sound problem-solving skills.</a:t>
            </a:r>
            <a:endParaRPr lang="en-US" sz="2200" dirty="0">
              <a:ea typeface="Source Sans Pr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a typeface="Source Sans Pr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DEB01-4B17-4F50-8642-723711D8BA24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955115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C67CCDB2-2FBD-4B7B-8CD8-F0A25B96C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4" r="6857" b="3"/>
          <a:stretch/>
        </p:blipFill>
        <p:spPr>
          <a:xfrm>
            <a:off x="2726025" y="2878487"/>
            <a:ext cx="3634674" cy="32173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272ED-3307-4C54-A752-735DF0F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15" y="324027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ea typeface="Source Sans Pro"/>
              </a:rPr>
              <a:t>Evaluation System</a:t>
            </a:r>
            <a:endParaRPr lang="en-US" sz="3700">
              <a:ea typeface="Source Sans Pro"/>
            </a:endParaRP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C2BCA1-114F-45A4-B3CF-B5231586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Source Sans Pro"/>
              </a:rPr>
              <a:t>Marks still continue to play the most important card in deciding the future of children and this often comes down upon students as a burdening factor.</a:t>
            </a:r>
          </a:p>
          <a:p>
            <a:endParaRPr lang="en-US" sz="2200" dirty="0">
              <a:ea typeface="Source Sans Pro"/>
            </a:endParaRPr>
          </a:p>
          <a:p>
            <a:r>
              <a:rPr lang="en-US" sz="2200" dirty="0">
                <a:ea typeface="Source Sans Pro"/>
              </a:rPr>
              <a:t>Instead of focusing the evaluation on a three-hour exam, the focus of evaluation should be classroom participation by a student, projects, communication 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CADAC-A5D9-413A-9035-D17083EA7662}"/>
              </a:ext>
            </a:extLst>
          </p:cNvPr>
          <p:cNvSpPr txBox="1"/>
          <p:nvPr/>
        </p:nvSpPr>
        <p:spPr>
          <a:xfrm>
            <a:off x="1938338" y="5307806"/>
            <a:ext cx="55054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D0F9-EE31-4525-961C-EB775A95454D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5C3A-5B57-45D6-9E10-7F96D15C759D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77814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A39C8E0F-753D-48BE-8AFE-A8D19223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71" y="1477933"/>
            <a:ext cx="2601592" cy="152843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60467-FB70-4763-AD9B-F1FF7ABC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ea typeface="Source Sans Pro"/>
              </a:rPr>
              <a:t>Equal respect to all subjects</a:t>
            </a:r>
            <a:endParaRPr lang="en-US" sz="3700">
              <a:ea typeface="Source Sans Pro"/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43F09-1A69-4AD2-85FC-B926F67C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Source Sans Pro"/>
              </a:rPr>
              <a:t>We continue to survive in the education system where science system topples the stream hierarchy.</a:t>
            </a:r>
          </a:p>
          <a:p>
            <a:endParaRPr lang="en-US" dirty="0">
              <a:ea typeface="Source Sans Pro"/>
            </a:endParaRPr>
          </a:p>
          <a:p>
            <a:r>
              <a:rPr lang="en-US" dirty="0">
                <a:ea typeface="Source Sans Pro"/>
              </a:rPr>
              <a:t>Students are pushed to become a machine which only goes for high-profile subjects and subjects like languages, communications, arts are looked down.</a:t>
            </a:r>
          </a:p>
          <a:p>
            <a:endParaRPr lang="en-US" dirty="0">
              <a:ea typeface="Source Sans Pro"/>
            </a:endParaRPr>
          </a:p>
          <a:p>
            <a:r>
              <a:rPr lang="en-US" dirty="0">
                <a:ea typeface="Source Sans Pro"/>
              </a:rPr>
              <a:t>Students should rather be pushed to pursue the subject that they like instead of creating differentiation between subjects.</a:t>
            </a:r>
          </a:p>
        </p:txBody>
      </p:sp>
    </p:spTree>
    <p:extLst>
      <p:ext uri="{BB962C8B-B14F-4D97-AF65-F5344CB8AC3E}">
        <p14:creationId xmlns:p14="http://schemas.microsoft.com/office/powerpoint/2010/main" val="1422315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0F998-8BC4-4B40-A8A8-69EAADD5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096" y="73453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sz="3700" dirty="0">
                <a:ea typeface="Source Sans Pro"/>
              </a:rPr>
              <a:t>Personalize Education</a:t>
            </a:r>
            <a:endParaRPr lang="en-US" sz="3700">
              <a:ea typeface="Source Sans Pro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2" name="Content Placeholder 7">
            <a:extLst>
              <a:ext uri="{FF2B5EF4-FFF2-40B4-BE49-F238E27FC236}">
                <a16:creationId xmlns:a16="http://schemas.microsoft.com/office/drawing/2014/main" id="{60857E8B-A2E4-41A6-9032-A7460B8D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1482799"/>
            <a:ext cx="4463623" cy="40444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Source Sans Pro"/>
              </a:rPr>
              <a:t>Indian education needs to  realize that the absorption power of every student cannot be the same. Hence, the teaching method also cannot remain the same for every student in a class of 30.</a:t>
            </a:r>
          </a:p>
          <a:p>
            <a:r>
              <a:rPr lang="en-US" sz="2200" dirty="0">
                <a:ea typeface="Source Sans Pro"/>
              </a:rPr>
              <a:t>Personalized learning normally involves students in deciding their own learning process. This teaches the student vital skills that will serve them throughout their lives.</a:t>
            </a:r>
          </a:p>
          <a:p>
            <a:endParaRPr lang="en-US" sz="2200" dirty="0">
              <a:ea typeface="Source Sans Pro"/>
            </a:endParaRPr>
          </a:p>
          <a:p>
            <a:r>
              <a:rPr lang="en-US" sz="2200" dirty="0">
                <a:ea typeface="Source Sans Pro"/>
              </a:rPr>
              <a:t>For Example: Engaging in self-assessment helps students develop self-reflective abilities.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5695BD-DF6C-4807-A781-2048115DD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6" r="31934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10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1299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B52BD-8C01-4967-9562-6BE06622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>
                <a:ea typeface="Source Sans Pro"/>
              </a:rPr>
              <a:t>Teach them purpose of education</a:t>
            </a:r>
            <a:endParaRPr lang="en-US" sz="3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F8813C-896C-46F2-A259-B050CFBA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Source Sans Pro"/>
              </a:rPr>
              <a:t>Education is not always about becoming a big, rich person. It should be about humanism.</a:t>
            </a:r>
          </a:p>
          <a:p>
            <a:r>
              <a:rPr lang="en-US" sz="2200" dirty="0">
                <a:ea typeface="Source Sans Pro"/>
              </a:rPr>
              <a:t>Students must also be taught in-depth about the morals of life and inculcated with the humanistic values. They should be taught that life is much beyond money and success is not measured in money.</a:t>
            </a:r>
          </a:p>
          <a:p>
            <a:r>
              <a:rPr lang="en-US" sz="2200" dirty="0">
                <a:ea typeface="Source Sans Pro"/>
              </a:rPr>
              <a:t>If the Indian education system starts taking these points into serious consideration, we can attain the level of the best education system in the world.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9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4E6FAB-5088-474C-A944-4566A4BC5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9" r="3675" b="1"/>
          <a:stretch/>
        </p:blipFill>
        <p:spPr>
          <a:xfrm>
            <a:off x="7253021" y="1820334"/>
            <a:ext cx="3555043" cy="321733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6168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70B5-E9A5-43A9-9594-435B3B02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Agastya a victim</a:t>
            </a:r>
            <a:endParaRPr lang="en-US" dirty="0"/>
          </a:p>
        </p:txBody>
      </p:sp>
      <p:pic>
        <p:nvPicPr>
          <p:cNvPr id="4" name="Online Media 3" title="The Indian Education System Has Failed | FMF">
            <a:hlinkClick r:id="" action="ppaction://media"/>
            <a:extLst>
              <a:ext uri="{FF2B5EF4-FFF2-40B4-BE49-F238E27FC236}">
                <a16:creationId xmlns:a16="http://schemas.microsoft.com/office/drawing/2014/main" id="{647B1BA1-45F4-4B16-A7DF-10C5F07D420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3584" y="1514211"/>
            <a:ext cx="9747249" cy="4868333"/>
          </a:xfrm>
        </p:spPr>
      </p:pic>
    </p:spTree>
    <p:extLst>
      <p:ext uri="{BB962C8B-B14F-4D97-AF65-F5344CB8AC3E}">
        <p14:creationId xmlns:p14="http://schemas.microsoft.com/office/powerpoint/2010/main" val="213261839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378</Words>
  <Application>Microsoft Office PowerPoint</Application>
  <PresentationFormat>Widescreen</PresentationFormat>
  <Paragraphs>31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FunkyShapesDarkVTI</vt:lpstr>
      <vt:lpstr>To improve education system</vt:lpstr>
      <vt:lpstr>Rote Learning</vt:lpstr>
      <vt:lpstr>Evaluation System</vt:lpstr>
      <vt:lpstr>Equal respect to all subjects</vt:lpstr>
      <vt:lpstr>Personalize Education</vt:lpstr>
      <vt:lpstr>Teach them purpose of education</vt:lpstr>
      <vt:lpstr>Agastya a victim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Santhosh Gurajada</cp:lastModifiedBy>
  <cp:revision>309</cp:revision>
  <dcterms:created xsi:type="dcterms:W3CDTF">2022-02-11T08:27:53Z</dcterms:created>
  <dcterms:modified xsi:type="dcterms:W3CDTF">2022-02-11T10:29:53Z</dcterms:modified>
</cp:coreProperties>
</file>