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8410B16-CA63-4DC5-80DE-112361B36A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3F39B4-8BEC-4AD8-854D-910E0779E2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E5E5C-2A8A-4FCE-BE5F-6119E0E27788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35C80C-64E8-4B3D-A18F-1AA18559D1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3CB9E5-A778-46A7-A615-6EC180EC21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3413F-D0EA-4622-96ED-090BCDE87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65097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5A986-BE01-4EF9-A0F2-D41EFB869F5A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64AC0-BB20-4831-8581-951794AA9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16412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521F52F-1963-4E1D-ADDE-D53ABDE1273A}" type="datetime1">
              <a:rPr lang="ru-RU" smtClean="0"/>
              <a:t>18.04.2024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70456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DA3E-46FD-4218-A4D6-9358E2B3165B}" type="datetime1">
              <a:rPr lang="ru-RU" smtClean="0"/>
              <a:t>18.04.2024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68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1F97-E30D-46EA-9629-DB584FDD533E}" type="datetime1">
              <a:rPr lang="ru-RU" smtClean="0"/>
              <a:t>18.04.2024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49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300D-2C54-41A9-BD81-354223F894D9}" type="datetime1">
              <a:rPr lang="ru-RU" smtClean="0"/>
              <a:t>18.04.2024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6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C5302E-8ED8-432D-9695-1A0A1A14DA2A}" type="datetime1">
              <a:rPr lang="ru-RU" smtClean="0"/>
              <a:t>18.04.2024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72914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45F4-F1AD-40FE-B217-3D7B523CF75C}" type="datetime1">
              <a:rPr lang="ru-RU" smtClean="0"/>
              <a:t>18.04.2024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02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474-B600-49B6-AD8E-23CFED363BDE}" type="datetime1">
              <a:rPr lang="ru-RU" smtClean="0"/>
              <a:t>18.04.2024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75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13EE-559C-4C79-8F8A-01C8F2282902}" type="datetime1">
              <a:rPr lang="ru-RU" smtClean="0"/>
              <a:t>18.04.2024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7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A085-D63F-4909-93B8-4A37A034F5CF}" type="datetime1">
              <a:rPr lang="ru-RU" smtClean="0"/>
              <a:t>18.04.2024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69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A5F0CA-FA96-47BF-AEBA-4D8CA463770B}" type="datetime1">
              <a:rPr lang="ru-RU" smtClean="0"/>
              <a:t>18.04.2024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901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36B45C-659A-4949-B7AE-3F56136C0190}" type="datetime1">
              <a:rPr lang="ru-RU" smtClean="0"/>
              <a:t>18.04.2024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979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627AAF7-D413-4970-BED5-06CA29BB6553}" type="datetime1">
              <a:rPr lang="ru-RU" smtClean="0"/>
              <a:t>18.04.2024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019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239B4-C869-4E2F-AF9A-60F09F122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589" y="2333213"/>
            <a:ext cx="9418320" cy="981512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/>
              <a:t>Chatgpt</a:t>
            </a:r>
            <a:r>
              <a:rPr lang="en-US" sz="4400" dirty="0"/>
              <a:t>-website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7CC1A0-EB50-48F8-A6A9-AE97E67D2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521666"/>
            <a:ext cx="9418320" cy="1772808"/>
          </a:xfrm>
        </p:spPr>
        <p:txBody>
          <a:bodyPr>
            <a:normAutofit/>
          </a:bodyPr>
          <a:lstStyle/>
          <a:p>
            <a:pPr algn="l"/>
            <a:r>
              <a:rPr lang="ru-RU" dirty="0" err="1"/>
              <a:t>Мурыгин</a:t>
            </a:r>
            <a:r>
              <a:rPr lang="ru-RU" dirty="0"/>
              <a:t> Ю.А.</a:t>
            </a:r>
          </a:p>
          <a:p>
            <a:pPr algn="l"/>
            <a:r>
              <a:rPr lang="ru-RU" dirty="0"/>
              <a:t>Ученик группы 4</a:t>
            </a:r>
          </a:p>
          <a:p>
            <a:pPr algn="l"/>
            <a:r>
              <a:rPr lang="ru-RU" sz="2400" dirty="0">
                <a:cs typeface="Times New Roman" panose="02020603050405020304" pitchFamily="18" charset="0"/>
              </a:rPr>
              <a:t>Руководитель Борисов </a:t>
            </a:r>
            <a:r>
              <a:rPr lang="ru-RU" sz="2400" dirty="0" err="1">
                <a:cs typeface="Times New Roman" panose="02020603050405020304" pitchFamily="18" charset="0"/>
              </a:rPr>
              <a:t>А.И</a:t>
            </a:r>
            <a:r>
              <a:rPr lang="ru-RU" sz="2400" dirty="0"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ru-RU" sz="2400" dirty="0">
                <a:cs typeface="Times New Roman" panose="02020603050405020304" pitchFamily="18" charset="0"/>
              </a:rPr>
              <a:t>Преподаватель Детского технопарка "Альтаир"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2DC24B-AD86-4ED8-A244-1C1A3E511805}"/>
              </a:ext>
            </a:extLst>
          </p:cNvPr>
          <p:cNvSpPr txBox="1">
            <a:spLocks/>
          </p:cNvSpPr>
          <p:nvPr/>
        </p:nvSpPr>
        <p:spPr>
          <a:xfrm>
            <a:off x="1386840" y="365760"/>
            <a:ext cx="9418320" cy="760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/>
              <a:t>Детский технопарк «Альтаир»</a:t>
            </a:r>
          </a:p>
          <a:p>
            <a:pPr algn="ctr"/>
            <a:r>
              <a:rPr lang="ru-RU" sz="2000" dirty="0"/>
              <a:t>(РТУ МИРЭА)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8B1B815-176C-4863-934E-998EFEB96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06" y="0"/>
            <a:ext cx="2376794" cy="15325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835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at GPT Регистрация — Monopoly Bonus на TenChat.ru">
            <a:extLst>
              <a:ext uri="{FF2B5EF4-FFF2-40B4-BE49-F238E27FC236}">
                <a16:creationId xmlns:a16="http://schemas.microsoft.com/office/drawing/2014/main" id="{5191D948-2111-4824-A0B5-C33988509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34" y="1875366"/>
            <a:ext cx="3501216" cy="201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F6C31-E6D6-4597-A2A7-1DB053E1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C13638-9C49-412F-8A1C-F761B1C2A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0" y="2171700"/>
            <a:ext cx="3132667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Создать удобный сайт для пользования чатом </a:t>
            </a:r>
            <a:r>
              <a:rPr lang="en-US" dirty="0"/>
              <a:t>GPT </a:t>
            </a:r>
            <a:r>
              <a:rPr lang="ru-RU" dirty="0"/>
              <a:t>на территории РФ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ED1ADE-6166-460D-8A09-072EBBE0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2</a:t>
            </a:fld>
            <a:endParaRPr lang="ru-RU"/>
          </a:p>
        </p:txBody>
      </p:sp>
      <p:pic>
        <p:nvPicPr>
          <p:cNvPr id="1028" name="Picture 4" descr="What is Chat GPT? - Lighthouse Guild">
            <a:extLst>
              <a:ext uri="{FF2B5EF4-FFF2-40B4-BE49-F238E27FC236}">
                <a16:creationId xmlns:a16="http://schemas.microsoft.com/office/drawing/2014/main" id="{0A726E84-B85E-4FF6-88D3-D9C267CD1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892" y="3732014"/>
            <a:ext cx="3597052" cy="202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Zero coding программирование с использованием чата GPT – третья встреча">
            <a:extLst>
              <a:ext uri="{FF2B5EF4-FFF2-40B4-BE49-F238E27FC236}">
                <a16:creationId xmlns:a16="http://schemas.microsoft.com/office/drawing/2014/main" id="{E8D5511A-9853-48C5-A872-BE8A23055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142" y="3732014"/>
            <a:ext cx="3132666" cy="210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Самый умный чат GPT изобразил себя в виде огромной головы, грозившей  уничтожить планету - ФОТО">
            <a:extLst>
              <a:ext uri="{FF2B5EF4-FFF2-40B4-BE49-F238E27FC236}">
                <a16:creationId xmlns:a16="http://schemas.microsoft.com/office/drawing/2014/main" id="{C6FA7B38-0371-4D1C-B1EE-F57883E8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716" y="1737539"/>
            <a:ext cx="3228859" cy="214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28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F6C31-E6D6-4597-A2A7-1DB053E1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C13638-9C49-412F-8A1C-F761B1C2A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066" y="2171700"/>
            <a:ext cx="3488267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Нейросети и ИИ в наше время быстро развиваются и в это сейчас вливается огромное количество денег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ED1ADE-6166-460D-8A09-072EBBE0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3</a:t>
            </a:fld>
            <a:endParaRPr lang="ru-RU"/>
          </a:p>
        </p:txBody>
      </p:sp>
      <p:pic>
        <p:nvPicPr>
          <p:cNvPr id="2052" name="Picture 4" descr="Нейросеть: что это, как работает и как применяется | РБК Тренды">
            <a:extLst>
              <a:ext uri="{FF2B5EF4-FFF2-40B4-BE49-F238E27FC236}">
                <a16:creationId xmlns:a16="http://schemas.microsoft.com/office/drawing/2014/main" id="{BE656D8D-82CE-4D7A-84F4-9B2D9B01A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33" y="1976438"/>
            <a:ext cx="3621233" cy="225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Искусственный интеллект как террорист&quot;: новые угрозы безопасности - РИА  Новости, 19.06.2019">
            <a:extLst>
              <a:ext uri="{FF2B5EF4-FFF2-40B4-BE49-F238E27FC236}">
                <a16:creationId xmlns:a16="http://schemas.microsoft.com/office/drawing/2014/main" id="{0C046653-1364-4ADF-9AAB-8F8DCDE90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732" y="3657600"/>
            <a:ext cx="4656668" cy="260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Деньги к деньгам тянутся? Почему одним удается разбогатеть, а другим нет -  РИА Новости, 01.09.2019">
            <a:extLst>
              <a:ext uri="{FF2B5EF4-FFF2-40B4-BE49-F238E27FC236}">
                <a16:creationId xmlns:a16="http://schemas.microsoft.com/office/drawing/2014/main" id="{CBB97626-74E2-4A2B-9439-2E66A8D82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13" y="1699709"/>
            <a:ext cx="3488267" cy="261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02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DE75F-6BFB-420C-BE15-1EF1D700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B4109E-7A29-4DD6-9ECC-D95D3328C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6273800" cy="431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Пишем код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00A67A-64A6-4AA9-ABD6-07B99125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4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B5DC406-F67A-4E2F-AA8B-613FB0037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2480733"/>
            <a:ext cx="6698221" cy="360217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DBA231A-FD28-4415-B357-9EA104F65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066" y="685800"/>
            <a:ext cx="6244455" cy="336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1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DE75F-6BFB-420C-BE15-1EF1D700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B4109E-7A29-4DD6-9ECC-D95D3328C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3716867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Наводим красоту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00A67A-64A6-4AA9-ABD6-07B99125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12CBF9-EA7E-46FC-83B1-396E74E5E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72" y="3429000"/>
            <a:ext cx="5324451" cy="326813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F8B166C-CCEB-47C1-BFD0-8990AD78E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00" y="436372"/>
            <a:ext cx="6447423" cy="347065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8642E2F-2EF0-4C7C-90FE-66350A0C1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865" y="3709865"/>
            <a:ext cx="5041402" cy="271176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2C38CA1-EAD6-4F75-B697-F3B0511BC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2914650"/>
            <a:ext cx="3352800" cy="141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DE75F-6BFB-420C-BE15-1EF1D7000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7107"/>
            <a:ext cx="9601200" cy="1485900"/>
          </a:xfrm>
        </p:spPr>
        <p:txBody>
          <a:bodyPr/>
          <a:lstStyle/>
          <a:p>
            <a:r>
              <a:rPr lang="ru-RU" dirty="0"/>
              <a:t>Возникшие проблемы и способы решения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00A67A-64A6-4AA9-ABD6-07B99125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6</a:t>
            </a:fld>
            <a:endParaRPr lang="ru-RU"/>
          </a:p>
        </p:txBody>
      </p:sp>
      <p:pic>
        <p:nvPicPr>
          <p:cNvPr id="3074" name="Picture 2" descr="Ошибка на сайте… Что делать? / Хабр">
            <a:extLst>
              <a:ext uri="{FF2B5EF4-FFF2-40B4-BE49-F238E27FC236}">
                <a16:creationId xmlns:a16="http://schemas.microsoft.com/office/drawing/2014/main" id="{1F507AB6-A89E-4E12-8FB4-90445ADB2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39086"/>
            <a:ext cx="3892550" cy="217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Что такое ошибка валидации и инструкция по их исправлению">
            <a:extLst>
              <a:ext uri="{FF2B5EF4-FFF2-40B4-BE49-F238E27FC236}">
                <a16:creationId xmlns:a16="http://schemas.microsoft.com/office/drawing/2014/main" id="{E6D7F017-C310-4678-A4BA-70F4309BE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280" y="4146219"/>
            <a:ext cx="5024160" cy="230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top 0x00000001: APC_INDEX_MISMATCH, ошибка bsod | bsodstop.ru">
            <a:extLst>
              <a:ext uri="{FF2B5EF4-FFF2-40B4-BE49-F238E27FC236}">
                <a16:creationId xmlns:a16="http://schemas.microsoft.com/office/drawing/2014/main" id="{D780AD7E-3B63-4724-81B6-01B2DDBC3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378" y="1870979"/>
            <a:ext cx="3676650" cy="274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41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DE75F-6BFB-420C-BE15-1EF1D700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CF8AE7E-C4E6-4F54-A428-92D9F2D63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71700"/>
            <a:ext cx="6366933" cy="35814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00A67A-64A6-4AA9-ABD6-07B99125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7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206DB9-1CFE-4EC2-A3C3-2720692F0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618" y="3031067"/>
            <a:ext cx="5584236" cy="31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239B4-C869-4E2F-AF9A-60F09F122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594" y="1367404"/>
            <a:ext cx="9418320" cy="629174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Спасибо за внимание!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D90C51-EB09-453E-AEA4-D3C53C6A2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493" y="1996578"/>
            <a:ext cx="4466522" cy="458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4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897</TotalTime>
  <Words>85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Franklin Gothic Book</vt:lpstr>
      <vt:lpstr>Уголки</vt:lpstr>
      <vt:lpstr>Chatgpt-website</vt:lpstr>
      <vt:lpstr>Цели и задачи</vt:lpstr>
      <vt:lpstr>Актуальность</vt:lpstr>
      <vt:lpstr>Ход работы</vt:lpstr>
      <vt:lpstr>Ход работы</vt:lpstr>
      <vt:lpstr>Возникшие проблемы и способы решения</vt:lpstr>
      <vt:lpstr>Результат работы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Виртуальная лаборатория</dc:title>
  <dc:creator>Артём борисов</dc:creator>
  <cp:lastModifiedBy>Yura Murygin</cp:lastModifiedBy>
  <cp:revision>74</cp:revision>
  <dcterms:created xsi:type="dcterms:W3CDTF">2023-02-12T15:54:36Z</dcterms:created>
  <dcterms:modified xsi:type="dcterms:W3CDTF">2024-04-18T16:20:29Z</dcterms:modified>
</cp:coreProperties>
</file>