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9" r:id="rId5"/>
    <p:sldId id="257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F8432-AF59-4757-932E-CD562E87BAD7}" type="datetimeFigureOut">
              <a:rPr lang="ru-RU" smtClean="0"/>
              <a:t>28.05.2019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9E9F2-87E6-46B8-8E4C-B03A476950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4398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F8432-AF59-4757-932E-CD562E87BAD7}" type="datetimeFigureOut">
              <a:rPr lang="ru-RU" smtClean="0"/>
              <a:t>28.05.2019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9E9F2-87E6-46B8-8E4C-B03A476950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2851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F8432-AF59-4757-932E-CD562E87BAD7}" type="datetimeFigureOut">
              <a:rPr lang="ru-RU" smtClean="0"/>
              <a:t>28.05.2019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9E9F2-87E6-46B8-8E4C-B03A476950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0744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F8432-AF59-4757-932E-CD562E87BAD7}" type="datetimeFigureOut">
              <a:rPr lang="ru-RU" smtClean="0"/>
              <a:t>28.05.2019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9E9F2-87E6-46B8-8E4C-B03A476950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8184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F8432-AF59-4757-932E-CD562E87BAD7}" type="datetimeFigureOut">
              <a:rPr lang="ru-RU" smtClean="0"/>
              <a:t>28.05.2019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9E9F2-87E6-46B8-8E4C-B03A476950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0791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F8432-AF59-4757-932E-CD562E87BAD7}" type="datetimeFigureOut">
              <a:rPr lang="ru-RU" smtClean="0"/>
              <a:t>28.05.2019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9E9F2-87E6-46B8-8E4C-B03A476950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9127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F8432-AF59-4757-932E-CD562E87BAD7}" type="datetimeFigureOut">
              <a:rPr lang="ru-RU" smtClean="0"/>
              <a:t>28.05.2019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9E9F2-87E6-46B8-8E4C-B03A476950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0189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F8432-AF59-4757-932E-CD562E87BAD7}" type="datetimeFigureOut">
              <a:rPr lang="ru-RU" smtClean="0"/>
              <a:t>28.05.2019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9E9F2-87E6-46B8-8E4C-B03A476950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4879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F8432-AF59-4757-932E-CD562E87BAD7}" type="datetimeFigureOut">
              <a:rPr lang="ru-RU" smtClean="0"/>
              <a:t>28.05.2019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9E9F2-87E6-46B8-8E4C-B03A476950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289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F8432-AF59-4757-932E-CD562E87BAD7}" type="datetimeFigureOut">
              <a:rPr lang="ru-RU" smtClean="0"/>
              <a:t>28.05.2019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9E9F2-87E6-46B8-8E4C-B03A476950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2514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F8432-AF59-4757-932E-CD562E87BAD7}" type="datetimeFigureOut">
              <a:rPr lang="ru-RU" smtClean="0"/>
              <a:t>28.05.2019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9E9F2-87E6-46B8-8E4C-B03A476950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1405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F8432-AF59-4757-932E-CD562E87BAD7}" type="datetimeFigureOut">
              <a:rPr lang="ru-RU" smtClean="0"/>
              <a:t>28.05.2019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49E9F2-87E6-46B8-8E4C-B03A476950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8717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Исследование системы MAP/G/1 работающей с использованием энергии, генерируемой в режиме реального времени</a:t>
            </a:r>
            <a:endParaRPr lang="ru-RU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Джига Александр Олегович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0991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Среднее количество единиц энергии в буфере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42878"/>
            <a:ext cx="4351338" cy="4351338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462" y="1842878"/>
            <a:ext cx="4351338" cy="435133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7619" y="6194216"/>
            <a:ext cx="952500" cy="36195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54281" y="6194216"/>
            <a:ext cx="6477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819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Вероятность отсутствия запросов в системе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94636"/>
            <a:ext cx="4351338" cy="4351338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462" y="1894636"/>
            <a:ext cx="4351338" cy="435133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7619" y="6268947"/>
            <a:ext cx="952500" cy="36195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54281" y="6268947"/>
            <a:ext cx="6477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72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Вероятность отсутствия единиц энергии в буфере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68757"/>
            <a:ext cx="4351338" cy="4351338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462" y="1868757"/>
            <a:ext cx="4351338" cy="435133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7619" y="6301776"/>
            <a:ext cx="952500" cy="36195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54281" y="6198139"/>
            <a:ext cx="6477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915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Вероятность простоя системы по причине отсутствия единиц энергии в буфере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11889"/>
            <a:ext cx="4351338" cy="4351338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462" y="1911889"/>
            <a:ext cx="4351338" cy="435133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7619" y="6303453"/>
            <a:ext cx="952500" cy="36195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54281" y="6284403"/>
            <a:ext cx="6477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803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Путем сравнения характеристик производительности и выявления особенностей поведения системы можно повысить ее эффективность, повлияв на определенные параметры. Стоит отметить, что увеличение объема буфера энергии далеко не всегда способствует улучшению значения соответствующей характеристики т.к., начиная с определенного значения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K,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изменения достаточно малы и это экономически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нецелесобразно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т.к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не оказывает существенного влияния на работу системы.</a:t>
            </a:r>
          </a:p>
          <a:p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Стоит добавить, что при исследовании системы при значениях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 &gt; 2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условие эргодичности начинает выполняться только для достаточно больших значений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327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33096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Модель системы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Запросы поступают в прибор в порядке FIFO. Время обслуживания прибора имеет функцию распределения $B(t)$.</a:t>
            </a:r>
          </a:p>
          <a:p>
            <a:pPr marL="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обслуживания одного запроса необходима одна единица энергия. Единица энергии берется сразу после того, как запрос поступит на обслуживание.  Если же буфер для хранения энергии пуст, то система переходит в режим ожидания до тех пор, пока не поступит единица энергии. Если буфер энергии заполнен,</a:t>
            </a:r>
          </a:p>
          <a:p>
            <a:pPr marL="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то поступающие единицы энергии теряются.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719" y="5276641"/>
            <a:ext cx="3983277" cy="1265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236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Переходные вероятности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Данный процесс является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немарковским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Для его исследования применю метод вложенных ЦМ. Будем рассматривать поведение СМО в моменты окончания  обслуживания запросов. Введем матрицу 			        й элемент которой есть вероятность одношагового перехода. Введем стационарные вероятности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					     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Которые объединим в вектора 					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оторые, в свою очередь, образуют вектор стационарных вероятностей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7911" y="3016549"/>
            <a:ext cx="2333625" cy="51435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6302" y="3016549"/>
            <a:ext cx="614745" cy="433387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359" y="3818537"/>
            <a:ext cx="5484864" cy="561631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3895354"/>
            <a:ext cx="3139305" cy="407996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47170" y="4674037"/>
            <a:ext cx="4286250" cy="428625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32037" y="5577785"/>
            <a:ext cx="3178998" cy="399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727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Матриц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вероятностей перехода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Матрица P вероятностей одношаговых переходов рассматриваемого процесса имеет следующую форму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 = (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Pi,j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j ≥ 0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Можно показать, что</a:t>
            </a:r>
          </a:p>
          <a:p>
            <a:pPr marL="0" indent="0">
              <a:buNone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матрицы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Pi,j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не зависят от i и j, а зависят только от j - i. Тогда</a:t>
            </a:r>
          </a:p>
          <a:p>
            <a:pPr marL="0" indent="0">
              <a:buNone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обозначим матрицы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Pi,j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0, j ≥ 0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как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Vj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элементами которых будут переходные вероятности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 {(0, k) → (j, k` )},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где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k, 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∈ [0, K].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Матрицы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Pi,i+j−1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&gt; 0, j ≥ 0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свою очередь, обозначим как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Yj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элементами которых</a:t>
            </a:r>
          </a:p>
          <a:p>
            <a:pPr marL="0" indent="0">
              <a:buNone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будут переходные вероятности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 {(1, k) → (j, k0 )} ,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где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k, 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∈ [O, K].</a:t>
            </a:r>
          </a:p>
          <a:p>
            <a:pPr marL="0" indent="0">
              <a:buNone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Матрица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вероятностей одношаговых переходов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имеет следующую структуру: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7846" y="5012216"/>
            <a:ext cx="2914650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876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Критерий эргодичности системы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Условие эргодичности можно трактовать следующим образом - </a:t>
            </a:r>
          </a:p>
          <a:p>
            <a:pPr marL="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условие, при котором система способна уменьшать число заявок в системе, когда она перегружена, т.е. среднее число заявок, поступающих за время обслуживания одной заявки, должно быть меньше единицы.  В данной системе условие эргодичности находится по формуле 		       где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u0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выражается из системы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481513"/>
            <a:ext cx="6019800" cy="169545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4362" y="3971246"/>
            <a:ext cx="1601638" cy="366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908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Матрично-аналитический метод для нахождения стационарного распределения вероятностей цепи Маркова (метод М.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Ньютса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Краеугольным понятием в подходе М.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Ньютса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является понятие фундаментального периода. Фундаментальный период — это интервал времени с момента, когда значение счетной компоненты равно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до первого момента, когда значение этой компоненты станет равным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- 1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i ≥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Из определения ЦМ типа MAP|G|1 следует, что длина фундаментального периода не зависит от значения i.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39573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4954" y="203858"/>
            <a:ext cx="10515600" cy="6533372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Находим матрицу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как решение нелинейного матричного уравнения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Вычисляем матрицы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 формулам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Вычисляем матрицы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 рекуррентным формулам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Находим вектор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как единственное решение системы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Ищем необходимое число векторов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 формулам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681" y="1061260"/>
            <a:ext cx="1737055" cy="68343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3753" y="1984201"/>
            <a:ext cx="541171" cy="390147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9091" y="1831611"/>
            <a:ext cx="3200400" cy="69532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3753" y="2301915"/>
            <a:ext cx="488134" cy="54730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8048" y="2907155"/>
            <a:ext cx="4848225" cy="72390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53405" y="3800703"/>
            <a:ext cx="445168" cy="476965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2681" y="4698114"/>
            <a:ext cx="1609725" cy="352425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2681" y="5316652"/>
            <a:ext cx="1504950" cy="714375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03807" y="6135282"/>
            <a:ext cx="535015" cy="451419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794629" y="6180017"/>
            <a:ext cx="1609725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250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характеристик производительности системы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782493"/>
            <a:ext cx="10515600" cy="4351338"/>
          </a:xfrm>
        </p:spPr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Рассмотрим систему MAP|G|1, поток заявок которой определяется матрицами D_{0} и $D_{1}, имеет среднюю интенсивность </a:t>
            </a:r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λ = 0.4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и интенсивностью потока энергии </a:t>
            </a:r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γ = 0.3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Вмести с ней рассмотрим систему M|G|1, с интенсивностью потока запросов </a:t>
            </a:r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λ = 0.4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 интенсивностью потока энергии </a:t>
            </a:r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γ = 0.3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Все графики строятся для значений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 (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 1 до 20 с шагом 1) и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(от 0.5 до 2 с шагом 0.5)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831" y="3182518"/>
            <a:ext cx="6057900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869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Среднее количество запросов в системе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4351338" cy="4351338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9502" y="1690688"/>
            <a:ext cx="4351338" cy="435133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7619" y="6224138"/>
            <a:ext cx="952500" cy="36195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21321" y="6186038"/>
            <a:ext cx="6477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927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611</Words>
  <Application>Microsoft Office PowerPoint</Application>
  <PresentationFormat>Широкоэкранный</PresentationFormat>
  <Paragraphs>54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Тема Office</vt:lpstr>
      <vt:lpstr>Исследование системы MAP/G/1 работающей с использованием энергии, генерируемой в режиме реального времени</vt:lpstr>
      <vt:lpstr>Модель системы</vt:lpstr>
      <vt:lpstr>Переходные вероятности</vt:lpstr>
      <vt:lpstr>Матрица вероятностей перехода</vt:lpstr>
      <vt:lpstr>Критерий эргодичности системы</vt:lpstr>
      <vt:lpstr>Матрично-аналитический метод для нахождения стационарного распределения вероятностей цепи Маркова (метод М. Ньютса</vt:lpstr>
      <vt:lpstr>Презентация PowerPoint</vt:lpstr>
      <vt:lpstr>Анализ характеристик производительности системы</vt:lpstr>
      <vt:lpstr>Среднее количество запросов в системе</vt:lpstr>
      <vt:lpstr>Среднее количество единиц энергии в буфере</vt:lpstr>
      <vt:lpstr>Вероятность отсутствия запросов в системе</vt:lpstr>
      <vt:lpstr>Вероятность отсутствия единиц энергии в буфере</vt:lpstr>
      <vt:lpstr>Вероятность простоя системы по причине отсутствия единиц энергии в буфере</vt:lpstr>
      <vt:lpstr>Вывод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Исследование системы MAP/G/1 работающей с использованием энергии, генерируемой в режиме реального времени</dc:title>
  <dc:creator>Alexander Dziha</dc:creator>
  <cp:lastModifiedBy>Alexander Dziha</cp:lastModifiedBy>
  <cp:revision>10</cp:revision>
  <dcterms:created xsi:type="dcterms:W3CDTF">2019-05-27T23:14:57Z</dcterms:created>
  <dcterms:modified xsi:type="dcterms:W3CDTF">2019-05-28T01:06:57Z</dcterms:modified>
</cp:coreProperties>
</file>