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1E6-FE0C-4A4B-A74C-9BC72C5EE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07B19-918F-408F-A7C7-763FDB37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E174-0905-497F-844F-035FC481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0971-3C77-4CFF-8AC4-76B48985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B39F9-9F9F-4D4B-BD9F-52E85B6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0DBE-EC30-47FF-A4E3-1E03160A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94356-C8DB-414D-86D0-906436E6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43D9-EF03-4FBC-BF08-5B7C71B9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9892-6FC4-4CC4-ADA3-054E5D6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54DE-D36D-4A67-8DC5-A085133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0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EF8F8-036A-4E7A-9381-7C052274C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9EDB0-085A-45C4-9C57-B7898E607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B0CB-47D5-4AB3-ACFB-C1558A82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FFE3-3B09-4483-9CB3-01B0480F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6B17-9B03-4260-8CC4-015325E1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666A-4698-45BF-A36E-7C8443A4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AB78-5397-4AB3-9244-39711DDB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1EC3-3E72-4373-B81F-C5C2E0C3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71D2-890A-4CD4-963E-EE96D2F3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5481-791B-4FCD-9AEE-10EFBA9E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6F0-ACC0-4EFF-8613-996F8D7A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10363-EE7A-47F7-B389-6100E121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BEE9-283F-43F5-B43C-D2AD951F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89AA-75FE-4258-9DA7-02D2EC3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EF01-1542-41DF-BF05-26528301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305-4E97-406D-9588-3BAEEBA9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A235-6F39-4D0B-8277-B931F058A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DA85-E9D4-4E10-99FD-36705BA3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8C4B-CEBD-4434-B52D-1452F27E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E8E77-B18A-462E-856B-F70012D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D864-5080-4D24-B91E-EA93788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1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A85-99D0-4377-AE97-EA629594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90D1-7020-444B-BABA-153E3D8D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F2148-FC9B-4576-89BA-D392B510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97F3-A0B0-4FFA-8E90-B92E66000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360C5-2172-4930-9853-812079C4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52B3B-1989-416C-A875-1C34275B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23817-B31E-4C83-9992-3E1A2257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D19BA-8D1D-4596-B2CB-6F746DF7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3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8C80-CCFB-45C0-9BFF-C8867FC2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FB8E7-7EEB-44B3-ACFD-96FC2D5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516A5-D78D-4098-947B-EE6DE12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F1371-FE0C-4200-B1AD-E2AD514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9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8C326-E555-4F24-BB0F-553B59EA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D9492-69D7-48AE-A9AF-3EA846D0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90CE-C0B7-4714-9699-98A923E7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7CD-5AAB-428D-8159-790A132C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5C47-CBCC-4EB9-8126-4B5F7423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8760-8F35-4976-8CC8-77A8A8AD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ABB0-7CF0-46C4-B32C-8F48866A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75604-546E-4826-A420-E9227D07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23E1-1D53-4F90-AE07-CE56CFDA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5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9AC3-96E7-44F6-9DA8-11FE3E63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69EFB-719F-4F0D-8CC7-916478EC4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B767-C2E5-43BF-BEE3-E4165884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03CB7-627E-44DA-8D8B-03336B60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BB22-4957-4A7A-AE19-EC0BC961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A46D-5E53-4E47-A40E-AD32163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9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C01C-F47B-4623-8BC6-E45C8F34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C755-FBB2-4CA3-8A52-4CBDB31A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CEA6-9928-41FC-9946-062E79747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BA7C-83C6-4359-9045-E981D89BF3E5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C135-E3A6-404A-BB53-EBDDD42C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9E6A-5FAF-448A-B7FE-850F6999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DAED-BE6C-42CF-947B-D9BE3B7B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4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DAF-943C-44DF-B941-B8942E54C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Sys </a:t>
            </a:r>
            <a:r>
              <a:rPr lang="en-US" dirty="0" err="1"/>
              <a:t>Enginere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C56B-63AE-475A-871F-91375061A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10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Sys Enginere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Sys Enginere</dc:title>
  <dc:creator>santh bussa</dc:creator>
  <cp:lastModifiedBy>santh bussa</cp:lastModifiedBy>
  <cp:revision>1</cp:revision>
  <dcterms:created xsi:type="dcterms:W3CDTF">2018-05-02T01:37:37Z</dcterms:created>
  <dcterms:modified xsi:type="dcterms:W3CDTF">2018-05-02T01:37:57Z</dcterms:modified>
</cp:coreProperties>
</file>