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my </a:t>
            </a:r>
            <a:r>
              <a:rPr lang="en-US" smtClean="0"/>
              <a:t>first comment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2006-08-16T00:00:00Z</dcterms:created>
  <dcterms:modified xsi:type="dcterms:W3CDTF">2017-07-05T13:32:18Z</dcterms:modified>
</cp:coreProperties>
</file>