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Muli Regular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exend Deca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62D507-B1CF-44D8-AB73-2D01AC497FCA}">
  <a:tblStyle styleId="{9162D507-B1CF-44D8-AB73-2D01AC497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Regular-bold.fntdata"/><Relationship Id="rId20" Type="http://schemas.openxmlformats.org/officeDocument/2006/relationships/slide" Target="slides/slide15.xml"/><Relationship Id="rId42" Type="http://schemas.openxmlformats.org/officeDocument/2006/relationships/font" Target="fonts/MuliRegular-boldItalic.fntdata"/><Relationship Id="rId41" Type="http://schemas.openxmlformats.org/officeDocument/2006/relationships/font" Target="fonts/MuliRegular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exendDec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MuliRegular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8.png"/><Relationship Id="rId13" Type="http://schemas.openxmlformats.org/officeDocument/2006/relationships/image" Target="../media/image7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5" Type="http://schemas.openxmlformats.org/officeDocument/2006/relationships/image" Target="../media/image8.png"/><Relationship Id="rId14" Type="http://schemas.openxmlformats.org/officeDocument/2006/relationships/image" Target="../media/image9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18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1" Type="http://schemas.openxmlformats.org/officeDocument/2006/relationships/image" Target="../media/image5.png"/><Relationship Id="rId10" Type="http://schemas.openxmlformats.org/officeDocument/2006/relationships/image" Target="../media/image17.png"/><Relationship Id="rId12" Type="http://schemas.openxmlformats.org/officeDocument/2006/relationships/image" Target="../media/image19.png"/><Relationship Id="rId9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  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Q1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Q2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Q3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Q4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   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{9162D507-B1CF-44D8-AB73-2D01AC497FCA}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8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40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7" name="Google Shape;697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8" name="Google Shape;698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9" name="Google Shape;699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02" name="Google Shape;702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05" name="Google Shape;705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8" name="Google Shape;708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10" name="Google Shape;710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