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nJHKf1I7x705QlFTVl9mgBRg1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65d7d1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5865d7d11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737d5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58737d5e1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65d7d1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5865d7d11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65d7d1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5865d7d11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65d7d1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5865d7d11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a7bdad6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5a7bdad61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a7bdad6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5a7bdad61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a7bdad6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5a7bdad61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86ab83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586ab832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6ab832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586ab832b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6ab832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586ab832b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a7bda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5a7bdad6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7bdad6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5a7bdad61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7bda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5a7bdad61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65d7d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5865d7d1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65d7d1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5865d7d11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8335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ko-KR" sz="3206">
                <a:latin typeface="Arial"/>
                <a:ea typeface="Arial"/>
                <a:cs typeface="Arial"/>
                <a:sym typeface="Arial"/>
              </a:rPr>
              <a:t>제 5 회</a:t>
            </a:r>
            <a:br>
              <a:rPr lang="ko-KR" sz="3206">
                <a:latin typeface="Arial"/>
                <a:ea typeface="Arial"/>
                <a:cs typeface="Arial"/>
                <a:sym typeface="Arial"/>
              </a:rPr>
            </a:br>
            <a:r>
              <a:rPr lang="ko-KR" sz="3206">
                <a:latin typeface="Arial"/>
                <a:ea typeface="Arial"/>
                <a:cs typeface="Arial"/>
                <a:sym typeface="Arial"/>
              </a:rPr>
              <a:t>IUPC </a:t>
            </a:r>
            <a:br>
              <a:rPr lang="ko-KR" sz="3206">
                <a:latin typeface="Arial"/>
                <a:ea typeface="Arial"/>
                <a:cs typeface="Arial"/>
                <a:sym typeface="Arial"/>
              </a:rPr>
            </a:br>
            <a:br>
              <a:rPr lang="ko-KR" sz="4374">
                <a:latin typeface="Arial"/>
                <a:ea typeface="Arial"/>
                <a:cs typeface="Arial"/>
                <a:sym typeface="Arial"/>
              </a:rPr>
            </a:br>
            <a:r>
              <a:rPr lang="ko-KR" sz="7143">
                <a:latin typeface="Arial"/>
                <a:ea typeface="Arial"/>
                <a:cs typeface="Arial"/>
                <a:sym typeface="Arial"/>
              </a:rPr>
              <a:t>문제 풀이</a:t>
            </a:r>
            <a:endParaRPr sz="4374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65d7d117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B번 I AM IRONMAN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풀이방법</a:t>
            </a:r>
            <a:endParaRPr/>
          </a:p>
        </p:txBody>
      </p:sp>
      <p:sp>
        <p:nvSpPr>
          <p:cNvPr id="138" name="Google Shape;138;g5865d7d117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D번 어두운 굴다리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53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:이분탐색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이시윤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D번 어두운 굴다리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N^2 을 O(NlogN)으로 줄일수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맨 처음과 맨 뒤 조건처리를 잘 할수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737d5e1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D번 어두운 굴다리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풀이방법</a:t>
            </a:r>
            <a:endParaRPr/>
          </a:p>
        </p:txBody>
      </p:sp>
      <p:pic>
        <p:nvPicPr>
          <p:cNvPr id="156" name="Google Shape;156;g58737d5e1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918" y="1690825"/>
            <a:ext cx="6246714" cy="281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58737d5e13_0_0"/>
          <p:cNvSpPr txBox="1"/>
          <p:nvPr>
            <p:ph idx="1" type="body"/>
          </p:nvPr>
        </p:nvSpPr>
        <p:spPr>
          <a:xfrm>
            <a:off x="838200" y="4510007"/>
            <a:ext cx="10515600" cy="21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정답 K를 찾기 위해 0부터 N까지 완전탐색을 하면 시간제한에 걸리게 된다.</a:t>
            </a:r>
            <a:endParaRPr sz="2400"/>
          </a:p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먼저, 우리는 특정 값 x에 대해서 true인지 false인지 알 수 있다. 이 때, x라는 값을 이분 탐색이라는 방법을 사용하면 O(logN)에 구할 수 있다. </a:t>
            </a:r>
            <a:endParaRPr sz="2400"/>
          </a:p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이 때, true, false를 구하는 데 O(M)의 시간이 소요되므로 시간복잡도 O(MlogN)에 문제를 해결할 수 있다.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G번 이름궁합 테스트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: 50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구현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이시윤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G번 이름궁합 테스트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지문에 나온 방법을 그대로 구현할수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G번 이름궁합 테스트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풀이방법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이름 사이에 이름을 넣고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N+M-2번 만큼 반복문을 돌리면 2개가 남는다.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시간 복잡도 O((N+M)^2)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I번 리그오브레전설 (Small)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33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DP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정노진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I번 리그오브레전설 (Small)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187" name="Google Shape;18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동적 프로그래밍을 위한 점화식을 구할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I번 리그오브레전설 (Small)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풀이방법</a:t>
            </a:r>
            <a:endParaRPr/>
          </a:p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0" r="0" t="-23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K번 카드공장 (Small)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57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구현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정노진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65d7d117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C번 나의 인생은 수학과 함께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5865d7d117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29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구현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배지훈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65d7d117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C번 나의 인생은 수학과 함께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205" name="Google Shape;205;g5865d7d117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모든 경우에 대하여 확인 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그 경우 중 원하는 결과를 얻을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65d7d117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C번 나의 인생은 수학과 함께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풀이방법</a:t>
            </a:r>
            <a:endParaRPr/>
          </a:p>
        </p:txBody>
      </p:sp>
      <p:sp>
        <p:nvSpPr>
          <p:cNvPr id="211" name="Google Shape;211;g5865d7d117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7bdad619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F번 미팅의 저주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5a7bdad619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15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DP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조명기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7bdad619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F번 미팅의 저주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223" name="Google Shape;223;g5a7bdad619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동적 프로그래밍을 위한 점화식을 구할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a7bdad619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F번 미팅의 저주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풀이방법</a:t>
            </a:r>
            <a:endParaRPr/>
          </a:p>
        </p:txBody>
      </p:sp>
      <p:sp>
        <p:nvSpPr>
          <p:cNvPr id="229" name="Google Shape;229;g5a7bdad619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5a7bdad619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8204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E번 상남자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:priority_queue, dequeue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이시윤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E번 상남자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그래프 탐색 이론과 자료구조를 잘 이해하고 있는가?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구현을 정확하게 할수 있는가?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E번 상남자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풀이방법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38200" y="1434950"/>
            <a:ext cx="10515600" cy="53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왼쪽,오른쪽을 먼저 갈경우 다시 왼쪽이나 오른쪽을 가는 상황에서 최대횟수보다 그전에 먼저 간 경우 때문에 못가는 경우가 생긴다.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예를 들어 (i0,j0) 에서 (i1,j1)로 갈때 j0+R-L=j1, j1-j0= R-L = const이고 아닐경우 R=L+const라 놓을수 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그러므로 왼쪽과 오른쪽으로 가는 경우를 최소화 해야한다.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따라서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위,아래로 갈수있다면 위,아래부터 가야한다.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우선순위 큐 또는 덱을 사용하면, 이러한 방향에 우선순위를 둘 수 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덱을 사용하면 시간 복잡도 O(NM)에 문제를 풀 수 있다.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6ab832b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H번 연예인은 힘들어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586ab832b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최단 경로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배지훈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K번 카드공장 (Small)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출제의도</a:t>
            </a:r>
            <a:endParaRPr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주어진 조건에 맞게 코드를 구현할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6ab832bf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H번 연예인은 힘들어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260" name="Google Shape;260;g586ab832bf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주어진 그래프에서 두 정점에 대하여 최단 경로를 찾을 수 있는가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최단 경로에 대한 정보를 가지고 주어진 조건에 맞는 정점을 찾을 수 있는가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6ab832bf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H번 연예인은 힘들어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풀이방법</a:t>
            </a:r>
            <a:endParaRPr/>
          </a:p>
        </p:txBody>
      </p:sp>
      <p:sp>
        <p:nvSpPr>
          <p:cNvPr id="266" name="Google Shape;266;g586ab832bf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22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J번 리그오브레전설 (Large)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DP, 빠른 행렬 곱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정노진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J번 리그오브레전설 (Large)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출제의도</a:t>
            </a:r>
            <a:endParaRPr/>
          </a:p>
        </p:txBody>
      </p:sp>
      <p:sp>
        <p:nvSpPr>
          <p:cNvPr id="278" name="Google Shape;27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동적 프로그래밍을 위한 점화식을 구할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점화식을 행렬 곱으로 표현할 수 있는가?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N 제곱을 O(logN)에 구할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J번 리그오브레전설 (Large)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풀이방법</a:t>
            </a:r>
            <a:endParaRPr/>
          </a:p>
        </p:txBody>
      </p:sp>
      <p:sp>
        <p:nvSpPr>
          <p:cNvPr id="284" name="Google Shape;28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0" r="0" t="-23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J번 리그오브레전설 (Large)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풀이방법</a:t>
            </a:r>
            <a:endParaRPr/>
          </a:p>
        </p:txBody>
      </p:sp>
      <p:sp>
        <p:nvSpPr>
          <p:cNvPr id="290" name="Google Shape;290;p8"/>
          <p:cNvSpPr txBox="1"/>
          <p:nvPr>
            <p:ph idx="1" type="body"/>
          </p:nvPr>
        </p:nvSpPr>
        <p:spPr>
          <a:xfrm>
            <a:off x="838200" y="1825625"/>
            <a:ext cx="11166446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8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J번 리그오브레전설 (Large)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풀이방법</a:t>
            </a:r>
            <a:endParaRPr/>
          </a:p>
        </p:txBody>
      </p:sp>
      <p:sp>
        <p:nvSpPr>
          <p:cNvPr id="296" name="Google Shape;296;p9"/>
          <p:cNvSpPr txBox="1"/>
          <p:nvPr>
            <p:ph idx="1" type="body"/>
          </p:nvPr>
        </p:nvSpPr>
        <p:spPr>
          <a:xfrm>
            <a:off x="838200" y="1825625"/>
            <a:ext cx="11082556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996" l="-490" r="-3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 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1075636" y="6055700"/>
            <a:ext cx="2763748" cy="3015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구할 수 있다.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L번 카드공장 (Large)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Segment Tree, 좌표 압축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정노진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L번 카드공장 (Large)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출제의도</a:t>
            </a:r>
            <a:endParaRPr/>
          </a:p>
        </p:txBody>
      </p:sp>
      <p:sp>
        <p:nvSpPr>
          <p:cNvPr id="309" name="Google Shape;30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좌표 압축을 할 수 있는가?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조건에 맞게 세그먼트 트리를 사용할 수 있는가?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카드가 뒤집히는 경우를 나눌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L번 카드공장 (Large)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풀이방법</a:t>
            </a:r>
            <a:endParaRPr/>
          </a:p>
        </p:txBody>
      </p:sp>
      <p:sp>
        <p:nvSpPr>
          <p:cNvPr id="315" name="Google Shape;31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9" r="-228" t="-13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K번 카드공장 (Small)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- 풀이방법</a:t>
            </a:r>
            <a:endParaRPr/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K번의 명령에 맞게 카드를 뒤집어서 마지막에 보여지는 면의 숫자를 출력하면 된다.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7bdad61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A번 Sort마스터 배지훈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5a7bdad61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 : 56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구현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조명기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7bdad619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A번 Sort마스터 배지훈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114" name="Google Shape;114;g5a7bdad619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주어진 조건에 맞게 코드를 구현할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7bdad619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A번 Sort마스터 배지훈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풀이방법</a:t>
            </a:r>
            <a:endParaRPr/>
          </a:p>
        </p:txBody>
      </p:sp>
      <p:sp>
        <p:nvSpPr>
          <p:cNvPr id="120" name="Google Shape;120;g5a7bdad619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65d7d11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B번 I AM IRONMAN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5865d7d11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맞은 팀 수 : 54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유형 : 구현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출제자 : 배지훈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65d7d11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B번 I AM IRONMAN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– 출제의도</a:t>
            </a:r>
            <a:endParaRPr/>
          </a:p>
        </p:txBody>
      </p:sp>
      <p:sp>
        <p:nvSpPr>
          <p:cNvPr id="132" name="Google Shape;132;g5865d7d117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문자열을 잘 처리 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반복문과 조건문을 잘 사용 할 수 있는가?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2018-05-24T09:52:19Z</dcterms:created>
  <dc:creator>erslab-gh</dc:creator>
</cp:coreProperties>
</file>