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76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JVM </a:t>
            </a:r>
            <a:r>
              <a:rPr lang="en-US" dirty="0" smtClean="0"/>
              <a:t>Basic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Memory Management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Garbage Collection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 Thread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191000" y="4457677"/>
            <a:ext cx="4495800" cy="1926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Location Path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70" y="1066800"/>
            <a:ext cx="8229600" cy="4525963"/>
          </a:xfrm>
        </p:spPr>
        <p:txBody>
          <a:bodyPr/>
          <a:lstStyle/>
          <a:p>
            <a:r>
              <a:rPr lang="en-US" sz="2800" dirty="0" smtClean="0"/>
              <a:t>%JAVA_HOME%\bin\java.exe</a:t>
            </a:r>
          </a:p>
          <a:p>
            <a:r>
              <a:rPr lang="en-US" sz="2800" dirty="0" smtClean="0"/>
              <a:t>%JAVA_HOME%\bin\javaw.exe</a:t>
            </a:r>
          </a:p>
          <a:p>
            <a:r>
              <a:rPr lang="en-US" sz="2800" dirty="0" smtClean="0"/>
              <a:t>%JAVA_HOME%\bin\javaws.exe</a:t>
            </a:r>
          </a:p>
          <a:p>
            <a:endParaRPr lang="en-US" dirty="0" smtClean="0"/>
          </a:p>
          <a:p>
            <a:r>
              <a:rPr lang="en-US" sz="2800" dirty="0" smtClean="0"/>
              <a:t>%</a:t>
            </a:r>
            <a:r>
              <a:rPr lang="en-US" sz="2800" dirty="0"/>
              <a:t>JAVA_HOME</a:t>
            </a:r>
            <a:r>
              <a:rPr lang="en-US" sz="2800" dirty="0" smtClean="0"/>
              <a:t>%\</a:t>
            </a:r>
            <a:r>
              <a:rPr lang="en-US" sz="2800" dirty="0" err="1" smtClean="0"/>
              <a:t>jre</a:t>
            </a:r>
            <a:r>
              <a:rPr lang="en-US" sz="2800" dirty="0" smtClean="0"/>
              <a:t>\bin\client\jvm.dll</a:t>
            </a:r>
            <a:endParaRPr lang="en-US" sz="2800" dirty="0"/>
          </a:p>
          <a:p>
            <a:r>
              <a:rPr lang="en-US" sz="2800" dirty="0"/>
              <a:t>%JAVA_HOME</a:t>
            </a:r>
            <a:r>
              <a:rPr lang="en-US" sz="2800" dirty="0" smtClean="0"/>
              <a:t>%\</a:t>
            </a:r>
            <a:r>
              <a:rPr lang="en-US" sz="2800" dirty="0" err="1" smtClean="0"/>
              <a:t>jre</a:t>
            </a:r>
            <a:r>
              <a:rPr lang="en-US" sz="2800" dirty="0" smtClean="0"/>
              <a:t>\bin\server\jvm.dll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3149" y="2895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00800" y="1524000"/>
            <a:ext cx="1905000" cy="1143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Launcher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8" y="4443500"/>
            <a:ext cx="3295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42390" y="4543646"/>
            <a:ext cx="439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 to start:</a:t>
            </a:r>
          </a:p>
          <a:p>
            <a:endParaRPr lang="en-US" dirty="0" smtClean="0"/>
          </a:p>
          <a:p>
            <a:r>
              <a:rPr lang="en-US" dirty="0" smtClean="0"/>
              <a:t>-client        start  quickly, save memory</a:t>
            </a:r>
          </a:p>
          <a:p>
            <a:endParaRPr lang="en-US" dirty="0" smtClean="0"/>
          </a:p>
          <a:p>
            <a:r>
              <a:rPr lang="en-US" dirty="0" smtClean="0"/>
              <a:t>-server      heavy, use much optimization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long-time  running</a:t>
            </a:r>
          </a:p>
        </p:txBody>
      </p:sp>
    </p:spTree>
    <p:extLst>
      <p:ext uri="{BB962C8B-B14F-4D97-AF65-F5344CB8AC3E}">
        <p14:creationId xmlns:p14="http://schemas.microsoft.com/office/powerpoint/2010/main" val="1077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Version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java  –version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 version “1.7.0_67”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Java(TM) SE Runtime Environment(build 1.7.0_67-b01)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Java </a:t>
            </a:r>
            <a:r>
              <a:rPr lang="en-US" sz="2400" dirty="0" err="1" smtClean="0"/>
              <a:t>HotSpot</a:t>
            </a:r>
            <a:r>
              <a:rPr lang="en-US" sz="2400" dirty="0" smtClean="0"/>
              <a:t>(TM)  Server VM(build 24.65-b04,mixed mode)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800" dirty="0" smtClean="0"/>
              <a:t>java  –client  –version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      java version “1.7.0_67”</a:t>
            </a:r>
          </a:p>
          <a:p>
            <a:pPr marL="0" indent="0">
              <a:buNone/>
            </a:pPr>
            <a:r>
              <a:rPr lang="en-US" sz="2400" dirty="0"/>
              <a:t>      Java(TM) SE Runtime Environment(build 1.7.0_67-b01)</a:t>
            </a:r>
          </a:p>
          <a:p>
            <a:pPr marL="0" indent="0">
              <a:buNone/>
            </a:pPr>
            <a:r>
              <a:rPr lang="en-US" sz="2400" dirty="0"/>
              <a:t>      Java </a:t>
            </a:r>
            <a:r>
              <a:rPr lang="en-US" sz="2400" dirty="0" err="1"/>
              <a:t>HotSpot</a:t>
            </a:r>
            <a:r>
              <a:rPr lang="en-US" sz="2400" dirty="0"/>
              <a:t>(TM) </a:t>
            </a:r>
            <a:r>
              <a:rPr lang="en-US" sz="2400" dirty="0" smtClean="0"/>
              <a:t> Client </a:t>
            </a:r>
            <a:r>
              <a:rPr lang="en-US" sz="2400" dirty="0"/>
              <a:t>VM(build 24.65-b04,mixed mode)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3149" y="32004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Options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dirty="0" smtClean="0"/>
              <a:t>standard          -</a:t>
            </a:r>
          </a:p>
          <a:p>
            <a:pPr marL="0" indent="0">
              <a:buNone/>
            </a:pPr>
            <a:r>
              <a:rPr lang="en-US" sz="2400" dirty="0" smtClean="0"/>
              <a:t>       all </a:t>
            </a:r>
            <a:r>
              <a:rPr lang="en-US" sz="2400" dirty="0" err="1" smtClean="0"/>
              <a:t>jvm</a:t>
            </a:r>
            <a:r>
              <a:rPr lang="en-US" sz="2400" dirty="0" smtClean="0"/>
              <a:t> must support</a:t>
            </a:r>
          </a:p>
          <a:p>
            <a:pPr marL="0" indent="0">
              <a:buNone/>
            </a:pPr>
            <a:r>
              <a:rPr lang="en-US" sz="2400" dirty="0" smtClean="0"/>
              <a:t>       ex:    -version  -jar 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dirty="0" smtClean="0"/>
              <a:t>optional          -X</a:t>
            </a:r>
          </a:p>
          <a:p>
            <a:pPr marL="0" indent="0">
              <a:buNone/>
            </a:pPr>
            <a:r>
              <a:rPr lang="en-US" sz="2400" dirty="0" smtClean="0"/>
              <a:t>      ex:    -</a:t>
            </a:r>
            <a:r>
              <a:rPr lang="en-US" sz="2400" dirty="0" err="1" smtClean="0"/>
              <a:t>Xms</a:t>
            </a:r>
            <a:r>
              <a:rPr lang="en-US" sz="2400" dirty="0" smtClean="0"/>
              <a:t>     -</a:t>
            </a:r>
            <a:r>
              <a:rPr lang="en-US" sz="2400" dirty="0" err="1" smtClean="0"/>
              <a:t>Xmx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ptional and unstable         -XX: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no description in document, no notification if disappear.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total  700+    production  300+</a:t>
            </a:r>
          </a:p>
          <a:p>
            <a:pPr marL="0" indent="0">
              <a:buNone/>
            </a:pPr>
            <a:r>
              <a:rPr lang="en-US" sz="2400" dirty="0" smtClean="0"/>
              <a:t>     ex:    -XX:+</a:t>
            </a:r>
            <a:r>
              <a:rPr lang="en-US" sz="2400" dirty="0" err="1" smtClean="0"/>
              <a:t>PrintGC</a:t>
            </a:r>
            <a:r>
              <a:rPr lang="en-US" sz="2400" dirty="0" smtClean="0"/>
              <a:t>      -</a:t>
            </a:r>
            <a:r>
              <a:rPr lang="en-US" sz="2400" dirty="0" err="1" smtClean="0"/>
              <a:t>XX:OldSize</a:t>
            </a:r>
            <a:r>
              <a:rPr lang="en-US" sz="2400" dirty="0" smtClean="0"/>
              <a:t>=100m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JVM Options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1" y="1916070"/>
            <a:ext cx="78676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Print  one or more arguments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2005" y="15467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 –XX:+</a:t>
            </a:r>
            <a:r>
              <a:rPr lang="en-US" dirty="0" err="1" smtClean="0"/>
              <a:t>PrintFlagsFinal</a:t>
            </a:r>
            <a:r>
              <a:rPr lang="en-US" dirty="0" smtClean="0"/>
              <a:t> | </a:t>
            </a:r>
            <a:r>
              <a:rPr lang="en-US" dirty="0" err="1" smtClean="0"/>
              <a:t>findstr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4" y="2924175"/>
            <a:ext cx="7991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429000"/>
            <a:ext cx="80295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5317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Compilation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0623" y="113572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Xint</a:t>
            </a:r>
            <a:r>
              <a:rPr lang="en-US" sz="2000" dirty="0" smtClean="0"/>
              <a:t>             </a:t>
            </a:r>
            <a:r>
              <a:rPr lang="en-US" sz="2000" dirty="0"/>
              <a:t>interpreted  </a:t>
            </a:r>
            <a:r>
              <a:rPr lang="en-US" sz="2000" dirty="0" smtClean="0"/>
              <a:t>mode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07" y="2105055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Xcomp</a:t>
            </a:r>
            <a:r>
              <a:rPr lang="en-US" sz="2000" dirty="0" smtClean="0"/>
              <a:t>        compiled  </a:t>
            </a:r>
            <a:r>
              <a:rPr lang="en-US" sz="2000" dirty="0"/>
              <a:t>mode</a:t>
            </a:r>
            <a:endParaRPr lang="en-US" sz="2000" dirty="0" smtClean="0"/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307" y="3099199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Java  -</a:t>
            </a:r>
            <a:r>
              <a:rPr lang="en-US" sz="2000" dirty="0" err="1" smtClean="0"/>
              <a:t>Xmixed</a:t>
            </a:r>
            <a:r>
              <a:rPr lang="en-US" sz="2000" dirty="0" smtClean="0"/>
              <a:t>       mixed  mode (default)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two times of compilation: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1. </a:t>
            </a:r>
            <a:r>
              <a:rPr lang="en-US" sz="2000" dirty="0" err="1" smtClean="0"/>
              <a:t>javac</a:t>
            </a:r>
            <a:r>
              <a:rPr lang="en-US" sz="2000" dirty="0" smtClean="0"/>
              <a:t>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2. JIT ( Just In Time </a:t>
            </a:r>
            <a:r>
              <a:rPr lang="en-US" sz="2000" dirty="0" smtClean="0"/>
              <a:t>) – Dynamic  Compilation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6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38654" y="2041623"/>
            <a:ext cx="2448146" cy="1364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95600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r>
              <a:rPr lang="en-US" dirty="0" err="1" smtClean="0">
                <a:solidFill>
                  <a:schemeClr val="tx2"/>
                </a:solidFill>
              </a:rPr>
              <a:t>HotSpot</a:t>
            </a:r>
            <a:r>
              <a:rPr lang="en-US" dirty="0" smtClean="0">
                <a:solidFill>
                  <a:schemeClr val="tx2"/>
                </a:solidFill>
              </a:rPr>
              <a:t>-JIT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307" y="12192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38200" y="1727031"/>
            <a:ext cx="1447800" cy="7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1169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 Unit  Of  Compilation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007" y="338506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 by  times  of  execution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676207" y="2927866"/>
            <a:ext cx="3048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4295" y="274992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Invocation  Counter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4294" y="3994666"/>
            <a:ext cx="27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 Edge  Counter ( loop 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7007" y="21239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   10000</a:t>
            </a:r>
          </a:p>
          <a:p>
            <a:r>
              <a:rPr lang="en-US" dirty="0"/>
              <a:t>c</a:t>
            </a:r>
            <a:r>
              <a:rPr lang="en-US" dirty="0" smtClean="0"/>
              <a:t>lient     1500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XX:CompileThreshold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2007" y="4953000"/>
            <a:ext cx="697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CounterDecay</a:t>
            </a:r>
            <a:r>
              <a:rPr lang="en-US" dirty="0" smtClean="0"/>
              <a:t> -  If  an  application  has running for a long time,  in theory,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all  methods  will  be over  threshold.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HotSpot</a:t>
            </a:r>
            <a:r>
              <a:rPr lang="en-US" dirty="0" smtClean="0"/>
              <a:t>  introduces  </a:t>
            </a:r>
            <a:r>
              <a:rPr lang="en-US" dirty="0" err="1" smtClean="0"/>
              <a:t>CounterDecay</a:t>
            </a:r>
            <a:r>
              <a:rPr lang="en-US" dirty="0" smtClean="0"/>
              <a:t>,  if  the  counter  has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not  been  up to  threshold  in  a certain time,  it  will  be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reduced  by  half.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6873" y="0"/>
            <a:ext cx="8229600" cy="103844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OSR- On Stack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1295400"/>
            <a:ext cx="10668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4906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</a:t>
            </a:r>
          </a:p>
          <a:p>
            <a:r>
              <a:rPr lang="en-US" dirty="0" smtClean="0"/>
              <a:t>(.class)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1258186"/>
            <a:ext cx="156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ntepret</a:t>
            </a:r>
            <a:r>
              <a:rPr lang="en-US" dirty="0" smtClean="0"/>
              <a:t>/run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4267200" y="1258186"/>
            <a:ext cx="2590800" cy="108186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6300" y="16060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each threshold?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62323" y="1606034"/>
            <a:ext cx="1652477" cy="4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2292327" y="2332538"/>
            <a:ext cx="2564630" cy="642701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2014" y="2296633"/>
            <a:ext cx="1866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5410200" y="2502533"/>
            <a:ext cx="304800" cy="16223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85760" y="24692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308698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oop/recall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33137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53000" y="4235302"/>
            <a:ext cx="13335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85464" y="4419600"/>
            <a:ext cx="108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3" name="Curved Connector 32"/>
          <p:cNvCxnSpPr>
            <a:stCxn id="4" idx="2"/>
            <a:endCxn id="30" idx="1"/>
          </p:cNvCxnSpPr>
          <p:nvPr/>
        </p:nvCxnSpPr>
        <p:spPr>
          <a:xfrm rot="16200000" flipH="1">
            <a:off x="2092399" y="1870001"/>
            <a:ext cx="2444602" cy="32766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0138" y="3676582"/>
            <a:ext cx="131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OSR</a:t>
            </a:r>
          </a:p>
          <a:p>
            <a:r>
              <a:rPr lang="en-US" dirty="0" smtClean="0"/>
              <a:t>VM 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</TotalTime>
  <Words>328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1_blank</vt:lpstr>
      <vt:lpstr> JVM Basic  Memory Management  Garbage Collection  Multi Thread    </vt:lpstr>
      <vt:lpstr>JVM Location Path</vt:lpstr>
      <vt:lpstr>JVM Version</vt:lpstr>
      <vt:lpstr>JVM Options</vt:lpstr>
      <vt:lpstr>JVM Options</vt:lpstr>
      <vt:lpstr>Compilation</vt:lpstr>
      <vt:lpstr>      HotSpot-JIT</vt:lpstr>
      <vt:lpstr>OSR- On Stack Replacement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Zi Hui [ICG-IT NE]</dc:creator>
  <cp:lastModifiedBy>Li, Zi Hui [ICG-IT NE]</cp:lastModifiedBy>
  <cp:revision>28</cp:revision>
  <dcterms:created xsi:type="dcterms:W3CDTF">2017-01-04T06:22:48Z</dcterms:created>
  <dcterms:modified xsi:type="dcterms:W3CDTF">2017-01-09T10:02:55Z</dcterms:modified>
</cp:coreProperties>
</file>