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CDA9-7576-4D65-C0F2-721810564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1B1EA-BCCC-642F-B250-5A0CE2CD0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2DA4-FE8D-6D2D-B03A-44D34B59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FA54-8F7B-F94D-A840-36F0424D9EC3}" type="datetimeFigureOut">
              <a:rPr lang="en-CO" smtClean="0"/>
              <a:t>24/08/25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2CEAD-1582-2E4D-E311-3924A6E1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C5670-ECF6-78F3-90AD-6E5D4A93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EAC-98AC-EB41-80C2-E8B82562374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858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E4FF-0F87-579B-E28C-01704AF6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6DCD1-E735-8BE8-BFFC-4E57FA490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2A200-1E07-9CB5-6911-39020655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FA54-8F7B-F94D-A840-36F0424D9EC3}" type="datetimeFigureOut">
              <a:rPr lang="en-CO" smtClean="0"/>
              <a:t>24/08/25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89EE0-8BF5-CE3A-4EAC-4C5FAC45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A5CCA-CCF2-D4B8-6E40-5186AD63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EAC-98AC-EB41-80C2-E8B82562374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3417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468A3-8721-F8F4-1FC7-61FE01F6B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5F88D-8A96-CDED-4D44-1D6873509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165F-DCCE-E43C-602E-D658789B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FA54-8F7B-F94D-A840-36F0424D9EC3}" type="datetimeFigureOut">
              <a:rPr lang="en-CO" smtClean="0"/>
              <a:t>24/08/25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1B0D1-7B19-3C18-C808-EF58B1E5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34B9-652B-65FB-C6E7-3B84773D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EAC-98AC-EB41-80C2-E8B82562374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052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7331-09EE-5DC9-EFF1-9E78C40A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646D-B2D6-C3A5-4619-EC4FF7C65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B93F1-F638-4883-CC8C-D522FDF8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FA54-8F7B-F94D-A840-36F0424D9EC3}" type="datetimeFigureOut">
              <a:rPr lang="en-CO" smtClean="0"/>
              <a:t>24/08/25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FDC48-179B-24D3-004F-9AA454B5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4E830-39A8-1C59-37D9-EEDAED1A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EAC-98AC-EB41-80C2-E8B82562374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4623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2154-542C-F291-275C-B4850F95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3308A-6217-F644-42BB-2DEE0AB01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1D01A-CC62-2043-E909-13B90E15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FA54-8F7B-F94D-A840-36F0424D9EC3}" type="datetimeFigureOut">
              <a:rPr lang="en-CO" smtClean="0"/>
              <a:t>24/08/25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4DC29-430E-F627-032C-48A2BE38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A588-11AA-CCF4-A12A-F2CB29EF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EAC-98AC-EB41-80C2-E8B82562374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1116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D78C-CD39-3E06-098C-2929129E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525E3-4AC6-4DE4-7493-44DC8005B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5B759-CB3E-CACA-A219-63FA7E05D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0A393-B072-ADA4-5E6A-8BB71B4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FA54-8F7B-F94D-A840-36F0424D9EC3}" type="datetimeFigureOut">
              <a:rPr lang="en-CO" smtClean="0"/>
              <a:t>24/08/25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4990-68E0-6DC7-F685-4334C9D7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880F1-72F1-BBB4-72A5-5C708F64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EAC-98AC-EB41-80C2-E8B82562374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307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735E-7EDD-BBA1-6293-338C3608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5A775-0CF9-9BB5-B6C0-A7B4A3B1A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51FC7-8294-292F-6E7C-1DCE52853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D03E5-8DB9-2D99-4AFB-205099B1E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F4E0E-AB6C-98BC-40F6-2A91F44A7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BA10B-46D7-C580-B1E6-A8B74482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FA54-8F7B-F94D-A840-36F0424D9EC3}" type="datetimeFigureOut">
              <a:rPr lang="en-CO" smtClean="0"/>
              <a:t>24/08/25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E5059-49F0-C7A9-4349-9E32E949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95025-8880-04F8-D183-93355ACA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EAC-98AC-EB41-80C2-E8B82562374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7193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9978-0B23-5FF8-6F0D-F34558CC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7FF58-4F54-95EE-69C7-FBC6F824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FA54-8F7B-F94D-A840-36F0424D9EC3}" type="datetimeFigureOut">
              <a:rPr lang="en-CO" smtClean="0"/>
              <a:t>24/08/25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1ACA3-BBD4-B212-64DD-7DDF1E83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F2DE4-1368-7033-7963-E5246C7F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EAC-98AC-EB41-80C2-E8B82562374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8085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856D9-7106-3B18-0821-1C4318B1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FA54-8F7B-F94D-A840-36F0424D9EC3}" type="datetimeFigureOut">
              <a:rPr lang="en-CO" smtClean="0"/>
              <a:t>24/08/25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7AD0F-DD29-146F-1E0D-DC3EDF12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99D1F-E7B5-16F9-0E53-9764ADCB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EAC-98AC-EB41-80C2-E8B82562374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1482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F274-F8D2-1D34-D9DD-B15C3334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3C2B-28E2-2323-19E0-0A9A60F7B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19DDD-3750-6CD1-EEBA-B02E35E47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ECC87-1E90-F01A-2A43-A5C6471B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FA54-8F7B-F94D-A840-36F0424D9EC3}" type="datetimeFigureOut">
              <a:rPr lang="en-CO" smtClean="0"/>
              <a:t>24/08/25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B7C81-C4CD-CBB7-7D24-EAF43A1F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D0F58-5B94-79DD-AD59-D0C345C3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EAC-98AC-EB41-80C2-E8B82562374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4635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BBBC-E920-16A8-71AA-EF401E01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1FADF-F2CB-D809-0C26-DC025D516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1B342-CBE2-054D-57FD-B7B439351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132CC-B6E0-7D8A-389F-4BD326CB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FA54-8F7B-F94D-A840-36F0424D9EC3}" type="datetimeFigureOut">
              <a:rPr lang="en-CO" smtClean="0"/>
              <a:t>24/08/25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E85EB-429F-5231-B450-7F4A8117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5F3B-E48D-1E22-30C0-62978D9B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EAC-98AC-EB41-80C2-E8B82562374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8016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0969B-1C45-677C-264F-98368551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7A3A9-6258-F0F3-C393-540A0D8B0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678C-ACE0-913D-5C00-D12E324FB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9AFA54-8F7B-F94D-A840-36F0424D9EC3}" type="datetimeFigureOut">
              <a:rPr lang="en-CO" smtClean="0"/>
              <a:t>24/08/25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96F25-7947-31C0-D223-6720E32BD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53C54-93E4-6771-49E8-2C4617B3E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DDFEAC-98AC-EB41-80C2-E8B82562374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5429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91BC-8652-EBB5-CA2C-6607DCC20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 dirty="0"/>
              <a:t>RESULTADOS RUFUS BANK</a:t>
            </a:r>
            <a:br>
              <a:rPr lang="en-CO" dirty="0"/>
            </a:br>
            <a:endParaRPr lang="en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86550-459E-625E-E25A-051C6E221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O" dirty="0"/>
              <a:t>Esta es una presentación súper poderosa de GenAI para aprender en las comunidades de AWS</a:t>
            </a:r>
          </a:p>
        </p:txBody>
      </p:sp>
    </p:spTree>
    <p:extLst>
      <p:ext uri="{BB962C8B-B14F-4D97-AF65-F5344CB8AC3E}">
        <p14:creationId xmlns:p14="http://schemas.microsoft.com/office/powerpoint/2010/main" val="244462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031F-1D00-5D9E-FB24-FCD848F2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Adopción Productos 2023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A7F65A-DBAA-B639-FF6F-2535AE20C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670" y="1613069"/>
            <a:ext cx="7665128" cy="4599077"/>
          </a:xfrm>
        </p:spPr>
      </p:pic>
      <p:pic>
        <p:nvPicPr>
          <p:cNvPr id="6" name="Picture 4" descr="Rufus Bank Logo">
            <a:extLst>
              <a:ext uri="{FF2B5EF4-FFF2-40B4-BE49-F238E27FC236}">
                <a16:creationId xmlns:a16="http://schemas.microsoft.com/office/drawing/2014/main" id="{4B8BF8AA-79FD-11D2-A8CD-ED59F2320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7" r="27794"/>
          <a:stretch>
            <a:fillRect/>
          </a:stretch>
        </p:blipFill>
        <p:spPr bwMode="auto">
          <a:xfrm>
            <a:off x="10504967" y="230188"/>
            <a:ext cx="1403317" cy="167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8019ED-3566-1DB1-3E84-1C8056D4EB4D}"/>
              </a:ext>
            </a:extLst>
          </p:cNvPr>
          <p:cNvSpPr txBox="1"/>
          <p:nvPr/>
        </p:nvSpPr>
        <p:spPr>
          <a:xfrm>
            <a:off x="8239266" y="3173943"/>
            <a:ext cx="3952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Cambios significativos Rufus Bank: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Rufus llevó su infraestructura a canales digitales con AWS.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Problemas globales post-pandemia.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C3EC2-DABC-9479-11D1-C21E890FD4E7}"/>
              </a:ext>
            </a:extLst>
          </p:cNvPr>
          <p:cNvSpPr txBox="1"/>
          <p:nvPr/>
        </p:nvSpPr>
        <p:spPr>
          <a:xfrm>
            <a:off x="5095573" y="6308209"/>
            <a:ext cx="395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RUFUS BANK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367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D9AF9-FE80-A4C4-B48D-8FA610B45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B180-9F12-5ACA-D25C-08DA87C0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Adopción Productos 2024</a:t>
            </a:r>
          </a:p>
        </p:txBody>
      </p:sp>
      <p:pic>
        <p:nvPicPr>
          <p:cNvPr id="6" name="Picture 4" descr="Rufus Bank Logo">
            <a:extLst>
              <a:ext uri="{FF2B5EF4-FFF2-40B4-BE49-F238E27FC236}">
                <a16:creationId xmlns:a16="http://schemas.microsoft.com/office/drawing/2014/main" id="{FF1A45A4-8D55-847A-87B1-675A8BBC1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7" r="27794"/>
          <a:stretch>
            <a:fillRect/>
          </a:stretch>
        </p:blipFill>
        <p:spPr bwMode="auto">
          <a:xfrm>
            <a:off x="10504967" y="230188"/>
            <a:ext cx="1403317" cy="167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BCC617-B349-876D-6EE5-26ED7DEAD4D1}"/>
              </a:ext>
            </a:extLst>
          </p:cNvPr>
          <p:cNvSpPr txBox="1"/>
          <p:nvPr/>
        </p:nvSpPr>
        <p:spPr>
          <a:xfrm>
            <a:off x="8239266" y="3173943"/>
            <a:ext cx="3952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Cambios significativos Rufus Bank: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Lanzamiento producto hipotecas.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Mayor confianza tecnológica.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Cambios ciclos económicos.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406FC5-1B2B-F358-8050-CE006679DA6A}"/>
              </a:ext>
            </a:extLst>
          </p:cNvPr>
          <p:cNvSpPr txBox="1"/>
          <p:nvPr/>
        </p:nvSpPr>
        <p:spPr>
          <a:xfrm>
            <a:off x="5095573" y="6308209"/>
            <a:ext cx="395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RUFUS BANK CONFIDENTIAL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ED31D9-5A86-8C3B-E679-F3304E164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552" y="1591711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418063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035F1-C3B7-EF81-6019-3B9BABD75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0DC5-C3F0-62D9-0DE5-DFB80F84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Adopción Productos 2025</a:t>
            </a:r>
          </a:p>
        </p:txBody>
      </p:sp>
      <p:pic>
        <p:nvPicPr>
          <p:cNvPr id="6" name="Picture 4" descr="Rufus Bank Logo">
            <a:extLst>
              <a:ext uri="{FF2B5EF4-FFF2-40B4-BE49-F238E27FC236}">
                <a16:creationId xmlns:a16="http://schemas.microsoft.com/office/drawing/2014/main" id="{2022C324-05BB-E29B-FEB7-97D01FF85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7" r="27794"/>
          <a:stretch>
            <a:fillRect/>
          </a:stretch>
        </p:blipFill>
        <p:spPr bwMode="auto">
          <a:xfrm>
            <a:off x="10504967" y="230188"/>
            <a:ext cx="1403317" cy="167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778279-39BB-7FF2-B4A9-67332AB1EAB5}"/>
              </a:ext>
            </a:extLst>
          </p:cNvPr>
          <p:cNvSpPr txBox="1"/>
          <p:nvPr/>
        </p:nvSpPr>
        <p:spPr>
          <a:xfrm>
            <a:off x="8239266" y="3173943"/>
            <a:ext cx="3952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Cambios significativos Rufus Bank: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Últimas tasas de alto rendimiento superiores al 10%.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Mayor confianza en Rufus Bank.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D44EE-1EFF-65DD-6E5E-4A2A7EC847F0}"/>
              </a:ext>
            </a:extLst>
          </p:cNvPr>
          <p:cNvSpPr txBox="1"/>
          <p:nvPr/>
        </p:nvSpPr>
        <p:spPr>
          <a:xfrm>
            <a:off x="5095573" y="6308209"/>
            <a:ext cx="395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RUFUS BANK CONFIDENTIAL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7AD2433-CBB5-4AEF-1B1B-FB6FFA749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531" y="1736938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309092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RESULTADOS RUFUS BANK </vt:lpstr>
      <vt:lpstr>Adopción Productos 2023</vt:lpstr>
      <vt:lpstr>Adopción Productos 2024</vt:lpstr>
      <vt:lpstr>Adopción Productos 2025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Garcia</dc:creator>
  <cp:lastModifiedBy>Santiago Garcia</cp:lastModifiedBy>
  <cp:revision>1</cp:revision>
  <dcterms:created xsi:type="dcterms:W3CDTF">2025-08-25T03:50:02Z</dcterms:created>
  <dcterms:modified xsi:type="dcterms:W3CDTF">2025-08-25T03:56:20Z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e68092-05df-4271-8e3e-b2a4c82ba797_Enabled">
    <vt:lpwstr>true</vt:lpwstr>
  </property>
  <property fmtid="{D5CDD505-2E9C-101B-9397-08002B2CF9AE}" pid="3" name="MSIP_Label_19e68092-05df-4271-8e3e-b2a4c82ba797_SetDate">
    <vt:lpwstr>2025-08-25T03:56:19Z</vt:lpwstr>
  </property>
  <property fmtid="{D5CDD505-2E9C-101B-9397-08002B2CF9AE}" pid="4" name="MSIP_Label_19e68092-05df-4271-8e3e-b2a4c82ba797_Method">
    <vt:lpwstr>Standard</vt:lpwstr>
  </property>
  <property fmtid="{D5CDD505-2E9C-101B-9397-08002B2CF9AE}" pid="5" name="MSIP_Label_19e68092-05df-4271-8e3e-b2a4c82ba797_Name">
    <vt:lpwstr>Amazon Confidential</vt:lpwstr>
  </property>
  <property fmtid="{D5CDD505-2E9C-101B-9397-08002B2CF9AE}" pid="6" name="MSIP_Label_19e68092-05df-4271-8e3e-b2a4c82ba797_SiteId">
    <vt:lpwstr>5280104a-472d-4538-9ccf-1e1d0efe8b1b</vt:lpwstr>
  </property>
  <property fmtid="{D5CDD505-2E9C-101B-9397-08002B2CF9AE}" pid="7" name="MSIP_Label_19e68092-05df-4271-8e3e-b2a4c82ba797_ActionId">
    <vt:lpwstr>8b2790f8-ad0d-4021-b82d-576e6708336c</vt:lpwstr>
  </property>
  <property fmtid="{D5CDD505-2E9C-101B-9397-08002B2CF9AE}" pid="8" name="MSIP_Label_19e68092-05df-4271-8e3e-b2a4c82ba797_ContentBits">
    <vt:lpwstr>0</vt:lpwstr>
  </property>
  <property fmtid="{D5CDD505-2E9C-101B-9397-08002B2CF9AE}" pid="9" name="MSIP_Label_19e68092-05df-4271-8e3e-b2a4c82ba797_Tag">
    <vt:lpwstr>50, 3, 0, 1</vt:lpwstr>
  </property>
</Properties>
</file>