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85" r:id="rId2"/>
  </p:sldMasterIdLst>
  <p:notesMasterIdLst>
    <p:notesMasterId r:id="rId10"/>
  </p:notesMasterIdLst>
  <p:handoutMasterIdLst>
    <p:handoutMasterId r:id="rId11"/>
  </p:handoutMasterIdLst>
  <p:sldIdLst>
    <p:sldId id="288" r:id="rId3"/>
    <p:sldId id="291" r:id="rId4"/>
    <p:sldId id="292" r:id="rId5"/>
    <p:sldId id="293" r:id="rId6"/>
    <p:sldId id="294" r:id="rId7"/>
    <p:sldId id="295" r:id="rId8"/>
    <p:sldId id="296"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7" autoAdjust="0"/>
    <p:restoredTop sz="93321" autoAdjust="0"/>
  </p:normalViewPr>
  <p:slideViewPr>
    <p:cSldViewPr>
      <p:cViewPr>
        <p:scale>
          <a:sx n="125" d="100"/>
          <a:sy n="125" d="100"/>
        </p:scale>
        <p:origin x="-254" y="178"/>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8/17/2022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‹N°›</a:t>
            </a:fld>
            <a:endParaRPr lang="en-US"/>
          </a:p>
        </p:txBody>
      </p:sp>
    </p:spTree>
    <p:extLst>
      <p:ext uri="{BB962C8B-B14F-4D97-AF65-F5344CB8AC3E}">
        <p14:creationId xmlns:p14="http://schemas.microsoft.com/office/powerpoint/2010/main" xmlns=""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8/17/2022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‹N°›</a:t>
            </a:fld>
            <a:endParaRPr lang="en-US"/>
          </a:p>
        </p:txBody>
      </p:sp>
    </p:spTree>
    <p:extLst>
      <p:ext uri="{BB962C8B-B14F-4D97-AF65-F5344CB8AC3E}">
        <p14:creationId xmlns:p14="http://schemas.microsoft.com/office/powerpoint/2010/main" xmlns=""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1</a:t>
            </a:fld>
            <a:endParaRPr lang="en-US"/>
          </a:p>
        </p:txBody>
      </p:sp>
    </p:spTree>
    <p:extLst>
      <p:ext uri="{BB962C8B-B14F-4D97-AF65-F5344CB8AC3E}">
        <p14:creationId xmlns:p14="http://schemas.microsoft.com/office/powerpoint/2010/main" xmlns="" val="16089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2</a:t>
            </a:fld>
            <a:endParaRPr lang="en-US"/>
          </a:p>
        </p:txBody>
      </p:sp>
    </p:spTree>
    <p:extLst>
      <p:ext uri="{BB962C8B-B14F-4D97-AF65-F5344CB8AC3E}">
        <p14:creationId xmlns:p14="http://schemas.microsoft.com/office/powerpoint/2010/main" xmlns="" val="16089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3</a:t>
            </a:fld>
            <a:endParaRPr lang="en-US"/>
          </a:p>
        </p:txBody>
      </p:sp>
    </p:spTree>
    <p:extLst>
      <p:ext uri="{BB962C8B-B14F-4D97-AF65-F5344CB8AC3E}">
        <p14:creationId xmlns:p14="http://schemas.microsoft.com/office/powerpoint/2010/main" xmlns="" val="392953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4</a:t>
            </a:fld>
            <a:endParaRPr lang="en-US"/>
          </a:p>
        </p:txBody>
      </p:sp>
    </p:spTree>
    <p:extLst>
      <p:ext uri="{BB962C8B-B14F-4D97-AF65-F5344CB8AC3E}">
        <p14:creationId xmlns:p14="http://schemas.microsoft.com/office/powerpoint/2010/main" xmlns="" val="3929536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5</a:t>
            </a:fld>
            <a:endParaRPr lang="en-US"/>
          </a:p>
        </p:txBody>
      </p:sp>
    </p:spTree>
    <p:extLst>
      <p:ext uri="{BB962C8B-B14F-4D97-AF65-F5344CB8AC3E}">
        <p14:creationId xmlns:p14="http://schemas.microsoft.com/office/powerpoint/2010/main" xmlns="" val="392953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6</a:t>
            </a:fld>
            <a:endParaRPr lang="en-US"/>
          </a:p>
        </p:txBody>
      </p:sp>
    </p:spTree>
    <p:extLst>
      <p:ext uri="{BB962C8B-B14F-4D97-AF65-F5344CB8AC3E}">
        <p14:creationId xmlns:p14="http://schemas.microsoft.com/office/powerpoint/2010/main" xmlns="" val="392953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7</a:t>
            </a:fld>
            <a:endParaRPr lang="en-US"/>
          </a:p>
        </p:txBody>
      </p:sp>
    </p:spTree>
    <p:extLst>
      <p:ext uri="{BB962C8B-B14F-4D97-AF65-F5344CB8AC3E}">
        <p14:creationId xmlns:p14="http://schemas.microsoft.com/office/powerpoint/2010/main" xmlns="" val="16089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1E517B-9D07-46E3-821E-727397B1D737}"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E83503-CC66-46E9-AE84-D5D20C394806}"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14298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BADE4-F2FB-413B-BD21-D607B7AFA364}" type="datetime1">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xmlns="" val="168124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A98D52-90C0-48B0-9C8D-0BFA36DA1F3C}"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85000"/>
                  </a:schemeClr>
                </a:solidFill>
              </a:defRPr>
            </a:lvl1pPr>
          </a:lstStyle>
          <a:p>
            <a:r>
              <a:rPr lang="en-US" dirty="0"/>
              <a:t>Click to edit Master title style</a:t>
            </a:r>
          </a:p>
        </p:txBody>
      </p:sp>
    </p:spTree>
    <p:extLst>
      <p:ext uri="{BB962C8B-B14F-4D97-AF65-F5344CB8AC3E}">
        <p14:creationId xmlns:p14="http://schemas.microsoft.com/office/powerpoint/2010/main" xmlns=""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DE2C2-5A5E-47CE-9CD5-96FD448594EA}" type="datetime1">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‹N°›</a:t>
            </a:fld>
            <a:endParaRPr lang="en-US"/>
          </a:p>
        </p:txBody>
      </p:sp>
      <p:sp>
        <p:nvSpPr>
          <p:cNvPr id="5" name="Rectangle 4"/>
          <p:cNvSpPr/>
          <p:nvPr userDrawn="1"/>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8124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0427F-1867-4D17-8AFA-AA71A67F2FF3}"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1129081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BDEC2-C64C-486C-8DBC-FDF01273F493}"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3753814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52BE2F-974E-4449-B665-8A774583D334}"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398415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96ADB-1524-4E61-B7CC-C96E1890610C}"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535022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17BD01-F5A4-4D0C-8B97-C2239C528CD8}"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2789970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5D496E-BDF7-4B84-BD5B-9EA5CF0A85E0}"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E397FA-171A-4182-8078-CD988F271A33}"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D81CC7-CA18-4C23-9689-BE73F67C13A9}"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xmlns="" val="142987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30ED63-D5D4-4769-A7AE-F7924488B338}" type="datetime1">
              <a:rPr lang="en-US" smtClean="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dirty="0"/>
          </a:p>
        </p:txBody>
      </p:sp>
    </p:spTree>
    <p:extLst>
      <p:ext uri="{BB962C8B-B14F-4D97-AF65-F5344CB8AC3E}">
        <p14:creationId xmlns:p14="http://schemas.microsoft.com/office/powerpoint/2010/main" xmlns="" val="278997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F60015-80BD-4A4F-A13A-4199AD43659A}"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xmlns="" val="254263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2" y="2914650"/>
            <a:ext cx="9144000" cy="222885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41" tIns="34271" rIns="68541" bIns="34271" rtlCol="0" anchor="ctr"/>
          <a:lstStyle/>
          <a:p>
            <a:pPr algn="ctr"/>
            <a:endParaRPr lang="en-US" sz="1349">
              <a:solidFill>
                <a:prstClr val="white"/>
              </a:solidFill>
            </a:endParaRPr>
          </a:p>
        </p:txBody>
      </p:sp>
      <p:sp>
        <p:nvSpPr>
          <p:cNvPr id="2" name="Title 1"/>
          <p:cNvSpPr>
            <a:spLocks noGrp="1"/>
          </p:cNvSpPr>
          <p:nvPr>
            <p:ph type="ctrTitle"/>
          </p:nvPr>
        </p:nvSpPr>
        <p:spPr>
          <a:xfrm>
            <a:off x="685802" y="2915338"/>
            <a:ext cx="7772400" cy="458115"/>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3299265"/>
            <a:ext cx="6400800" cy="57333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6827" indent="0" algn="ctr">
              <a:buNone/>
              <a:defRPr>
                <a:solidFill>
                  <a:schemeClr val="tx1">
                    <a:tint val="75000"/>
                  </a:schemeClr>
                </a:solidFill>
              </a:defRPr>
            </a:lvl2pPr>
            <a:lvl3pPr marL="913653" indent="0" algn="ctr">
              <a:buNone/>
              <a:defRPr>
                <a:solidFill>
                  <a:schemeClr val="tx1">
                    <a:tint val="75000"/>
                  </a:schemeClr>
                </a:solidFill>
              </a:defRPr>
            </a:lvl3pPr>
            <a:lvl4pPr marL="1370480" indent="0" algn="ctr">
              <a:buNone/>
              <a:defRPr>
                <a:solidFill>
                  <a:schemeClr val="tx1">
                    <a:tint val="75000"/>
                  </a:schemeClr>
                </a:solidFill>
              </a:defRPr>
            </a:lvl4pPr>
            <a:lvl5pPr marL="1827308" indent="0" algn="ctr">
              <a:buNone/>
              <a:defRPr>
                <a:solidFill>
                  <a:schemeClr val="tx1">
                    <a:tint val="75000"/>
                  </a:schemeClr>
                </a:solidFill>
              </a:defRPr>
            </a:lvl5pPr>
            <a:lvl6pPr marL="2284134" indent="0" algn="ctr">
              <a:buNone/>
              <a:defRPr>
                <a:solidFill>
                  <a:schemeClr val="tx1">
                    <a:tint val="75000"/>
                  </a:schemeClr>
                </a:solidFill>
              </a:defRPr>
            </a:lvl6pPr>
            <a:lvl7pPr marL="2740961" indent="0" algn="ctr">
              <a:buNone/>
              <a:defRPr>
                <a:solidFill>
                  <a:schemeClr val="tx1">
                    <a:tint val="75000"/>
                  </a:schemeClr>
                </a:solidFill>
              </a:defRPr>
            </a:lvl7pPr>
            <a:lvl8pPr marL="3197787" indent="0" algn="ctr">
              <a:buNone/>
              <a:defRPr>
                <a:solidFill>
                  <a:schemeClr val="tx1">
                    <a:tint val="75000"/>
                  </a:schemeClr>
                </a:solidFill>
              </a:defRPr>
            </a:lvl8pPr>
            <a:lvl9pPr marL="365461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87AE46-165B-459C-A183-DF58E7F7A255}"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a:t>
            </a:fld>
            <a:endParaRPr lang="en-US"/>
          </a:p>
        </p:txBody>
      </p:sp>
    </p:spTree>
    <p:extLst>
      <p:ext uri="{BB962C8B-B14F-4D97-AF65-F5344CB8AC3E}">
        <p14:creationId xmlns:p14="http://schemas.microsoft.com/office/powerpoint/2010/main" xmlns="" val="38838931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845" indent="0" algn="ctr">
              <a:buNone/>
              <a:defRPr>
                <a:solidFill>
                  <a:schemeClr val="tx1">
                    <a:tint val="75000"/>
                  </a:schemeClr>
                </a:solidFill>
              </a:defRPr>
            </a:lvl2pPr>
            <a:lvl3pPr marL="913691" indent="0" algn="ctr">
              <a:buNone/>
              <a:defRPr>
                <a:solidFill>
                  <a:schemeClr val="tx1">
                    <a:tint val="75000"/>
                  </a:schemeClr>
                </a:solidFill>
              </a:defRPr>
            </a:lvl3pPr>
            <a:lvl4pPr marL="1370537" indent="0" algn="ctr">
              <a:buNone/>
              <a:defRPr>
                <a:solidFill>
                  <a:schemeClr val="tx1">
                    <a:tint val="75000"/>
                  </a:schemeClr>
                </a:solidFill>
              </a:defRPr>
            </a:lvl4pPr>
            <a:lvl5pPr marL="1827383" indent="0" algn="ctr">
              <a:buNone/>
              <a:defRPr>
                <a:solidFill>
                  <a:schemeClr val="tx1">
                    <a:tint val="75000"/>
                  </a:schemeClr>
                </a:solidFill>
              </a:defRPr>
            </a:lvl5pPr>
            <a:lvl6pPr marL="2284229" indent="0" algn="ctr">
              <a:buNone/>
              <a:defRPr>
                <a:solidFill>
                  <a:schemeClr val="tx1">
                    <a:tint val="75000"/>
                  </a:schemeClr>
                </a:solidFill>
              </a:defRPr>
            </a:lvl6pPr>
            <a:lvl7pPr marL="2741075" indent="0" algn="ctr">
              <a:buNone/>
              <a:defRPr>
                <a:solidFill>
                  <a:schemeClr val="tx1">
                    <a:tint val="75000"/>
                  </a:schemeClr>
                </a:solidFill>
              </a:defRPr>
            </a:lvl7pPr>
            <a:lvl8pPr marL="3197920" indent="0" algn="ctr">
              <a:buNone/>
              <a:defRPr>
                <a:solidFill>
                  <a:schemeClr val="tx1">
                    <a:tint val="75000"/>
                  </a:schemeClr>
                </a:solidFill>
              </a:defRPr>
            </a:lvl8pPr>
            <a:lvl9pPr marL="365476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73B41B-A762-4E26-9153-B2C82AE1BC2F}"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1750027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A8832C-36B5-4928-849A-5D39AD8CB253}"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369873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972"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24">
                <a:solidFill>
                  <a:schemeClr val="tx1">
                    <a:tint val="75000"/>
                  </a:schemeClr>
                </a:solidFill>
              </a:defRPr>
            </a:lvl1pPr>
            <a:lvl2pPr marL="456845" indent="0">
              <a:buNone/>
              <a:defRPr sz="1799">
                <a:solidFill>
                  <a:schemeClr val="tx1">
                    <a:tint val="75000"/>
                  </a:schemeClr>
                </a:solidFill>
              </a:defRPr>
            </a:lvl2pPr>
            <a:lvl3pPr marL="913691" indent="0">
              <a:buNone/>
              <a:defRPr sz="1574">
                <a:solidFill>
                  <a:schemeClr val="tx1">
                    <a:tint val="75000"/>
                  </a:schemeClr>
                </a:solidFill>
              </a:defRPr>
            </a:lvl3pPr>
            <a:lvl4pPr marL="1370537" indent="0">
              <a:buNone/>
              <a:defRPr sz="1424">
                <a:solidFill>
                  <a:schemeClr val="tx1">
                    <a:tint val="75000"/>
                  </a:schemeClr>
                </a:solidFill>
              </a:defRPr>
            </a:lvl4pPr>
            <a:lvl5pPr marL="1827383" indent="0">
              <a:buNone/>
              <a:defRPr sz="1424">
                <a:solidFill>
                  <a:schemeClr val="tx1">
                    <a:tint val="75000"/>
                  </a:schemeClr>
                </a:solidFill>
              </a:defRPr>
            </a:lvl5pPr>
            <a:lvl6pPr marL="2284229" indent="0">
              <a:buNone/>
              <a:defRPr sz="1424">
                <a:solidFill>
                  <a:schemeClr val="tx1">
                    <a:tint val="75000"/>
                  </a:schemeClr>
                </a:solidFill>
              </a:defRPr>
            </a:lvl6pPr>
            <a:lvl7pPr marL="2741075" indent="0">
              <a:buNone/>
              <a:defRPr sz="1424">
                <a:solidFill>
                  <a:schemeClr val="tx1">
                    <a:tint val="75000"/>
                  </a:schemeClr>
                </a:solidFill>
              </a:defRPr>
            </a:lvl7pPr>
            <a:lvl8pPr marL="3197920" indent="0">
              <a:buNone/>
              <a:defRPr sz="1424">
                <a:solidFill>
                  <a:schemeClr val="tx1">
                    <a:tint val="75000"/>
                  </a:schemeClr>
                </a:solidFill>
              </a:defRPr>
            </a:lvl8pPr>
            <a:lvl9pPr marL="3654767" indent="0">
              <a:buNone/>
              <a:defRPr sz="14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81610-5AF5-42DF-A54D-86B30DFCC44A}"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560527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4"/>
            <a:ext cx="4038600" cy="3394472"/>
          </a:xfr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4"/>
            <a:ext cx="4038600" cy="3394472"/>
          </a:xfr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D58056-A530-4542-9D4A-F82B87BF0CDF}"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1698641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8"/>
            <a:ext cx="4040188" cy="479822"/>
          </a:xfrm>
        </p:spPr>
        <p:txBody>
          <a:bodyPr anchor="b"/>
          <a:lstStyle>
            <a:lvl1pPr marL="0" indent="0">
              <a:buNone/>
              <a:defRPr sz="2399" b="1"/>
            </a:lvl1pPr>
            <a:lvl2pPr marL="456845" indent="0">
              <a:buNone/>
              <a:defRPr sz="2024" b="1"/>
            </a:lvl2pPr>
            <a:lvl3pPr marL="913691" indent="0">
              <a:buNone/>
              <a:defRPr sz="1799" b="1"/>
            </a:lvl3pPr>
            <a:lvl4pPr marL="1370537" indent="0">
              <a:buNone/>
              <a:defRPr sz="1574" b="1"/>
            </a:lvl4pPr>
            <a:lvl5pPr marL="1827383" indent="0">
              <a:buNone/>
              <a:defRPr sz="1574" b="1"/>
            </a:lvl5pPr>
            <a:lvl6pPr marL="2284229" indent="0">
              <a:buNone/>
              <a:defRPr sz="1574" b="1"/>
            </a:lvl6pPr>
            <a:lvl7pPr marL="2741075" indent="0">
              <a:buNone/>
              <a:defRPr sz="1574" b="1"/>
            </a:lvl7pPr>
            <a:lvl8pPr marL="3197920" indent="0">
              <a:buNone/>
              <a:defRPr sz="1574" b="1"/>
            </a:lvl8pPr>
            <a:lvl9pPr marL="3654767" indent="0">
              <a:buNone/>
              <a:defRPr sz="1574" b="1"/>
            </a:lvl9pPr>
          </a:lstStyle>
          <a:p>
            <a:pPr lvl="0"/>
            <a:r>
              <a:rPr lang="en-US"/>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2399" b="1"/>
            </a:lvl1pPr>
            <a:lvl2pPr marL="456845" indent="0">
              <a:buNone/>
              <a:defRPr sz="2024" b="1"/>
            </a:lvl2pPr>
            <a:lvl3pPr marL="913691" indent="0">
              <a:buNone/>
              <a:defRPr sz="1799" b="1"/>
            </a:lvl3pPr>
            <a:lvl4pPr marL="1370537" indent="0">
              <a:buNone/>
              <a:defRPr sz="1574" b="1"/>
            </a:lvl4pPr>
            <a:lvl5pPr marL="1827383" indent="0">
              <a:buNone/>
              <a:defRPr sz="1574" b="1"/>
            </a:lvl5pPr>
            <a:lvl6pPr marL="2284229" indent="0">
              <a:buNone/>
              <a:defRPr sz="1574" b="1"/>
            </a:lvl6pPr>
            <a:lvl7pPr marL="2741075" indent="0">
              <a:buNone/>
              <a:defRPr sz="1574" b="1"/>
            </a:lvl7pPr>
            <a:lvl8pPr marL="3197920" indent="0">
              <a:buNone/>
              <a:defRPr sz="1574" b="1"/>
            </a:lvl8pPr>
            <a:lvl9pPr marL="3654767" indent="0">
              <a:buNone/>
              <a:defRPr sz="1574"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942BBF-7EC4-40E0-8C9E-9F7B4007A979}" type="datetime1">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3701890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99"/>
            </a:lvl1pPr>
          </a:lstStyle>
          <a:p>
            <a:r>
              <a:rPr lang="en-US"/>
              <a:t>Click to edit Master title style</a:t>
            </a:r>
          </a:p>
        </p:txBody>
      </p:sp>
      <p:sp>
        <p:nvSpPr>
          <p:cNvPr id="3" name="Date Placeholder 2"/>
          <p:cNvSpPr>
            <a:spLocks noGrp="1"/>
          </p:cNvSpPr>
          <p:nvPr>
            <p:ph type="dt" sz="half" idx="10"/>
          </p:nvPr>
        </p:nvSpPr>
        <p:spPr/>
        <p:txBody>
          <a:bodyPr/>
          <a:lstStyle/>
          <a:p>
            <a:fld id="{B1734B91-7D2E-4E0F-8E7E-0C239E32C60C}"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18596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9384B2-EEF0-46E5-B4CC-9EDF0A1FAA22}"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3519236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04AC6-887F-4679-B3E0-82E956435AA1}" type="datetime1">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3433719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90"/>
            <a:ext cx="3008313" cy="871538"/>
          </a:xfrm>
        </p:spPr>
        <p:txBody>
          <a:bodyPr anchor="b"/>
          <a:lstStyle>
            <a:lvl1pPr algn="l">
              <a:defRPr sz="2024"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24"/>
            </a:lvl1pPr>
            <a:lvl2pPr>
              <a:defRPr sz="2774"/>
            </a:lvl2pPr>
            <a:lvl3pPr>
              <a:defRPr sz="2399"/>
            </a:lvl3pPr>
            <a:lvl4pPr>
              <a:defRPr sz="2024"/>
            </a:lvl4pPr>
            <a:lvl5pPr>
              <a:defRPr sz="2024"/>
            </a:lvl5pPr>
            <a:lvl6pPr>
              <a:defRPr sz="2024"/>
            </a:lvl6pPr>
            <a:lvl7pPr>
              <a:defRPr sz="2024"/>
            </a:lvl7pPr>
            <a:lvl8pPr>
              <a:defRPr sz="2024"/>
            </a:lvl8pPr>
            <a:lvl9pPr>
              <a:defRPr sz="20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24"/>
            </a:lvl1pPr>
            <a:lvl2pPr marL="456845" indent="0">
              <a:buNone/>
              <a:defRPr sz="1200"/>
            </a:lvl2pPr>
            <a:lvl3pPr marL="913691" indent="0">
              <a:buNone/>
              <a:defRPr sz="975"/>
            </a:lvl3pPr>
            <a:lvl4pPr marL="1370537" indent="0">
              <a:buNone/>
              <a:defRPr sz="900"/>
            </a:lvl4pPr>
            <a:lvl5pPr marL="1827383" indent="0">
              <a:buNone/>
              <a:defRPr sz="900"/>
            </a:lvl5pPr>
            <a:lvl6pPr marL="2284229" indent="0">
              <a:buNone/>
              <a:defRPr sz="900"/>
            </a:lvl6pPr>
            <a:lvl7pPr marL="2741075" indent="0">
              <a:buNone/>
              <a:defRPr sz="900"/>
            </a:lvl7pPr>
            <a:lvl8pPr marL="3197920" indent="0">
              <a:buNone/>
              <a:defRPr sz="900"/>
            </a:lvl8pPr>
            <a:lvl9pPr marL="365476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E0981-122F-4298-8A06-2E9B9EA95F6D}"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64345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3600454"/>
            <a:ext cx="5486400" cy="425054"/>
          </a:xfrm>
        </p:spPr>
        <p:txBody>
          <a:bodyPr anchor="b"/>
          <a:lstStyle>
            <a:lvl1pPr algn="l">
              <a:defRPr sz="2024" b="1"/>
            </a:lvl1pPr>
          </a:lstStyle>
          <a:p>
            <a:r>
              <a:rPr lang="en-US"/>
              <a:t>Click to edit Master title style</a:t>
            </a:r>
          </a:p>
        </p:txBody>
      </p:sp>
      <p:sp>
        <p:nvSpPr>
          <p:cNvPr id="3" name="Picture Placeholder 2"/>
          <p:cNvSpPr>
            <a:spLocks noGrp="1"/>
          </p:cNvSpPr>
          <p:nvPr>
            <p:ph type="pic" idx="1"/>
          </p:nvPr>
        </p:nvSpPr>
        <p:spPr>
          <a:xfrm>
            <a:off x="1792290" y="459581"/>
            <a:ext cx="5486400" cy="3086100"/>
          </a:xfrm>
        </p:spPr>
        <p:txBody>
          <a:bodyPr/>
          <a:lstStyle>
            <a:lvl1pPr marL="0" indent="0">
              <a:buNone/>
              <a:defRPr sz="3224"/>
            </a:lvl1pPr>
            <a:lvl2pPr marL="456845" indent="0">
              <a:buNone/>
              <a:defRPr sz="2774"/>
            </a:lvl2pPr>
            <a:lvl3pPr marL="913691" indent="0">
              <a:buNone/>
              <a:defRPr sz="2399"/>
            </a:lvl3pPr>
            <a:lvl4pPr marL="1370537" indent="0">
              <a:buNone/>
              <a:defRPr sz="2024"/>
            </a:lvl4pPr>
            <a:lvl5pPr marL="1827383" indent="0">
              <a:buNone/>
              <a:defRPr sz="2024"/>
            </a:lvl5pPr>
            <a:lvl6pPr marL="2284229" indent="0">
              <a:buNone/>
              <a:defRPr sz="2024"/>
            </a:lvl6pPr>
            <a:lvl7pPr marL="2741075" indent="0">
              <a:buNone/>
              <a:defRPr sz="2024"/>
            </a:lvl7pPr>
            <a:lvl8pPr marL="3197920" indent="0">
              <a:buNone/>
              <a:defRPr sz="2024"/>
            </a:lvl8pPr>
            <a:lvl9pPr marL="3654767" indent="0">
              <a:buNone/>
              <a:defRPr sz="2024"/>
            </a:lvl9pPr>
          </a:lstStyle>
          <a:p>
            <a:endParaRPr lang="en-US"/>
          </a:p>
        </p:txBody>
      </p:sp>
      <p:sp>
        <p:nvSpPr>
          <p:cNvPr id="4" name="Text Placeholder 3"/>
          <p:cNvSpPr>
            <a:spLocks noGrp="1"/>
          </p:cNvSpPr>
          <p:nvPr>
            <p:ph type="body" sz="half" idx="2"/>
          </p:nvPr>
        </p:nvSpPr>
        <p:spPr>
          <a:xfrm>
            <a:off x="1792290" y="4025507"/>
            <a:ext cx="5486400" cy="603647"/>
          </a:xfrm>
        </p:spPr>
        <p:txBody>
          <a:bodyPr/>
          <a:lstStyle>
            <a:lvl1pPr marL="0" indent="0">
              <a:buNone/>
              <a:defRPr sz="1424"/>
            </a:lvl1pPr>
            <a:lvl2pPr marL="456845" indent="0">
              <a:buNone/>
              <a:defRPr sz="1200"/>
            </a:lvl2pPr>
            <a:lvl3pPr marL="913691" indent="0">
              <a:buNone/>
              <a:defRPr sz="975"/>
            </a:lvl3pPr>
            <a:lvl4pPr marL="1370537" indent="0">
              <a:buNone/>
              <a:defRPr sz="900"/>
            </a:lvl4pPr>
            <a:lvl5pPr marL="1827383" indent="0">
              <a:buNone/>
              <a:defRPr sz="900"/>
            </a:lvl5pPr>
            <a:lvl6pPr marL="2284229" indent="0">
              <a:buNone/>
              <a:defRPr sz="900"/>
            </a:lvl6pPr>
            <a:lvl7pPr marL="2741075" indent="0">
              <a:buNone/>
              <a:defRPr sz="900"/>
            </a:lvl7pPr>
            <a:lvl8pPr marL="3197920" indent="0">
              <a:buNone/>
              <a:defRPr sz="900"/>
            </a:lvl8pPr>
            <a:lvl9pPr marL="365476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CA639-039F-4C9F-B2D6-8FF881380310}"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101971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2E19D-1446-4ED7-B58C-37FD05B150BE}"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762520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3"/>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3"/>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51740-3E7A-4D7C-AC0C-F2E738548D23}"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8304906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152978"/>
            <a:ext cx="4449167" cy="533311"/>
          </a:xfrm>
        </p:spPr>
        <p:txBody>
          <a:bodyPr>
            <a:normAutofit/>
          </a:bodyPr>
          <a:lstStyle>
            <a:lvl1pPr algn="ctr">
              <a:defRPr sz="26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EB3BF308-7EF5-4034-89BE-7390E5A3D8BC}"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2852131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81FA4B-0312-4E64-A3BF-0DC16D062B1B}"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xmlns="" val="25426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79105-01EB-44EB-994D-155CDB20B3EC}"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89F435-48E3-4049-96AE-258C566E9AA5}"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892F64-CD3E-4EE0-8C47-344FA6D148C7}" type="datetime1">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50871B-B908-4465-A9C4-939C9287DC39}"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xmlns=""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8F1782-E1DA-40E7-B15A-B13B3ECC0046}"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‹N°›</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xmlns="" val="25426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A1A6C-FC85-4F23-AAE3-32553E372282}" type="datetime1">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16812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0A6CBE94-4099-4C84-9BFD-2D29E06F1562}" type="datetime1">
              <a:rPr lang="en-US" smtClean="0"/>
              <a:t>8/17/2022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‹N°›</a:t>
            </a:fld>
            <a:endParaRPr lang="en-US"/>
          </a:p>
        </p:txBody>
      </p:sp>
    </p:spTree>
    <p:extLst>
      <p:ext uri="{BB962C8B-B14F-4D97-AF65-F5344CB8AC3E}">
        <p14:creationId xmlns:p14="http://schemas.microsoft.com/office/powerpoint/2010/main" xmlns="" val="19745080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82" r:id="rId10"/>
    <p:sldLayoutId id="2147483681" r:id="rId11"/>
    <p:sldLayoutId id="2147483683" r:id="rId12"/>
    <p:sldLayoutId id="2147483684"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62" r:id="rId22"/>
  </p:sldLayoutIdLst>
  <p:hf hdr="0" ftr="0" dt="0"/>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3"/>
            <a:ext cx="8229600" cy="53331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2" y="853820"/>
            <a:ext cx="8229600" cy="3740804"/>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7"/>
            <a:ext cx="2133600" cy="273844"/>
          </a:xfrm>
          <a:prstGeom prst="rect">
            <a:avLst/>
          </a:prstGeom>
        </p:spPr>
        <p:txBody>
          <a:bodyPr vert="horz" lIns="121899" tIns="60949" rIns="121899" bIns="60949" rtlCol="0" anchor="ctr"/>
          <a:lstStyle>
            <a:lvl1pPr algn="l">
              <a:defRPr sz="1200">
                <a:solidFill>
                  <a:schemeClr val="tx1">
                    <a:tint val="75000"/>
                  </a:schemeClr>
                </a:solidFill>
              </a:defRPr>
            </a:lvl1pPr>
          </a:lstStyle>
          <a:p>
            <a:fld id="{83B45FC9-28CB-41EB-8B01-9411A152EB63}" type="datetime1">
              <a:rPr lang="en-US" smtClean="0"/>
              <a:t>8/17/2022</a:t>
            </a:fld>
            <a:endParaRPr lang="en-US"/>
          </a:p>
        </p:txBody>
      </p:sp>
      <p:sp>
        <p:nvSpPr>
          <p:cNvPr id="5" name="Footer Placeholder 4"/>
          <p:cNvSpPr>
            <a:spLocks noGrp="1"/>
          </p:cNvSpPr>
          <p:nvPr>
            <p:ph type="ftr" sz="quarter" idx="3"/>
          </p:nvPr>
        </p:nvSpPr>
        <p:spPr>
          <a:xfrm>
            <a:off x="3124202" y="4767267"/>
            <a:ext cx="2895600" cy="273844"/>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2" y="4767267"/>
            <a:ext cx="2133600" cy="273844"/>
          </a:xfrm>
          <a:prstGeom prst="rect">
            <a:avLst/>
          </a:prstGeom>
        </p:spPr>
        <p:txBody>
          <a:bodyPr vert="horz" lIns="121899" tIns="60949" rIns="121899" bIns="60949" rtlCol="0" anchor="ctr"/>
          <a:lstStyle>
            <a:lvl1pPr algn="r">
              <a:defRPr sz="1200">
                <a:solidFill>
                  <a:schemeClr val="tx1">
                    <a:tint val="75000"/>
                  </a:schemeClr>
                </a:solidFill>
              </a:defRPr>
            </a:lvl1pPr>
          </a:lstStyle>
          <a:p>
            <a:fld id="{96E69268-9C8B-4EBF-A9EE-DC5DC2D48DC3}" type="slidenum">
              <a:rPr lang="en-US" smtClean="0"/>
              <a:pPr/>
              <a:t>‹N°›</a:t>
            </a:fld>
            <a:endParaRPr lang="en-US"/>
          </a:p>
        </p:txBody>
      </p:sp>
    </p:spTree>
    <p:extLst>
      <p:ext uri="{BB962C8B-B14F-4D97-AF65-F5344CB8AC3E}">
        <p14:creationId xmlns:p14="http://schemas.microsoft.com/office/powerpoint/2010/main" xmlns="" val="15432520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hdr="0" ftr="0" dt="0"/>
  <p:txStyles>
    <p:titleStyle>
      <a:lvl1pPr algn="l" defTabSz="913691" rtl="0" eaLnBrk="1" latinLnBrk="0" hangingPunct="1">
        <a:spcBef>
          <a:spcPct val="0"/>
        </a:spcBef>
        <a:buNone/>
        <a:defRPr sz="2699" kern="1200">
          <a:solidFill>
            <a:schemeClr val="tx1"/>
          </a:solidFill>
          <a:latin typeface="+mj-lt"/>
          <a:ea typeface="+mj-ea"/>
          <a:cs typeface="+mj-cs"/>
        </a:defRPr>
      </a:lvl1pPr>
    </p:titleStyle>
    <p:bodyStyle>
      <a:lvl1pPr marL="342635" indent="-342635" algn="l" defTabSz="913691"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375" indent="-285529" algn="l" defTabSz="913691"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114" indent="-228424" algn="l" defTabSz="913691"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8960" indent="-228424" algn="l" defTabSz="913691" rtl="0" eaLnBrk="1" latinLnBrk="0" hangingPunct="1">
        <a:spcBef>
          <a:spcPct val="20000"/>
        </a:spcBef>
        <a:buFont typeface="Arial" pitchFamily="34" charset="0"/>
        <a:buChar char="–"/>
        <a:defRPr sz="1499" kern="1200">
          <a:solidFill>
            <a:schemeClr val="tx1"/>
          </a:solidFill>
          <a:latin typeface="+mj-lt"/>
          <a:ea typeface="+mn-ea"/>
          <a:cs typeface="+mn-cs"/>
        </a:defRPr>
      </a:lvl4pPr>
      <a:lvl5pPr marL="2055806" indent="-228424" algn="l" defTabSz="913691" rtl="0" eaLnBrk="1" latinLnBrk="0" hangingPunct="1">
        <a:spcBef>
          <a:spcPct val="20000"/>
        </a:spcBef>
        <a:buFont typeface="Arial" pitchFamily="34" charset="0"/>
        <a:buChar char="»"/>
        <a:defRPr sz="1499" kern="1200">
          <a:solidFill>
            <a:schemeClr val="tx1"/>
          </a:solidFill>
          <a:latin typeface="+mj-lt"/>
          <a:ea typeface="+mn-ea"/>
          <a:cs typeface="+mn-cs"/>
        </a:defRPr>
      </a:lvl5pPr>
      <a:lvl6pPr marL="2512652" indent="-228424" algn="l" defTabSz="913691"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69498" indent="-228424" algn="l" defTabSz="913691"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6344" indent="-228424" algn="l" defTabSz="913691"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3189" indent="-228424" algn="l" defTabSz="913691" rtl="0" eaLnBrk="1" latinLnBrk="0" hangingPunct="1">
        <a:spcBef>
          <a:spcPct val="20000"/>
        </a:spcBef>
        <a:buFont typeface="Arial" pitchFamily="34" charset="0"/>
        <a:buChar char="•"/>
        <a:defRPr sz="2024" kern="1200">
          <a:solidFill>
            <a:schemeClr val="tx1"/>
          </a:solidFill>
          <a:latin typeface="+mn-lt"/>
          <a:ea typeface="+mn-ea"/>
          <a:cs typeface="+mn-cs"/>
        </a:defRPr>
      </a:lvl9pPr>
    </p:bodyStyle>
    <p:otherStyle>
      <a:defPPr>
        <a:defRPr lang="en-US"/>
      </a:defPPr>
      <a:lvl1pPr marL="0" algn="l" defTabSz="913691" rtl="0" eaLnBrk="1" latinLnBrk="0" hangingPunct="1">
        <a:defRPr sz="1799" kern="1200">
          <a:solidFill>
            <a:schemeClr val="tx1"/>
          </a:solidFill>
          <a:latin typeface="+mn-lt"/>
          <a:ea typeface="+mn-ea"/>
          <a:cs typeface="+mn-cs"/>
        </a:defRPr>
      </a:lvl1pPr>
      <a:lvl2pPr marL="456845" algn="l" defTabSz="913691" rtl="0" eaLnBrk="1" latinLnBrk="0" hangingPunct="1">
        <a:defRPr sz="1799" kern="1200">
          <a:solidFill>
            <a:schemeClr val="tx1"/>
          </a:solidFill>
          <a:latin typeface="+mn-lt"/>
          <a:ea typeface="+mn-ea"/>
          <a:cs typeface="+mn-cs"/>
        </a:defRPr>
      </a:lvl2pPr>
      <a:lvl3pPr marL="913691" algn="l" defTabSz="913691" rtl="0" eaLnBrk="1" latinLnBrk="0" hangingPunct="1">
        <a:defRPr sz="1799" kern="1200">
          <a:solidFill>
            <a:schemeClr val="tx1"/>
          </a:solidFill>
          <a:latin typeface="+mn-lt"/>
          <a:ea typeface="+mn-ea"/>
          <a:cs typeface="+mn-cs"/>
        </a:defRPr>
      </a:lvl3pPr>
      <a:lvl4pPr marL="1370537" algn="l" defTabSz="913691" rtl="0" eaLnBrk="1" latinLnBrk="0" hangingPunct="1">
        <a:defRPr sz="1799" kern="1200">
          <a:solidFill>
            <a:schemeClr val="tx1"/>
          </a:solidFill>
          <a:latin typeface="+mn-lt"/>
          <a:ea typeface="+mn-ea"/>
          <a:cs typeface="+mn-cs"/>
        </a:defRPr>
      </a:lvl4pPr>
      <a:lvl5pPr marL="1827383" algn="l" defTabSz="913691" rtl="0" eaLnBrk="1" latinLnBrk="0" hangingPunct="1">
        <a:defRPr sz="1799" kern="1200">
          <a:solidFill>
            <a:schemeClr val="tx1"/>
          </a:solidFill>
          <a:latin typeface="+mn-lt"/>
          <a:ea typeface="+mn-ea"/>
          <a:cs typeface="+mn-cs"/>
        </a:defRPr>
      </a:lvl5pPr>
      <a:lvl6pPr marL="2284229" algn="l" defTabSz="913691" rtl="0" eaLnBrk="1" latinLnBrk="0" hangingPunct="1">
        <a:defRPr sz="1799" kern="1200">
          <a:solidFill>
            <a:schemeClr val="tx1"/>
          </a:solidFill>
          <a:latin typeface="+mn-lt"/>
          <a:ea typeface="+mn-ea"/>
          <a:cs typeface="+mn-cs"/>
        </a:defRPr>
      </a:lvl6pPr>
      <a:lvl7pPr marL="2741075" algn="l" defTabSz="913691" rtl="0" eaLnBrk="1" latinLnBrk="0" hangingPunct="1">
        <a:defRPr sz="1799" kern="1200">
          <a:solidFill>
            <a:schemeClr val="tx1"/>
          </a:solidFill>
          <a:latin typeface="+mn-lt"/>
          <a:ea typeface="+mn-ea"/>
          <a:cs typeface="+mn-cs"/>
        </a:defRPr>
      </a:lvl7pPr>
      <a:lvl8pPr marL="3197920" algn="l" defTabSz="913691" rtl="0" eaLnBrk="1" latinLnBrk="0" hangingPunct="1">
        <a:defRPr sz="1799" kern="1200">
          <a:solidFill>
            <a:schemeClr val="tx1"/>
          </a:solidFill>
          <a:latin typeface="+mn-lt"/>
          <a:ea typeface="+mn-ea"/>
          <a:cs typeface="+mn-cs"/>
        </a:defRPr>
      </a:lvl8pPr>
      <a:lvl9pPr marL="3654767" algn="l" defTabSz="91369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racle.com/database/what-is-database/"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xmlns="" id="{AA8BBFDA-A47A-624E-A4E6-5B3D5D8D041B}"/>
              </a:ext>
            </a:extLst>
          </p:cNvPr>
          <p:cNvSpPr/>
          <p:nvPr/>
        </p:nvSpPr>
        <p:spPr>
          <a:xfrm>
            <a:off x="2714612" y="428610"/>
            <a:ext cx="4143404"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9E364272-AD3E-1C4C-AA89-4B93D899C137}"/>
              </a:ext>
            </a:extLst>
          </p:cNvPr>
          <p:cNvSpPr txBox="1"/>
          <p:nvPr/>
        </p:nvSpPr>
        <p:spPr>
          <a:xfrm>
            <a:off x="2643174" y="500048"/>
            <a:ext cx="3929090" cy="338554"/>
          </a:xfrm>
          <a:prstGeom prst="rect">
            <a:avLst/>
          </a:prstGeom>
          <a:noFill/>
        </p:spPr>
        <p:txBody>
          <a:bodyPr wrap="square" rtlCol="0">
            <a:spAutoFit/>
          </a:bodyPr>
          <a:lstStyle/>
          <a:p>
            <a:pPr algn="ctr"/>
            <a:r>
              <a:rPr lang="en-US" sz="1600" b="1" dirty="0" smtClean="0">
                <a:solidFill>
                  <a:schemeClr val="bg1"/>
                </a:solidFill>
                <a:latin typeface="Times New Roman" pitchFamily="18" charset="0"/>
                <a:cs typeface="Times New Roman" pitchFamily="18" charset="0"/>
              </a:rPr>
              <a:t>What is Data Base</a:t>
            </a:r>
            <a:endParaRPr lang="en-US" sz="1600" b="1" dirty="0">
              <a:solidFill>
                <a:schemeClr val="bg1"/>
              </a:solidFill>
              <a:latin typeface="Times New Roman" pitchFamily="18" charset="0"/>
              <a:cs typeface="Times New Roman" pitchFamily="18" charset="0"/>
            </a:endParaRPr>
          </a:p>
        </p:txBody>
      </p:sp>
      <p:grpSp>
        <p:nvGrpSpPr>
          <p:cNvPr id="111" name="Graphic 16">
            <a:extLst>
              <a:ext uri="{FF2B5EF4-FFF2-40B4-BE49-F238E27FC236}">
                <a16:creationId xmlns:a16="http://schemas.microsoft.com/office/drawing/2014/main" xmlns="" id="{24DD985F-C278-F2B8-F99D-6BEBC6F3E47E}"/>
              </a:ext>
            </a:extLst>
          </p:cNvPr>
          <p:cNvGrpSpPr/>
          <p:nvPr/>
        </p:nvGrpSpPr>
        <p:grpSpPr>
          <a:xfrm>
            <a:off x="3428992" y="571486"/>
            <a:ext cx="190996" cy="217741"/>
            <a:chOff x="3001055" y="1298803"/>
            <a:chExt cx="190996" cy="217741"/>
          </a:xfrm>
          <a:noFill/>
        </p:grpSpPr>
        <p:sp>
          <p:nvSpPr>
            <p:cNvPr id="112" name="Freeform: Shape 111">
              <a:extLst>
                <a:ext uri="{FF2B5EF4-FFF2-40B4-BE49-F238E27FC236}">
                  <a16:creationId xmlns:a16="http://schemas.microsoft.com/office/drawing/2014/main" xmlns="" id="{3B77AF29-2706-57C4-8D41-AE09FC138840}"/>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bg1"/>
              </a:solidFill>
              <a:prstDash val="solid"/>
              <a:round/>
            </a:ln>
          </p:spPr>
          <p:txBody>
            <a:bodyPr rtlCol="0" anchor="ctr"/>
            <a:lstStyle/>
            <a:p>
              <a:endParaRPr lang="pt-BR"/>
            </a:p>
          </p:txBody>
        </p:sp>
        <p:sp>
          <p:nvSpPr>
            <p:cNvPr id="113" name="Freeform: Shape 112">
              <a:extLst>
                <a:ext uri="{FF2B5EF4-FFF2-40B4-BE49-F238E27FC236}">
                  <a16:creationId xmlns:a16="http://schemas.microsoft.com/office/drawing/2014/main" xmlns="" id="{E6FA868E-7FF2-6700-541D-56D474552BB7}"/>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bg1"/>
              </a:solidFill>
              <a:prstDash val="solid"/>
              <a:round/>
            </a:ln>
          </p:spPr>
          <p:txBody>
            <a:bodyPr rtlCol="0" anchor="ctr"/>
            <a:lstStyle/>
            <a:p>
              <a:endParaRPr lang="pt-BR"/>
            </a:p>
          </p:txBody>
        </p:sp>
        <p:sp>
          <p:nvSpPr>
            <p:cNvPr id="114" name="Freeform: Shape 113">
              <a:extLst>
                <a:ext uri="{FF2B5EF4-FFF2-40B4-BE49-F238E27FC236}">
                  <a16:creationId xmlns:a16="http://schemas.microsoft.com/office/drawing/2014/main" xmlns="" id="{1B2F0E49-84E4-E08F-54E6-85E618485350}"/>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sp>
          <p:nvSpPr>
            <p:cNvPr id="115" name="Freeform: Shape 114">
              <a:extLst>
                <a:ext uri="{FF2B5EF4-FFF2-40B4-BE49-F238E27FC236}">
                  <a16:creationId xmlns:a16="http://schemas.microsoft.com/office/drawing/2014/main" xmlns="" id="{FCE974F0-5615-7EA6-C276-C1A64AC75B53}"/>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grpSp>
          <p:nvGrpSpPr>
            <p:cNvPr id="116" name="Graphic 16">
              <a:extLst>
                <a:ext uri="{FF2B5EF4-FFF2-40B4-BE49-F238E27FC236}">
                  <a16:creationId xmlns:a16="http://schemas.microsoft.com/office/drawing/2014/main" xmlns="" id="{B47A6425-F78B-EB4C-03C5-AA8DE1758AA3}"/>
                </a:ext>
              </a:extLst>
            </p:cNvPr>
            <p:cNvGrpSpPr/>
            <p:nvPr/>
          </p:nvGrpSpPr>
          <p:grpSpPr>
            <a:xfrm>
              <a:off x="3001055" y="1395222"/>
              <a:ext cx="190996" cy="6385"/>
              <a:chOff x="3001055" y="1395222"/>
              <a:chExt cx="190996" cy="6385"/>
            </a:xfrm>
          </p:grpSpPr>
          <p:sp>
            <p:nvSpPr>
              <p:cNvPr id="117" name="Freeform: Shape 116">
                <a:extLst>
                  <a:ext uri="{FF2B5EF4-FFF2-40B4-BE49-F238E27FC236}">
                    <a16:creationId xmlns:a16="http://schemas.microsoft.com/office/drawing/2014/main" xmlns="" id="{733A18EB-690C-25A1-9714-259ACC599298}"/>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bg1"/>
                </a:solidFill>
                <a:prstDash val="solid"/>
                <a:round/>
              </a:ln>
            </p:spPr>
            <p:txBody>
              <a:bodyPr rtlCol="0" anchor="ctr"/>
              <a:lstStyle/>
              <a:p>
                <a:endParaRPr lang="pt-BR"/>
              </a:p>
            </p:txBody>
          </p:sp>
          <p:sp>
            <p:nvSpPr>
              <p:cNvPr id="118" name="Freeform: Shape 117">
                <a:extLst>
                  <a:ext uri="{FF2B5EF4-FFF2-40B4-BE49-F238E27FC236}">
                    <a16:creationId xmlns:a16="http://schemas.microsoft.com/office/drawing/2014/main" xmlns="" id="{36033AC2-BFE2-8413-9B89-93D7DB178C46}"/>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bg1"/>
                </a:solidFill>
                <a:prstDash val="solid"/>
                <a:round/>
              </a:ln>
            </p:spPr>
            <p:txBody>
              <a:bodyPr rtlCol="0" anchor="ctr"/>
              <a:lstStyle/>
              <a:p>
                <a:endParaRPr lang="pt-BR"/>
              </a:p>
            </p:txBody>
          </p:sp>
        </p:grpSp>
        <p:grpSp>
          <p:nvGrpSpPr>
            <p:cNvPr id="119" name="Graphic 16">
              <a:extLst>
                <a:ext uri="{FF2B5EF4-FFF2-40B4-BE49-F238E27FC236}">
                  <a16:creationId xmlns:a16="http://schemas.microsoft.com/office/drawing/2014/main" xmlns="" id="{4D6078A7-0B0E-D01D-8AD7-803BB847687D}"/>
                </a:ext>
              </a:extLst>
            </p:cNvPr>
            <p:cNvGrpSpPr/>
            <p:nvPr/>
          </p:nvGrpSpPr>
          <p:grpSpPr>
            <a:xfrm>
              <a:off x="3013662" y="1347332"/>
              <a:ext cx="165151" cy="96419"/>
              <a:chOff x="3013662" y="1347332"/>
              <a:chExt cx="165151" cy="96419"/>
            </a:xfrm>
          </p:grpSpPr>
          <p:sp>
            <p:nvSpPr>
              <p:cNvPr id="120" name="Freeform: Shape 119">
                <a:extLst>
                  <a:ext uri="{FF2B5EF4-FFF2-40B4-BE49-F238E27FC236}">
                    <a16:creationId xmlns:a16="http://schemas.microsoft.com/office/drawing/2014/main" xmlns="" id="{7B2CD1C8-3962-130D-571C-211AEF76FC94}"/>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bg1"/>
                </a:solidFill>
                <a:prstDash val="solid"/>
                <a:round/>
              </a:ln>
            </p:spPr>
            <p:txBody>
              <a:bodyPr rtlCol="0" anchor="ctr"/>
              <a:lstStyle/>
              <a:p>
                <a:endParaRPr lang="pt-BR"/>
              </a:p>
            </p:txBody>
          </p:sp>
          <p:sp>
            <p:nvSpPr>
              <p:cNvPr id="121" name="Freeform: Shape 120">
                <a:extLst>
                  <a:ext uri="{FF2B5EF4-FFF2-40B4-BE49-F238E27FC236}">
                    <a16:creationId xmlns:a16="http://schemas.microsoft.com/office/drawing/2014/main" xmlns="" id="{5678F841-A3FA-7EE9-B445-A7AB1F0A1B32}"/>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bg1"/>
                </a:solidFill>
                <a:prstDash val="solid"/>
                <a:round/>
              </a:ln>
            </p:spPr>
            <p:txBody>
              <a:bodyPr rtlCol="0" anchor="ctr"/>
              <a:lstStyle/>
              <a:p>
                <a:endParaRPr lang="pt-BR"/>
              </a:p>
            </p:txBody>
          </p:sp>
        </p:grpSp>
        <p:sp>
          <p:nvSpPr>
            <p:cNvPr id="122" name="Freeform: Shape 121">
              <a:extLst>
                <a:ext uri="{FF2B5EF4-FFF2-40B4-BE49-F238E27FC236}">
                  <a16:creationId xmlns:a16="http://schemas.microsoft.com/office/drawing/2014/main" xmlns="" id="{E97D0DDB-60EF-CB47-8EF4-C7EDA0B1C5A7}"/>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bg1"/>
              </a:solidFill>
              <a:prstDash val="solid"/>
              <a:round/>
            </a:ln>
          </p:spPr>
          <p:txBody>
            <a:bodyPr rtlCol="0" anchor="ctr"/>
            <a:lstStyle/>
            <a:p>
              <a:endParaRPr lang="pt-BR"/>
            </a:p>
          </p:txBody>
        </p:sp>
        <p:sp>
          <p:nvSpPr>
            <p:cNvPr id="123" name="Freeform: Shape 122">
              <a:extLst>
                <a:ext uri="{FF2B5EF4-FFF2-40B4-BE49-F238E27FC236}">
                  <a16:creationId xmlns:a16="http://schemas.microsoft.com/office/drawing/2014/main" xmlns="" id="{3E8E5C57-F417-7896-7744-C9FAB575B036}"/>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bg1"/>
              </a:solidFill>
              <a:prstDash val="solid"/>
              <a:round/>
            </a:ln>
          </p:spPr>
          <p:txBody>
            <a:bodyPr rtlCol="0" anchor="ctr"/>
            <a:lstStyle/>
            <a:p>
              <a:endParaRPr lang="pt-BR"/>
            </a:p>
          </p:txBody>
        </p:sp>
        <p:sp>
          <p:nvSpPr>
            <p:cNvPr id="124" name="Freeform: Shape 123">
              <a:extLst>
                <a:ext uri="{FF2B5EF4-FFF2-40B4-BE49-F238E27FC236}">
                  <a16:creationId xmlns:a16="http://schemas.microsoft.com/office/drawing/2014/main" xmlns="" id="{94B711B1-37B0-6775-03E3-6A9134104183}"/>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bg1"/>
              </a:solidFill>
              <a:prstDash val="solid"/>
              <a:round/>
            </a:ln>
          </p:spPr>
          <p:txBody>
            <a:bodyPr rtlCol="0" anchor="ctr"/>
            <a:lstStyle/>
            <a:p>
              <a:endParaRPr lang="pt-BR"/>
            </a:p>
          </p:txBody>
        </p:sp>
        <p:grpSp>
          <p:nvGrpSpPr>
            <p:cNvPr id="125" name="Graphic 16">
              <a:extLst>
                <a:ext uri="{FF2B5EF4-FFF2-40B4-BE49-F238E27FC236}">
                  <a16:creationId xmlns:a16="http://schemas.microsoft.com/office/drawing/2014/main" xmlns="" id="{9E01EAE7-0BF5-E0BA-DC60-3BC0C072F02C}"/>
                </a:ext>
              </a:extLst>
            </p:cNvPr>
            <p:cNvGrpSpPr/>
            <p:nvPr/>
          </p:nvGrpSpPr>
          <p:grpSpPr>
            <a:xfrm>
              <a:off x="3013662" y="1347332"/>
              <a:ext cx="165151" cy="96419"/>
              <a:chOff x="3013662" y="1347332"/>
              <a:chExt cx="165151" cy="96419"/>
            </a:xfrm>
          </p:grpSpPr>
          <p:sp>
            <p:nvSpPr>
              <p:cNvPr id="126" name="Freeform: Shape 125">
                <a:extLst>
                  <a:ext uri="{FF2B5EF4-FFF2-40B4-BE49-F238E27FC236}">
                    <a16:creationId xmlns:a16="http://schemas.microsoft.com/office/drawing/2014/main" xmlns="" id="{816823F8-E3D2-48C0-C9B7-AF90EF14ED70}"/>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sp>
            <p:nvSpPr>
              <p:cNvPr id="127" name="Freeform: Shape 126">
                <a:extLst>
                  <a:ext uri="{FF2B5EF4-FFF2-40B4-BE49-F238E27FC236}">
                    <a16:creationId xmlns:a16="http://schemas.microsoft.com/office/drawing/2014/main" xmlns="" id="{AA406BED-866D-8155-D71E-4BBCC8F2C38A}"/>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grpSp>
        <p:sp>
          <p:nvSpPr>
            <p:cNvPr id="128" name="Freeform: Shape 127">
              <a:extLst>
                <a:ext uri="{FF2B5EF4-FFF2-40B4-BE49-F238E27FC236}">
                  <a16:creationId xmlns:a16="http://schemas.microsoft.com/office/drawing/2014/main" xmlns="" id="{E755C315-D9E4-B627-1BA9-6927985F6BE0}"/>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bg1"/>
              </a:solidFill>
              <a:prstDash val="solid"/>
              <a:round/>
            </a:ln>
          </p:spPr>
          <p:txBody>
            <a:bodyPr rtlCol="0" anchor="ctr"/>
            <a:lstStyle/>
            <a:p>
              <a:endParaRPr lang="pt-BR"/>
            </a:p>
          </p:txBody>
        </p:sp>
      </p:grpSp>
      <p:grpSp>
        <p:nvGrpSpPr>
          <p:cNvPr id="129" name="Graphic 12">
            <a:extLst>
              <a:ext uri="{FF2B5EF4-FFF2-40B4-BE49-F238E27FC236}">
                <a16:creationId xmlns:a16="http://schemas.microsoft.com/office/drawing/2014/main" xmlns="" id="{C7E526DA-8DA1-A79A-2225-562C9A104474}"/>
              </a:ext>
            </a:extLst>
          </p:cNvPr>
          <p:cNvGrpSpPr/>
          <p:nvPr/>
        </p:nvGrpSpPr>
        <p:grpSpPr>
          <a:xfrm>
            <a:off x="6147859" y="1335381"/>
            <a:ext cx="181972" cy="181164"/>
            <a:chOff x="6132997" y="1296352"/>
            <a:chExt cx="227417" cy="226407"/>
          </a:xfrm>
          <a:noFill/>
        </p:grpSpPr>
        <p:sp>
          <p:nvSpPr>
            <p:cNvPr id="130" name="Freeform: Shape 129">
              <a:extLst>
                <a:ext uri="{FF2B5EF4-FFF2-40B4-BE49-F238E27FC236}">
                  <a16:creationId xmlns:a16="http://schemas.microsoft.com/office/drawing/2014/main" xmlns="" id="{E7C4133E-FA8A-CD71-BAF1-A06CD4602877}"/>
                </a:ext>
              </a:extLst>
            </p:cNvPr>
            <p:cNvSpPr/>
            <p:nvPr/>
          </p:nvSpPr>
          <p:spPr>
            <a:xfrm>
              <a:off x="6263558" y="1425903"/>
              <a:ext cx="96856" cy="96856"/>
            </a:xfrm>
            <a:custGeom>
              <a:avLst/>
              <a:gdLst>
                <a:gd name="connsiteX0" fmla="*/ 10807 w 96856"/>
                <a:gd name="connsiteY0" fmla="*/ 2001 h 96856"/>
                <a:gd name="connsiteX1" fmla="*/ 33558 w 96856"/>
                <a:gd name="connsiteY1" fmla="*/ 5670 h 96856"/>
                <a:gd name="connsiteX2" fmla="*/ 90802 w 96856"/>
                <a:gd name="connsiteY2" fmla="*/ 62914 h 96856"/>
                <a:gd name="connsiteX3" fmla="*/ 90802 w 96856"/>
                <a:gd name="connsiteY3" fmla="*/ 90802 h 96856"/>
                <a:gd name="connsiteX4" fmla="*/ 90802 w 96856"/>
                <a:gd name="connsiteY4" fmla="*/ 90802 h 96856"/>
                <a:gd name="connsiteX5" fmla="*/ 62914 w 96856"/>
                <a:gd name="connsiteY5" fmla="*/ 90802 h 96856"/>
                <a:gd name="connsiteX6" fmla="*/ 5670 w 96856"/>
                <a:gd name="connsiteY6" fmla="*/ 33558 h 96856"/>
                <a:gd name="connsiteX7" fmla="*/ 2001 w 96856"/>
                <a:gd name="connsiteY7" fmla="*/ 10807 h 9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856" h="96856">
                  <a:moveTo>
                    <a:pt x="10807" y="2001"/>
                  </a:moveTo>
                  <a:cubicBezTo>
                    <a:pt x="18146" y="-1669"/>
                    <a:pt x="27687" y="-201"/>
                    <a:pt x="33558" y="5670"/>
                  </a:cubicBezTo>
                  <a:lnTo>
                    <a:pt x="90802" y="62914"/>
                  </a:lnTo>
                  <a:cubicBezTo>
                    <a:pt x="98875" y="70987"/>
                    <a:pt x="98875" y="83463"/>
                    <a:pt x="90802" y="90802"/>
                  </a:cubicBezTo>
                  <a:lnTo>
                    <a:pt x="90802" y="90802"/>
                  </a:lnTo>
                  <a:cubicBezTo>
                    <a:pt x="82729" y="98875"/>
                    <a:pt x="70253" y="98875"/>
                    <a:pt x="62914" y="90802"/>
                  </a:cubicBezTo>
                  <a:lnTo>
                    <a:pt x="5670" y="33558"/>
                  </a:lnTo>
                  <a:cubicBezTo>
                    <a:pt x="-201" y="27687"/>
                    <a:pt x="-1669" y="18146"/>
                    <a:pt x="2001" y="10807"/>
                  </a:cubicBezTo>
                </a:path>
              </a:pathLst>
            </a:custGeom>
            <a:noFill/>
            <a:ln w="12700" cap="rnd">
              <a:solidFill>
                <a:schemeClr val="bg1"/>
              </a:solidFill>
              <a:prstDash val="solid"/>
              <a:round/>
            </a:ln>
          </p:spPr>
          <p:txBody>
            <a:bodyPr rtlCol="0" anchor="ctr"/>
            <a:lstStyle/>
            <a:p>
              <a:endParaRPr lang="pt-BR"/>
            </a:p>
          </p:txBody>
        </p:sp>
        <p:sp>
          <p:nvSpPr>
            <p:cNvPr id="131" name="Freeform: Shape 130">
              <a:extLst>
                <a:ext uri="{FF2B5EF4-FFF2-40B4-BE49-F238E27FC236}">
                  <a16:creationId xmlns:a16="http://schemas.microsoft.com/office/drawing/2014/main" xmlns="" id="{89010A47-130F-66AB-583A-ACD405355967}"/>
                </a:ext>
              </a:extLst>
            </p:cNvPr>
            <p:cNvSpPr/>
            <p:nvPr/>
          </p:nvSpPr>
          <p:spPr>
            <a:xfrm>
              <a:off x="6254550" y="1417629"/>
              <a:ext cx="21466" cy="21466"/>
            </a:xfrm>
            <a:custGeom>
              <a:avLst/>
              <a:gdLst>
                <a:gd name="connsiteX0" fmla="*/ 9541 w 21466"/>
                <a:gd name="connsiteY0" fmla="*/ 0 h 21466"/>
                <a:gd name="connsiteX1" fmla="*/ 19815 w 21466"/>
                <a:gd name="connsiteY1" fmla="*/ 10275 h 21466"/>
                <a:gd name="connsiteX2" fmla="*/ 19815 w 21466"/>
                <a:gd name="connsiteY2" fmla="*/ 17614 h 21466"/>
                <a:gd name="connsiteX3" fmla="*/ 17614 w 21466"/>
                <a:gd name="connsiteY3" fmla="*/ 19815 h 21466"/>
                <a:gd name="connsiteX4" fmla="*/ 10275 w 21466"/>
                <a:gd name="connsiteY4" fmla="*/ 19815 h 21466"/>
                <a:gd name="connsiteX5" fmla="*/ 0 w 21466"/>
                <a:gd name="connsiteY5" fmla="*/ 9541 h 2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6" h="21466">
                  <a:moveTo>
                    <a:pt x="9541" y="0"/>
                  </a:moveTo>
                  <a:lnTo>
                    <a:pt x="19815" y="10275"/>
                  </a:lnTo>
                  <a:cubicBezTo>
                    <a:pt x="22017" y="12476"/>
                    <a:pt x="22017" y="15412"/>
                    <a:pt x="19815" y="17614"/>
                  </a:cubicBezTo>
                  <a:lnTo>
                    <a:pt x="17614" y="19815"/>
                  </a:lnTo>
                  <a:cubicBezTo>
                    <a:pt x="15412" y="22017"/>
                    <a:pt x="12476" y="22017"/>
                    <a:pt x="10275" y="19815"/>
                  </a:cubicBezTo>
                  <a:lnTo>
                    <a:pt x="0" y="9541"/>
                  </a:lnTo>
                </a:path>
              </a:pathLst>
            </a:custGeom>
            <a:noFill/>
            <a:ln w="12700" cap="rnd">
              <a:solidFill>
                <a:schemeClr val="bg1"/>
              </a:solidFill>
              <a:prstDash val="solid"/>
              <a:round/>
            </a:ln>
          </p:spPr>
          <p:txBody>
            <a:bodyPr rtlCol="0" anchor="ctr"/>
            <a:lstStyle/>
            <a:p>
              <a:endParaRPr lang="pt-BR"/>
            </a:p>
          </p:txBody>
        </p:sp>
        <p:sp>
          <p:nvSpPr>
            <p:cNvPr id="132" name="Freeform: Shape 131">
              <a:extLst>
                <a:ext uri="{FF2B5EF4-FFF2-40B4-BE49-F238E27FC236}">
                  <a16:creationId xmlns:a16="http://schemas.microsoft.com/office/drawing/2014/main" xmlns="" id="{A92569C0-94E5-837E-4281-DE6077E1B4C7}"/>
                </a:ext>
              </a:extLst>
            </p:cNvPr>
            <p:cNvSpPr/>
            <p:nvPr/>
          </p:nvSpPr>
          <p:spPr>
            <a:xfrm>
              <a:off x="6132997" y="1296352"/>
              <a:ext cx="148706" cy="148156"/>
            </a:xfrm>
            <a:custGeom>
              <a:avLst/>
              <a:gdLst>
                <a:gd name="connsiteX0" fmla="*/ 126690 w 148706"/>
                <a:gd name="connsiteY0" fmla="*/ 21466 h 148156"/>
                <a:gd name="connsiteX1" fmla="*/ 21743 w 148706"/>
                <a:gd name="connsiteY1" fmla="*/ 21466 h 148156"/>
                <a:gd name="connsiteX2" fmla="*/ 21743 w 148706"/>
                <a:gd name="connsiteY2" fmla="*/ 126414 h 148156"/>
                <a:gd name="connsiteX3" fmla="*/ 126690 w 148706"/>
                <a:gd name="connsiteY3" fmla="*/ 126414 h 148156"/>
                <a:gd name="connsiteX4" fmla="*/ 126690 w 148706"/>
                <a:gd name="connsiteY4" fmla="*/ 21466 h 148156"/>
                <a:gd name="connsiteX5" fmla="*/ 74583 w 148706"/>
                <a:gd name="connsiteY5" fmla="*/ 131551 h 148156"/>
                <a:gd name="connsiteX6" fmla="*/ 16605 w 148706"/>
                <a:gd name="connsiteY6" fmla="*/ 73573 h 148156"/>
                <a:gd name="connsiteX7" fmla="*/ 74583 w 148706"/>
                <a:gd name="connsiteY7" fmla="*/ 15595 h 148156"/>
                <a:gd name="connsiteX8" fmla="*/ 132561 w 148706"/>
                <a:gd name="connsiteY8" fmla="*/ 73573 h 148156"/>
                <a:gd name="connsiteX9" fmla="*/ 74583 w 148706"/>
                <a:gd name="connsiteY9" fmla="*/ 131551 h 1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06" h="148156">
                  <a:moveTo>
                    <a:pt x="126690" y="21466"/>
                  </a:moveTo>
                  <a:cubicBezTo>
                    <a:pt x="98068" y="-7155"/>
                    <a:pt x="51098" y="-7155"/>
                    <a:pt x="21743" y="21466"/>
                  </a:cubicBezTo>
                  <a:cubicBezTo>
                    <a:pt x="-7613" y="50088"/>
                    <a:pt x="-6879" y="97058"/>
                    <a:pt x="21743" y="126414"/>
                  </a:cubicBezTo>
                  <a:cubicBezTo>
                    <a:pt x="50365" y="155770"/>
                    <a:pt x="97334" y="155036"/>
                    <a:pt x="126690" y="126414"/>
                  </a:cubicBezTo>
                  <a:cubicBezTo>
                    <a:pt x="156046" y="97792"/>
                    <a:pt x="156046" y="50088"/>
                    <a:pt x="126690" y="21466"/>
                  </a:cubicBezTo>
                  <a:close/>
                  <a:moveTo>
                    <a:pt x="74583" y="131551"/>
                  </a:moveTo>
                  <a:cubicBezTo>
                    <a:pt x="43026" y="131551"/>
                    <a:pt x="16605" y="105865"/>
                    <a:pt x="16605" y="73573"/>
                  </a:cubicBezTo>
                  <a:cubicBezTo>
                    <a:pt x="16605" y="42016"/>
                    <a:pt x="42292" y="15595"/>
                    <a:pt x="74583" y="15595"/>
                  </a:cubicBezTo>
                  <a:cubicBezTo>
                    <a:pt x="106141" y="15595"/>
                    <a:pt x="132561" y="41282"/>
                    <a:pt x="132561" y="73573"/>
                  </a:cubicBezTo>
                  <a:cubicBezTo>
                    <a:pt x="132561" y="105131"/>
                    <a:pt x="106141" y="131551"/>
                    <a:pt x="74583" y="131551"/>
                  </a:cubicBezTo>
                  <a:close/>
                </a:path>
              </a:pathLst>
            </a:custGeom>
            <a:noFill/>
            <a:ln w="12700" cap="rnd">
              <a:solidFill>
                <a:schemeClr val="bg1"/>
              </a:solidFill>
              <a:prstDash val="solid"/>
              <a:round/>
            </a:ln>
          </p:spPr>
          <p:txBody>
            <a:bodyPr rtlCol="0" anchor="ctr"/>
            <a:lstStyle/>
            <a:p>
              <a:endParaRPr lang="pt-BR"/>
            </a:p>
          </p:txBody>
        </p:sp>
      </p:grpSp>
      <p:sp>
        <p:nvSpPr>
          <p:cNvPr id="139" name="Rounded Rectangle 7">
            <a:extLst>
              <a:ext uri="{FF2B5EF4-FFF2-40B4-BE49-F238E27FC236}">
                <a16:creationId xmlns:a16="http://schemas.microsoft.com/office/drawing/2014/main" xmlns="" id="{86EC9B6A-52CE-AF4A-BA64-F2A5BE2B545F}"/>
              </a:ext>
            </a:extLst>
          </p:cNvPr>
          <p:cNvSpPr/>
          <p:nvPr/>
        </p:nvSpPr>
        <p:spPr>
          <a:xfrm>
            <a:off x="1714480" y="1000114"/>
            <a:ext cx="5643602" cy="3643338"/>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TextBox 29">
            <a:extLst>
              <a:ext uri="{FF2B5EF4-FFF2-40B4-BE49-F238E27FC236}">
                <a16:creationId xmlns:a16="http://schemas.microsoft.com/office/drawing/2014/main" xmlns="" id="{E457A874-D784-5F49-AD67-6DA8A398C36D}"/>
              </a:ext>
            </a:extLst>
          </p:cNvPr>
          <p:cNvSpPr txBox="1"/>
          <p:nvPr/>
        </p:nvSpPr>
        <p:spPr>
          <a:xfrm>
            <a:off x="2071670" y="1714494"/>
            <a:ext cx="5000660" cy="2308324"/>
          </a:xfrm>
          <a:prstGeom prst="rect">
            <a:avLst/>
          </a:prstGeom>
          <a:noFill/>
        </p:spPr>
        <p:txBody>
          <a:bodyPr wrap="square" rtlCol="0">
            <a:spAutoFit/>
          </a:bodyPr>
          <a:lstStyle/>
          <a:p>
            <a:r>
              <a:rPr lang="en-US" sz="1200" dirty="0" smtClean="0">
                <a:latin typeface="Times New Roman" pitchFamily="18" charset="0"/>
                <a:cs typeface="Times New Roman" pitchFamily="18" charset="0"/>
              </a:rPr>
              <a:t>A database is an organized collection of structured information, or data, typically stored electronically in a computer system. A database is usually controlled by a </a:t>
            </a:r>
            <a:r>
              <a:rPr lang="en-US" sz="1200" dirty="0" smtClean="0">
                <a:latin typeface="Times New Roman" pitchFamily="18" charset="0"/>
                <a:cs typeface="Times New Roman" pitchFamily="18" charset="0"/>
                <a:hlinkClick r:id="rId3"/>
              </a:rPr>
              <a:t>database management system (DBMS)</a:t>
            </a:r>
            <a:r>
              <a:rPr lang="en-US" sz="1200" dirty="0" smtClean="0">
                <a:latin typeface="Times New Roman" pitchFamily="18" charset="0"/>
                <a:cs typeface="Times New Roman" pitchFamily="18" charset="0"/>
              </a:rPr>
              <a:t>. Together, the data and the DBMS, along with the applications that are associated with them, are referred to as a database system, often shortened to just database</a:t>
            </a:r>
            <a:r>
              <a:rPr lang="en-US" sz="1200" dirty="0" smtClean="0">
                <a:latin typeface="Times New Roman" pitchFamily="18" charset="0"/>
                <a:cs typeface="Times New Roman" pitchFamily="18" charset="0"/>
              </a:rPr>
              <a:t>.</a:t>
            </a: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smtClean="0">
              <a:solidFill>
                <a:schemeClr val="tx1">
                  <a:lumMod val="75000"/>
                  <a:lumOff val="25000"/>
                </a:schemeClr>
              </a:solidFill>
              <a:latin typeface="Segoe UI" panose="020B0502040204020203" pitchFamily="34" charset="0"/>
              <a:cs typeface="Segoe UI" panose="020B0502040204020203" pitchFamily="34" charset="0"/>
            </a:endParaRP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43" name="Picture 3"/>
          <p:cNvPicPr>
            <a:picLocks noChangeAspect="1" noChangeArrowheads="1"/>
          </p:cNvPicPr>
          <p:nvPr/>
        </p:nvPicPr>
        <p:blipFill>
          <a:blip r:embed="rId4"/>
          <a:srcRect/>
          <a:stretch>
            <a:fillRect/>
          </a:stretch>
        </p:blipFill>
        <p:spPr bwMode="auto">
          <a:xfrm>
            <a:off x="2500298" y="2786065"/>
            <a:ext cx="3495675" cy="1714511"/>
          </a:xfrm>
          <a:prstGeom prst="rect">
            <a:avLst/>
          </a:prstGeom>
          <a:noFill/>
          <a:ln w="9525">
            <a:noFill/>
            <a:miter lim="800000"/>
            <a:headEnd/>
            <a:tailEnd/>
          </a:ln>
          <a:effectLst/>
        </p:spPr>
      </p:pic>
      <p:sp>
        <p:nvSpPr>
          <p:cNvPr id="141" name="Espace réservé du numéro de diapositive 140"/>
          <p:cNvSpPr>
            <a:spLocks noGrp="1"/>
          </p:cNvSpPr>
          <p:nvPr>
            <p:ph type="sldNum" sz="quarter" idx="12"/>
          </p:nvPr>
        </p:nvSpPr>
        <p:spPr/>
        <p:txBody>
          <a:bodyPr/>
          <a:lstStyle/>
          <a:p>
            <a:fld id="{5939B1FA-81F2-4940-9AF3-5EAFB5D6669B}" type="slidenum">
              <a:rPr lang="en-US" smtClean="0"/>
              <a:pPr/>
              <a:t>1</a:t>
            </a:fld>
            <a:endParaRPr lang="en-US"/>
          </a:p>
        </p:txBody>
      </p:sp>
    </p:spTree>
    <p:extLst>
      <p:ext uri="{BB962C8B-B14F-4D97-AF65-F5344CB8AC3E}">
        <p14:creationId xmlns:p14="http://schemas.microsoft.com/office/powerpoint/2010/main" xmlns="" val="17714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xmlns="" id="{F0B50115-535D-8F4B-93F4-B3E241181F60}"/>
              </a:ext>
            </a:extLst>
          </p:cNvPr>
          <p:cNvSpPr/>
          <p:nvPr/>
        </p:nvSpPr>
        <p:spPr>
          <a:xfrm>
            <a:off x="3428992" y="1285866"/>
            <a:ext cx="3500462" cy="330212"/>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xmlns="" id="{2513BABD-6AC5-7041-BE3F-5882A8875E86}"/>
              </a:ext>
            </a:extLst>
          </p:cNvPr>
          <p:cNvSpPr/>
          <p:nvPr/>
        </p:nvSpPr>
        <p:spPr>
          <a:xfrm>
            <a:off x="3714744" y="1857370"/>
            <a:ext cx="2971800" cy="330212"/>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xmlns="" id="{5C10C39E-56F7-0745-A255-805D51395B4D}"/>
              </a:ext>
            </a:extLst>
          </p:cNvPr>
          <p:cNvSpPr/>
          <p:nvPr/>
        </p:nvSpPr>
        <p:spPr>
          <a:xfrm>
            <a:off x="2857488" y="3071816"/>
            <a:ext cx="5143536" cy="1501047"/>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Times New Roman" pitchFamily="18" charset="0"/>
              <a:cs typeface="Times New Roman" pitchFamily="18" charset="0"/>
            </a:endParaRPr>
          </a:p>
        </p:txBody>
      </p:sp>
      <p:grpSp>
        <p:nvGrpSpPr>
          <p:cNvPr id="2" name="Group 135">
            <a:extLst>
              <a:ext uri="{FF2B5EF4-FFF2-40B4-BE49-F238E27FC236}">
                <a16:creationId xmlns:a16="http://schemas.microsoft.com/office/drawing/2014/main" xmlns="" id="{350E60F4-0714-4E74-AF24-511BF37D21B8}"/>
              </a:ext>
            </a:extLst>
          </p:cNvPr>
          <p:cNvGrpSpPr/>
          <p:nvPr/>
        </p:nvGrpSpPr>
        <p:grpSpPr>
          <a:xfrm>
            <a:off x="0" y="785800"/>
            <a:ext cx="2051352" cy="3875743"/>
            <a:chOff x="242682" y="1336674"/>
            <a:chExt cx="2051352" cy="3875743"/>
          </a:xfrm>
        </p:grpSpPr>
        <p:sp>
          <p:nvSpPr>
            <p:cNvPr id="3" name="Freeform: Shape 2">
              <a:extLst>
                <a:ext uri="{FF2B5EF4-FFF2-40B4-BE49-F238E27FC236}">
                  <a16:creationId xmlns:a16="http://schemas.microsoft.com/office/drawing/2014/main" xmlns="" id="{81A3E1A0-265F-96F7-5A4A-42A5F7587BEC}"/>
                </a:ext>
              </a:extLst>
            </p:cNvPr>
            <p:cNvSpPr/>
            <p:nvPr/>
          </p:nvSpPr>
          <p:spPr>
            <a:xfrm>
              <a:off x="784420" y="1400243"/>
              <a:ext cx="394599" cy="396139"/>
            </a:xfrm>
            <a:custGeom>
              <a:avLst/>
              <a:gdLst>
                <a:gd name="connsiteX0" fmla="*/ 317686 w 394599"/>
                <a:gd name="connsiteY0" fmla="*/ 305134 h 396139"/>
                <a:gd name="connsiteX1" fmla="*/ 320362 w 394599"/>
                <a:gd name="connsiteY1" fmla="*/ 302458 h 396139"/>
                <a:gd name="connsiteX2" fmla="*/ 351127 w 394599"/>
                <a:gd name="connsiteY2" fmla="*/ 323202 h 396139"/>
                <a:gd name="connsiteX3" fmla="*/ 382561 w 394599"/>
                <a:gd name="connsiteY3" fmla="*/ 268331 h 396139"/>
                <a:gd name="connsiteX4" fmla="*/ 349121 w 394599"/>
                <a:gd name="connsiteY4" fmla="*/ 251602 h 396139"/>
                <a:gd name="connsiteX5" fmla="*/ 357815 w 394599"/>
                <a:gd name="connsiteY5" fmla="*/ 184018 h 396139"/>
                <a:gd name="connsiteX6" fmla="*/ 394600 w 394599"/>
                <a:gd name="connsiteY6" fmla="*/ 177326 h 396139"/>
                <a:gd name="connsiteX7" fmla="*/ 377880 w 394599"/>
                <a:gd name="connsiteY7" fmla="*/ 116433 h 396139"/>
                <a:gd name="connsiteX8" fmla="*/ 377880 w 394599"/>
                <a:gd name="connsiteY8" fmla="*/ 116433 h 396139"/>
                <a:gd name="connsiteX9" fmla="*/ 343101 w 394599"/>
                <a:gd name="connsiteY9" fmla="*/ 128478 h 396139"/>
                <a:gd name="connsiteX10" fmla="*/ 304310 w 394599"/>
                <a:gd name="connsiteY10" fmla="*/ 76953 h 396139"/>
                <a:gd name="connsiteX11" fmla="*/ 301635 w 394599"/>
                <a:gd name="connsiteY11" fmla="*/ 74276 h 396139"/>
                <a:gd name="connsiteX12" fmla="*/ 321699 w 394599"/>
                <a:gd name="connsiteY12" fmla="*/ 43495 h 396139"/>
                <a:gd name="connsiteX13" fmla="*/ 321699 w 394599"/>
                <a:gd name="connsiteY13" fmla="*/ 43495 h 396139"/>
                <a:gd name="connsiteX14" fmla="*/ 266857 w 394599"/>
                <a:gd name="connsiteY14" fmla="*/ 12045 h 396139"/>
                <a:gd name="connsiteX15" fmla="*/ 266857 w 394599"/>
                <a:gd name="connsiteY15" fmla="*/ 12714 h 396139"/>
                <a:gd name="connsiteX16" fmla="*/ 250805 w 394599"/>
                <a:gd name="connsiteY16" fmla="*/ 45503 h 396139"/>
                <a:gd name="connsiteX17" fmla="*/ 183255 w 394599"/>
                <a:gd name="connsiteY17" fmla="*/ 36804 h 396139"/>
                <a:gd name="connsiteX18" fmla="*/ 175898 w 394599"/>
                <a:gd name="connsiteY18" fmla="*/ 669 h 396139"/>
                <a:gd name="connsiteX19" fmla="*/ 175898 w 394599"/>
                <a:gd name="connsiteY19" fmla="*/ 0 h 396139"/>
                <a:gd name="connsiteX20" fmla="*/ 114367 w 394599"/>
                <a:gd name="connsiteY20" fmla="*/ 16729 h 396139"/>
                <a:gd name="connsiteX21" fmla="*/ 115036 w 394599"/>
                <a:gd name="connsiteY21" fmla="*/ 16729 h 396139"/>
                <a:gd name="connsiteX22" fmla="*/ 127075 w 394599"/>
                <a:gd name="connsiteY22" fmla="*/ 51525 h 396139"/>
                <a:gd name="connsiteX23" fmla="*/ 76245 w 394599"/>
                <a:gd name="connsiteY23" fmla="*/ 90336 h 396139"/>
                <a:gd name="connsiteX24" fmla="*/ 73569 w 394599"/>
                <a:gd name="connsiteY24" fmla="*/ 93682 h 396139"/>
                <a:gd name="connsiteX25" fmla="*/ 42804 w 394599"/>
                <a:gd name="connsiteY25" fmla="*/ 73607 h 396139"/>
                <a:gd name="connsiteX26" fmla="*/ 42804 w 394599"/>
                <a:gd name="connsiteY26" fmla="*/ 73607 h 396139"/>
                <a:gd name="connsiteX27" fmla="*/ 11370 w 394599"/>
                <a:gd name="connsiteY27" fmla="*/ 128478 h 396139"/>
                <a:gd name="connsiteX28" fmla="*/ 44810 w 394599"/>
                <a:gd name="connsiteY28" fmla="*/ 145207 h 396139"/>
                <a:gd name="connsiteX29" fmla="*/ 36116 w 394599"/>
                <a:gd name="connsiteY29" fmla="*/ 212791 h 396139"/>
                <a:gd name="connsiteX30" fmla="*/ 0 w 394599"/>
                <a:gd name="connsiteY30" fmla="*/ 220152 h 396139"/>
                <a:gd name="connsiteX31" fmla="*/ 16720 w 394599"/>
                <a:gd name="connsiteY31" fmla="*/ 281045 h 396139"/>
                <a:gd name="connsiteX32" fmla="*/ 52167 w 394599"/>
                <a:gd name="connsiteY32" fmla="*/ 269000 h 396139"/>
                <a:gd name="connsiteX33" fmla="*/ 90290 w 394599"/>
                <a:gd name="connsiteY33" fmla="*/ 319856 h 396139"/>
                <a:gd name="connsiteX34" fmla="*/ 93634 w 394599"/>
                <a:gd name="connsiteY34" fmla="*/ 322533 h 396139"/>
                <a:gd name="connsiteX35" fmla="*/ 72901 w 394599"/>
                <a:gd name="connsiteY35" fmla="*/ 353314 h 396139"/>
                <a:gd name="connsiteX36" fmla="*/ 127743 w 394599"/>
                <a:gd name="connsiteY36" fmla="*/ 384764 h 396139"/>
                <a:gd name="connsiteX37" fmla="*/ 144464 w 394599"/>
                <a:gd name="connsiteY37" fmla="*/ 351306 h 396139"/>
                <a:gd name="connsiteX38" fmla="*/ 211345 w 394599"/>
                <a:gd name="connsiteY38" fmla="*/ 360005 h 396139"/>
                <a:gd name="connsiteX39" fmla="*/ 218702 w 394599"/>
                <a:gd name="connsiteY39" fmla="*/ 396140 h 396139"/>
                <a:gd name="connsiteX40" fmla="*/ 279564 w 394599"/>
                <a:gd name="connsiteY40" fmla="*/ 379411 h 396139"/>
                <a:gd name="connsiteX41" fmla="*/ 267525 w 394599"/>
                <a:gd name="connsiteY41" fmla="*/ 343945 h 396139"/>
                <a:gd name="connsiteX42" fmla="*/ 317686 w 394599"/>
                <a:gd name="connsiteY42" fmla="*/ 305134 h 396139"/>
                <a:gd name="connsiteX43" fmla="*/ 179911 w 394599"/>
                <a:gd name="connsiteY43" fmla="*/ 216806 h 396139"/>
                <a:gd name="connsiteX44" fmla="*/ 177904 w 394599"/>
                <a:gd name="connsiteY44" fmla="*/ 180672 h 396139"/>
                <a:gd name="connsiteX45" fmla="*/ 214020 w 394599"/>
                <a:gd name="connsiteY45" fmla="*/ 178664 h 396139"/>
                <a:gd name="connsiteX46" fmla="*/ 216027 w 394599"/>
                <a:gd name="connsiteY46" fmla="*/ 214799 h 396139"/>
                <a:gd name="connsiteX47" fmla="*/ 179911 w 394599"/>
                <a:gd name="connsiteY47" fmla="*/ 216806 h 3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4599" h="396139">
                  <a:moveTo>
                    <a:pt x="317686" y="305134"/>
                  </a:moveTo>
                  <a:cubicBezTo>
                    <a:pt x="318355" y="304465"/>
                    <a:pt x="319024" y="303127"/>
                    <a:pt x="320362" y="302458"/>
                  </a:cubicBezTo>
                  <a:lnTo>
                    <a:pt x="351127" y="323202"/>
                  </a:lnTo>
                  <a:cubicBezTo>
                    <a:pt x="364503" y="307142"/>
                    <a:pt x="375204" y="288406"/>
                    <a:pt x="382561" y="268331"/>
                  </a:cubicBezTo>
                  <a:lnTo>
                    <a:pt x="349121" y="251602"/>
                  </a:lnTo>
                  <a:cubicBezTo>
                    <a:pt x="357146" y="230189"/>
                    <a:pt x="359822" y="206769"/>
                    <a:pt x="357815" y="184018"/>
                  </a:cubicBezTo>
                  <a:lnTo>
                    <a:pt x="394600" y="177326"/>
                  </a:lnTo>
                  <a:cubicBezTo>
                    <a:pt x="392593" y="155913"/>
                    <a:pt x="386574" y="135169"/>
                    <a:pt x="377880" y="116433"/>
                  </a:cubicBezTo>
                  <a:lnTo>
                    <a:pt x="377880" y="116433"/>
                  </a:lnTo>
                  <a:lnTo>
                    <a:pt x="343101" y="128478"/>
                  </a:lnTo>
                  <a:cubicBezTo>
                    <a:pt x="333738" y="109741"/>
                    <a:pt x="321030" y="91674"/>
                    <a:pt x="304310" y="76953"/>
                  </a:cubicBezTo>
                  <a:cubicBezTo>
                    <a:pt x="303641" y="76284"/>
                    <a:pt x="302304" y="75614"/>
                    <a:pt x="301635" y="74276"/>
                  </a:cubicBezTo>
                  <a:lnTo>
                    <a:pt x="321699" y="43495"/>
                  </a:lnTo>
                  <a:lnTo>
                    <a:pt x="321699" y="43495"/>
                  </a:lnTo>
                  <a:cubicBezTo>
                    <a:pt x="305648" y="30112"/>
                    <a:pt x="286921" y="19405"/>
                    <a:pt x="266857" y="12045"/>
                  </a:cubicBezTo>
                  <a:lnTo>
                    <a:pt x="266857" y="12714"/>
                  </a:lnTo>
                  <a:lnTo>
                    <a:pt x="250805" y="45503"/>
                  </a:lnTo>
                  <a:cubicBezTo>
                    <a:pt x="228734" y="37473"/>
                    <a:pt x="205995" y="34796"/>
                    <a:pt x="183255" y="36804"/>
                  </a:cubicBezTo>
                  <a:lnTo>
                    <a:pt x="175898" y="669"/>
                  </a:lnTo>
                  <a:lnTo>
                    <a:pt x="175898" y="0"/>
                  </a:lnTo>
                  <a:cubicBezTo>
                    <a:pt x="154496" y="2007"/>
                    <a:pt x="133763" y="8030"/>
                    <a:pt x="114367" y="16729"/>
                  </a:cubicBezTo>
                  <a:lnTo>
                    <a:pt x="115036" y="16729"/>
                  </a:lnTo>
                  <a:lnTo>
                    <a:pt x="127075" y="51525"/>
                  </a:lnTo>
                  <a:cubicBezTo>
                    <a:pt x="108348" y="60893"/>
                    <a:pt x="90959" y="73607"/>
                    <a:pt x="76245" y="90336"/>
                  </a:cubicBezTo>
                  <a:cubicBezTo>
                    <a:pt x="75576" y="91674"/>
                    <a:pt x="74238" y="92343"/>
                    <a:pt x="73569" y="93682"/>
                  </a:cubicBezTo>
                  <a:lnTo>
                    <a:pt x="42804" y="73607"/>
                  </a:lnTo>
                  <a:lnTo>
                    <a:pt x="42804" y="73607"/>
                  </a:lnTo>
                  <a:cubicBezTo>
                    <a:pt x="29428" y="89667"/>
                    <a:pt x="18727" y="108403"/>
                    <a:pt x="11370" y="128478"/>
                  </a:cubicBezTo>
                  <a:lnTo>
                    <a:pt x="44810" y="145207"/>
                  </a:lnTo>
                  <a:cubicBezTo>
                    <a:pt x="37454" y="167289"/>
                    <a:pt x="34109" y="190040"/>
                    <a:pt x="36116" y="212791"/>
                  </a:cubicBezTo>
                  <a:lnTo>
                    <a:pt x="0" y="220152"/>
                  </a:lnTo>
                  <a:cubicBezTo>
                    <a:pt x="2006" y="241565"/>
                    <a:pt x="8026" y="262309"/>
                    <a:pt x="16720" y="281045"/>
                  </a:cubicBezTo>
                  <a:lnTo>
                    <a:pt x="52167" y="269000"/>
                  </a:lnTo>
                  <a:cubicBezTo>
                    <a:pt x="61531" y="287736"/>
                    <a:pt x="74238" y="305134"/>
                    <a:pt x="90290" y="319856"/>
                  </a:cubicBezTo>
                  <a:cubicBezTo>
                    <a:pt x="90959" y="320525"/>
                    <a:pt x="92296" y="321863"/>
                    <a:pt x="93634" y="322533"/>
                  </a:cubicBezTo>
                  <a:lnTo>
                    <a:pt x="72901" y="353314"/>
                  </a:lnTo>
                  <a:cubicBezTo>
                    <a:pt x="88952" y="366697"/>
                    <a:pt x="107679" y="377403"/>
                    <a:pt x="127743" y="384764"/>
                  </a:cubicBezTo>
                  <a:lnTo>
                    <a:pt x="144464" y="351306"/>
                  </a:lnTo>
                  <a:cubicBezTo>
                    <a:pt x="165866" y="358667"/>
                    <a:pt x="189274" y="362013"/>
                    <a:pt x="211345" y="360005"/>
                  </a:cubicBezTo>
                  <a:lnTo>
                    <a:pt x="218702" y="396140"/>
                  </a:lnTo>
                  <a:cubicBezTo>
                    <a:pt x="240104" y="394132"/>
                    <a:pt x="260168" y="388110"/>
                    <a:pt x="279564" y="379411"/>
                  </a:cubicBezTo>
                  <a:lnTo>
                    <a:pt x="267525" y="343945"/>
                  </a:lnTo>
                  <a:cubicBezTo>
                    <a:pt x="285583" y="335246"/>
                    <a:pt x="302972" y="321863"/>
                    <a:pt x="317686" y="305134"/>
                  </a:cubicBezTo>
                  <a:close/>
                  <a:moveTo>
                    <a:pt x="179911" y="216806"/>
                  </a:moveTo>
                  <a:cubicBezTo>
                    <a:pt x="169210" y="207438"/>
                    <a:pt x="168541" y="191378"/>
                    <a:pt x="177904" y="180672"/>
                  </a:cubicBezTo>
                  <a:cubicBezTo>
                    <a:pt x="187268" y="169965"/>
                    <a:pt x="203319" y="169296"/>
                    <a:pt x="214020" y="178664"/>
                  </a:cubicBezTo>
                  <a:cubicBezTo>
                    <a:pt x="224721" y="188032"/>
                    <a:pt x="225390" y="204092"/>
                    <a:pt x="216027" y="214799"/>
                  </a:cubicBezTo>
                  <a:cubicBezTo>
                    <a:pt x="206663" y="225505"/>
                    <a:pt x="190612" y="226174"/>
                    <a:pt x="179911" y="216806"/>
                  </a:cubicBezTo>
                  <a:close/>
                </a:path>
              </a:pathLst>
            </a:custGeom>
            <a:solidFill>
              <a:schemeClr val="bg2"/>
            </a:solidFill>
            <a:ln w="6671" cap="flat">
              <a:noFill/>
              <a:prstDash val="solid"/>
              <a:miter/>
            </a:ln>
          </p:spPr>
          <p:txBody>
            <a:bodyPr rtlCol="0" anchor="ctr"/>
            <a:lstStyle/>
            <a:p>
              <a:endParaRPr lang="pt-BR"/>
            </a:p>
          </p:txBody>
        </p:sp>
        <p:sp>
          <p:nvSpPr>
            <p:cNvPr id="4" name="Freeform: Shape 3">
              <a:extLst>
                <a:ext uri="{FF2B5EF4-FFF2-40B4-BE49-F238E27FC236}">
                  <a16:creationId xmlns:a16="http://schemas.microsoft.com/office/drawing/2014/main" xmlns="" id="{4F2F640F-8F95-2091-EDB6-5D1EC8C03EF2}"/>
                </a:ext>
              </a:extLst>
            </p:cNvPr>
            <p:cNvSpPr/>
            <p:nvPr/>
          </p:nvSpPr>
          <p:spPr>
            <a:xfrm>
              <a:off x="512882" y="1336674"/>
              <a:ext cx="306985" cy="307141"/>
            </a:xfrm>
            <a:custGeom>
              <a:avLst/>
              <a:gdLst>
                <a:gd name="connsiteX0" fmla="*/ 247461 w 306985"/>
                <a:gd name="connsiteY0" fmla="*/ 237550 h 307141"/>
                <a:gd name="connsiteX1" fmla="*/ 249467 w 306985"/>
                <a:gd name="connsiteY1" fmla="*/ 235542 h 307141"/>
                <a:gd name="connsiteX2" fmla="*/ 273545 w 306985"/>
                <a:gd name="connsiteY2" fmla="*/ 251602 h 307141"/>
                <a:gd name="connsiteX3" fmla="*/ 298291 w 306985"/>
                <a:gd name="connsiteY3" fmla="*/ 209445 h 307141"/>
                <a:gd name="connsiteX4" fmla="*/ 272207 w 306985"/>
                <a:gd name="connsiteY4" fmla="*/ 196731 h 307141"/>
                <a:gd name="connsiteX5" fmla="*/ 278895 w 306985"/>
                <a:gd name="connsiteY5" fmla="*/ 144537 h 307141"/>
                <a:gd name="connsiteX6" fmla="*/ 306985 w 306985"/>
                <a:gd name="connsiteY6" fmla="*/ 138515 h 307141"/>
                <a:gd name="connsiteX7" fmla="*/ 294278 w 306985"/>
                <a:gd name="connsiteY7" fmla="*/ 91005 h 307141"/>
                <a:gd name="connsiteX8" fmla="*/ 294278 w 306985"/>
                <a:gd name="connsiteY8" fmla="*/ 91005 h 307141"/>
                <a:gd name="connsiteX9" fmla="*/ 266857 w 306985"/>
                <a:gd name="connsiteY9" fmla="*/ 100373 h 307141"/>
                <a:gd name="connsiteX10" fmla="*/ 236760 w 306985"/>
                <a:gd name="connsiteY10" fmla="*/ 60224 h 307141"/>
                <a:gd name="connsiteX11" fmla="*/ 234753 w 306985"/>
                <a:gd name="connsiteY11" fmla="*/ 58216 h 307141"/>
                <a:gd name="connsiteX12" fmla="*/ 250805 w 306985"/>
                <a:gd name="connsiteY12" fmla="*/ 33458 h 307141"/>
                <a:gd name="connsiteX13" fmla="*/ 250805 w 306985"/>
                <a:gd name="connsiteY13" fmla="*/ 33458 h 307141"/>
                <a:gd name="connsiteX14" fmla="*/ 208001 w 306985"/>
                <a:gd name="connsiteY14" fmla="*/ 8699 h 307141"/>
                <a:gd name="connsiteX15" fmla="*/ 208001 w 306985"/>
                <a:gd name="connsiteY15" fmla="*/ 9368 h 307141"/>
                <a:gd name="connsiteX16" fmla="*/ 195293 w 306985"/>
                <a:gd name="connsiteY16" fmla="*/ 34796 h 307141"/>
                <a:gd name="connsiteX17" fmla="*/ 142457 w 306985"/>
                <a:gd name="connsiteY17" fmla="*/ 28104 h 307141"/>
                <a:gd name="connsiteX18" fmla="*/ 137107 w 306985"/>
                <a:gd name="connsiteY18" fmla="*/ 0 h 307141"/>
                <a:gd name="connsiteX19" fmla="*/ 137107 w 306985"/>
                <a:gd name="connsiteY19" fmla="*/ 0 h 307141"/>
                <a:gd name="connsiteX20" fmla="*/ 89621 w 306985"/>
                <a:gd name="connsiteY20" fmla="*/ 12714 h 307141"/>
                <a:gd name="connsiteX21" fmla="*/ 89621 w 306985"/>
                <a:gd name="connsiteY21" fmla="*/ 12714 h 307141"/>
                <a:gd name="connsiteX22" fmla="*/ 98984 w 306985"/>
                <a:gd name="connsiteY22" fmla="*/ 40149 h 307141"/>
                <a:gd name="connsiteX23" fmla="*/ 59524 w 306985"/>
                <a:gd name="connsiteY23" fmla="*/ 70261 h 307141"/>
                <a:gd name="connsiteX24" fmla="*/ 57518 w 306985"/>
                <a:gd name="connsiteY24" fmla="*/ 72938 h 307141"/>
                <a:gd name="connsiteX25" fmla="*/ 33441 w 306985"/>
                <a:gd name="connsiteY25" fmla="*/ 56878 h 307141"/>
                <a:gd name="connsiteX26" fmla="*/ 33441 w 306985"/>
                <a:gd name="connsiteY26" fmla="*/ 56878 h 307141"/>
                <a:gd name="connsiteX27" fmla="*/ 8695 w 306985"/>
                <a:gd name="connsiteY27" fmla="*/ 99704 h 307141"/>
                <a:gd name="connsiteX28" fmla="*/ 34778 w 306985"/>
                <a:gd name="connsiteY28" fmla="*/ 112418 h 307141"/>
                <a:gd name="connsiteX29" fmla="*/ 28090 w 306985"/>
                <a:gd name="connsiteY29" fmla="*/ 164612 h 307141"/>
                <a:gd name="connsiteX30" fmla="*/ 0 w 306985"/>
                <a:gd name="connsiteY30" fmla="*/ 170634 h 307141"/>
                <a:gd name="connsiteX31" fmla="*/ 12707 w 306985"/>
                <a:gd name="connsiteY31" fmla="*/ 218144 h 307141"/>
                <a:gd name="connsiteX32" fmla="*/ 40129 w 306985"/>
                <a:gd name="connsiteY32" fmla="*/ 208776 h 307141"/>
                <a:gd name="connsiteX33" fmla="*/ 70225 w 306985"/>
                <a:gd name="connsiteY33" fmla="*/ 248256 h 307141"/>
                <a:gd name="connsiteX34" fmla="*/ 72901 w 306985"/>
                <a:gd name="connsiteY34" fmla="*/ 250264 h 307141"/>
                <a:gd name="connsiteX35" fmla="*/ 56180 w 306985"/>
                <a:gd name="connsiteY35" fmla="*/ 274353 h 307141"/>
                <a:gd name="connsiteX36" fmla="*/ 98984 w 306985"/>
                <a:gd name="connsiteY36" fmla="*/ 298443 h 307141"/>
                <a:gd name="connsiteX37" fmla="*/ 111692 w 306985"/>
                <a:gd name="connsiteY37" fmla="*/ 272346 h 307141"/>
                <a:gd name="connsiteX38" fmla="*/ 163859 w 306985"/>
                <a:gd name="connsiteY38" fmla="*/ 279037 h 307141"/>
                <a:gd name="connsiteX39" fmla="*/ 169879 w 306985"/>
                <a:gd name="connsiteY39" fmla="*/ 307142 h 307141"/>
                <a:gd name="connsiteX40" fmla="*/ 217364 w 306985"/>
                <a:gd name="connsiteY40" fmla="*/ 294428 h 307141"/>
                <a:gd name="connsiteX41" fmla="*/ 208001 w 306985"/>
                <a:gd name="connsiteY41" fmla="*/ 267662 h 307141"/>
                <a:gd name="connsiteX42" fmla="*/ 247461 w 306985"/>
                <a:gd name="connsiteY42" fmla="*/ 237550 h 307141"/>
                <a:gd name="connsiteX43" fmla="*/ 140451 w 306985"/>
                <a:gd name="connsiteY43" fmla="*/ 168627 h 307141"/>
                <a:gd name="connsiteX44" fmla="*/ 139113 w 306985"/>
                <a:gd name="connsiteY44" fmla="*/ 140522 h 307141"/>
                <a:gd name="connsiteX45" fmla="*/ 167203 w 306985"/>
                <a:gd name="connsiteY45" fmla="*/ 139184 h 307141"/>
                <a:gd name="connsiteX46" fmla="*/ 168541 w 306985"/>
                <a:gd name="connsiteY46" fmla="*/ 167289 h 307141"/>
                <a:gd name="connsiteX47" fmla="*/ 140451 w 306985"/>
                <a:gd name="connsiteY47" fmla="*/ 168627 h 30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985" h="307141">
                  <a:moveTo>
                    <a:pt x="247461" y="237550"/>
                  </a:moveTo>
                  <a:cubicBezTo>
                    <a:pt x="248130" y="236881"/>
                    <a:pt x="248799" y="236212"/>
                    <a:pt x="249467" y="235542"/>
                  </a:cubicBezTo>
                  <a:lnTo>
                    <a:pt x="273545" y="251602"/>
                  </a:lnTo>
                  <a:cubicBezTo>
                    <a:pt x="283577" y="238888"/>
                    <a:pt x="292271" y="224836"/>
                    <a:pt x="298291" y="209445"/>
                  </a:cubicBezTo>
                  <a:lnTo>
                    <a:pt x="272207" y="196731"/>
                  </a:lnTo>
                  <a:cubicBezTo>
                    <a:pt x="278226" y="180003"/>
                    <a:pt x="280233" y="161935"/>
                    <a:pt x="278895" y="144537"/>
                  </a:cubicBezTo>
                  <a:lnTo>
                    <a:pt x="306985" y="138515"/>
                  </a:lnTo>
                  <a:cubicBezTo>
                    <a:pt x="304979" y="121786"/>
                    <a:pt x="300966" y="105726"/>
                    <a:pt x="294278" y="91005"/>
                  </a:cubicBezTo>
                  <a:lnTo>
                    <a:pt x="294278" y="91005"/>
                  </a:lnTo>
                  <a:lnTo>
                    <a:pt x="266857" y="100373"/>
                  </a:lnTo>
                  <a:cubicBezTo>
                    <a:pt x="259500" y="85652"/>
                    <a:pt x="249467" y="72269"/>
                    <a:pt x="236760" y="60224"/>
                  </a:cubicBezTo>
                  <a:cubicBezTo>
                    <a:pt x="236091" y="59555"/>
                    <a:pt x="235422" y="58886"/>
                    <a:pt x="234753" y="58216"/>
                  </a:cubicBezTo>
                  <a:lnTo>
                    <a:pt x="250805" y="33458"/>
                  </a:lnTo>
                  <a:lnTo>
                    <a:pt x="250805" y="33458"/>
                  </a:lnTo>
                  <a:cubicBezTo>
                    <a:pt x="238098" y="23420"/>
                    <a:pt x="223384" y="14721"/>
                    <a:pt x="208001" y="8699"/>
                  </a:cubicBezTo>
                  <a:lnTo>
                    <a:pt x="208001" y="9368"/>
                  </a:lnTo>
                  <a:lnTo>
                    <a:pt x="195293" y="34796"/>
                  </a:lnTo>
                  <a:cubicBezTo>
                    <a:pt x="178573" y="28774"/>
                    <a:pt x="160515" y="26766"/>
                    <a:pt x="142457" y="28104"/>
                  </a:cubicBezTo>
                  <a:lnTo>
                    <a:pt x="137107" y="0"/>
                  </a:lnTo>
                  <a:lnTo>
                    <a:pt x="137107" y="0"/>
                  </a:lnTo>
                  <a:cubicBezTo>
                    <a:pt x="120386" y="2007"/>
                    <a:pt x="104335" y="6022"/>
                    <a:pt x="89621" y="12714"/>
                  </a:cubicBezTo>
                  <a:lnTo>
                    <a:pt x="89621" y="12714"/>
                  </a:lnTo>
                  <a:lnTo>
                    <a:pt x="98984" y="40149"/>
                  </a:lnTo>
                  <a:cubicBezTo>
                    <a:pt x="84270" y="47510"/>
                    <a:pt x="70894" y="57547"/>
                    <a:pt x="59524" y="70261"/>
                  </a:cubicBezTo>
                  <a:cubicBezTo>
                    <a:pt x="58856" y="70930"/>
                    <a:pt x="58187" y="71600"/>
                    <a:pt x="57518" y="72938"/>
                  </a:cubicBezTo>
                  <a:lnTo>
                    <a:pt x="33441" y="56878"/>
                  </a:lnTo>
                  <a:lnTo>
                    <a:pt x="33441" y="56878"/>
                  </a:lnTo>
                  <a:cubicBezTo>
                    <a:pt x="23408" y="69592"/>
                    <a:pt x="14714" y="83644"/>
                    <a:pt x="8695" y="99704"/>
                  </a:cubicBezTo>
                  <a:lnTo>
                    <a:pt x="34778" y="112418"/>
                  </a:lnTo>
                  <a:cubicBezTo>
                    <a:pt x="28759" y="129147"/>
                    <a:pt x="26753" y="147214"/>
                    <a:pt x="28090" y="164612"/>
                  </a:cubicBezTo>
                  <a:lnTo>
                    <a:pt x="0" y="170634"/>
                  </a:lnTo>
                  <a:cubicBezTo>
                    <a:pt x="2006" y="187363"/>
                    <a:pt x="6019" y="203423"/>
                    <a:pt x="12707" y="218144"/>
                  </a:cubicBezTo>
                  <a:lnTo>
                    <a:pt x="40129" y="208776"/>
                  </a:lnTo>
                  <a:cubicBezTo>
                    <a:pt x="47486" y="223498"/>
                    <a:pt x="56849" y="236881"/>
                    <a:pt x="70225" y="248256"/>
                  </a:cubicBezTo>
                  <a:cubicBezTo>
                    <a:pt x="70894" y="248926"/>
                    <a:pt x="71563" y="249595"/>
                    <a:pt x="72901" y="250264"/>
                  </a:cubicBezTo>
                  <a:lnTo>
                    <a:pt x="56180" y="274353"/>
                  </a:lnTo>
                  <a:cubicBezTo>
                    <a:pt x="68888" y="284391"/>
                    <a:pt x="82933" y="293090"/>
                    <a:pt x="98984" y="298443"/>
                  </a:cubicBezTo>
                  <a:lnTo>
                    <a:pt x="111692" y="272346"/>
                  </a:lnTo>
                  <a:cubicBezTo>
                    <a:pt x="128412" y="278368"/>
                    <a:pt x="146470" y="280376"/>
                    <a:pt x="163859" y="279037"/>
                  </a:cubicBezTo>
                  <a:lnTo>
                    <a:pt x="169879" y="307142"/>
                  </a:lnTo>
                  <a:cubicBezTo>
                    <a:pt x="186599" y="305134"/>
                    <a:pt x="202650" y="301120"/>
                    <a:pt x="217364" y="294428"/>
                  </a:cubicBezTo>
                  <a:lnTo>
                    <a:pt x="208001" y="267662"/>
                  </a:lnTo>
                  <a:cubicBezTo>
                    <a:pt x="222715" y="260301"/>
                    <a:pt x="236091" y="250264"/>
                    <a:pt x="247461" y="237550"/>
                  </a:cubicBezTo>
                  <a:close/>
                  <a:moveTo>
                    <a:pt x="140451" y="168627"/>
                  </a:moveTo>
                  <a:cubicBezTo>
                    <a:pt x="132425" y="161266"/>
                    <a:pt x="131756" y="148552"/>
                    <a:pt x="139113" y="140522"/>
                  </a:cubicBezTo>
                  <a:cubicBezTo>
                    <a:pt x="146470" y="132493"/>
                    <a:pt x="159178" y="131823"/>
                    <a:pt x="167203" y="139184"/>
                  </a:cubicBezTo>
                  <a:cubicBezTo>
                    <a:pt x="175229" y="146545"/>
                    <a:pt x="175898" y="159259"/>
                    <a:pt x="168541" y="167289"/>
                  </a:cubicBezTo>
                  <a:cubicBezTo>
                    <a:pt x="161184" y="175319"/>
                    <a:pt x="148477" y="175988"/>
                    <a:pt x="140451" y="168627"/>
                  </a:cubicBezTo>
                  <a:close/>
                </a:path>
              </a:pathLst>
            </a:custGeom>
            <a:solidFill>
              <a:schemeClr val="bg2"/>
            </a:solidFill>
            <a:ln w="6671" cap="flat">
              <a:noFill/>
              <a:prstDash val="solid"/>
              <a:miter/>
            </a:ln>
          </p:spPr>
          <p:txBody>
            <a:bodyPr rtlCol="0" anchor="ctr"/>
            <a:lstStyle/>
            <a:p>
              <a:endParaRPr lang="pt-BR"/>
            </a:p>
          </p:txBody>
        </p:sp>
        <p:grpSp>
          <p:nvGrpSpPr>
            <p:cNvPr id="5" name="Graphic 4">
              <a:extLst>
                <a:ext uri="{FF2B5EF4-FFF2-40B4-BE49-F238E27FC236}">
                  <a16:creationId xmlns:a16="http://schemas.microsoft.com/office/drawing/2014/main" xmlns="" id="{BA08B957-40BE-070D-E631-3300B0B5FA9F}"/>
                </a:ext>
              </a:extLst>
            </p:cNvPr>
            <p:cNvGrpSpPr/>
            <p:nvPr/>
          </p:nvGrpSpPr>
          <p:grpSpPr>
            <a:xfrm>
              <a:off x="398602" y="1621821"/>
              <a:ext cx="1566699" cy="1266534"/>
              <a:chOff x="398602" y="1621821"/>
              <a:chExt cx="1566699" cy="1266534"/>
            </a:xfrm>
          </p:grpSpPr>
          <p:grpSp>
            <p:nvGrpSpPr>
              <p:cNvPr id="6" name="Graphic 4">
                <a:extLst>
                  <a:ext uri="{FF2B5EF4-FFF2-40B4-BE49-F238E27FC236}">
                    <a16:creationId xmlns:a16="http://schemas.microsoft.com/office/drawing/2014/main" xmlns="" id="{623463FB-6BBE-3D41-497F-F8781CD919E4}"/>
                  </a:ext>
                </a:extLst>
              </p:cNvPr>
              <p:cNvGrpSpPr/>
              <p:nvPr/>
            </p:nvGrpSpPr>
            <p:grpSpPr>
              <a:xfrm>
                <a:off x="398602" y="1621821"/>
                <a:ext cx="1566699" cy="1266534"/>
                <a:chOff x="398602" y="1621821"/>
                <a:chExt cx="1566699" cy="1266534"/>
              </a:xfrm>
            </p:grpSpPr>
            <p:sp>
              <p:nvSpPr>
                <p:cNvPr id="9" name="Freeform: Shape 8">
                  <a:extLst>
                    <a:ext uri="{FF2B5EF4-FFF2-40B4-BE49-F238E27FC236}">
                      <a16:creationId xmlns:a16="http://schemas.microsoft.com/office/drawing/2014/main" xmlns="" id="{4C49BF29-2EAE-3C53-5C64-13E91A045B6D}"/>
                    </a:ext>
                  </a:extLst>
                </p:cNvPr>
                <p:cNvSpPr/>
                <p:nvPr/>
              </p:nvSpPr>
              <p:spPr>
                <a:xfrm>
                  <a:off x="398602" y="1621821"/>
                  <a:ext cx="1566699" cy="1266534"/>
                </a:xfrm>
                <a:custGeom>
                  <a:avLst/>
                  <a:gdLst>
                    <a:gd name="connsiteX0" fmla="*/ 1510762 w 1566699"/>
                    <a:gd name="connsiteY0" fmla="*/ 1084612 h 1266534"/>
                    <a:gd name="connsiteX1" fmla="*/ 205238 w 1566699"/>
                    <a:gd name="connsiteY1" fmla="*/ 1265953 h 1266534"/>
                    <a:gd name="connsiteX2" fmla="*/ 133006 w 1566699"/>
                    <a:gd name="connsiteY2" fmla="*/ 1211082 h 1266534"/>
                    <a:gd name="connsiteX3" fmla="*/ 581 w 1566699"/>
                    <a:gd name="connsiteY3" fmla="*/ 254191 h 1266534"/>
                    <a:gd name="connsiteX4" fmla="*/ 55424 w 1566699"/>
                    <a:gd name="connsiteY4" fmla="*/ 181923 h 1266534"/>
                    <a:gd name="connsiteX5" fmla="*/ 1361617 w 1566699"/>
                    <a:gd name="connsiteY5" fmla="*/ 582 h 1266534"/>
                    <a:gd name="connsiteX6" fmla="*/ 1433848 w 1566699"/>
                    <a:gd name="connsiteY6" fmla="*/ 55452 h 1266534"/>
                    <a:gd name="connsiteX7" fmla="*/ 1566273 w 1566699"/>
                    <a:gd name="connsiteY7" fmla="*/ 1012343 h 1266534"/>
                    <a:gd name="connsiteX8" fmla="*/ 1510762 w 1566699"/>
                    <a:gd name="connsiteY8" fmla="*/ 1084612 h 126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99" h="1266534">
                      <a:moveTo>
                        <a:pt x="1510762" y="1084612"/>
                      </a:moveTo>
                      <a:lnTo>
                        <a:pt x="205238" y="1265953"/>
                      </a:lnTo>
                      <a:cubicBezTo>
                        <a:pt x="170460" y="1270637"/>
                        <a:pt x="137688" y="1246547"/>
                        <a:pt x="133006" y="1211082"/>
                      </a:cubicBezTo>
                      <a:lnTo>
                        <a:pt x="581" y="254191"/>
                      </a:lnTo>
                      <a:cubicBezTo>
                        <a:pt x="-4100" y="219395"/>
                        <a:pt x="19977" y="186607"/>
                        <a:pt x="55424" y="181923"/>
                      </a:cubicBezTo>
                      <a:lnTo>
                        <a:pt x="1361617" y="582"/>
                      </a:lnTo>
                      <a:cubicBezTo>
                        <a:pt x="1396395" y="-4102"/>
                        <a:pt x="1429167" y="19987"/>
                        <a:pt x="1433848" y="55452"/>
                      </a:cubicBezTo>
                      <a:lnTo>
                        <a:pt x="1566273" y="1012343"/>
                      </a:lnTo>
                      <a:cubicBezTo>
                        <a:pt x="1570286" y="1047139"/>
                        <a:pt x="1545540" y="1079928"/>
                        <a:pt x="1510762" y="1084612"/>
                      </a:cubicBezTo>
                      <a:close/>
                    </a:path>
                  </a:pathLst>
                </a:custGeom>
                <a:solidFill>
                  <a:schemeClr val="bg1"/>
                </a:solidFill>
                <a:ln w="6671" cap="flat">
                  <a:solidFill>
                    <a:schemeClr val="accent2"/>
                  </a:solidFill>
                  <a:prstDash val="solid"/>
                  <a:miter/>
                </a:ln>
              </p:spPr>
              <p:txBody>
                <a:bodyPr rtlCol="0" anchor="ctr"/>
                <a:lstStyle/>
                <a:p>
                  <a:endParaRPr lang="pt-BR"/>
                </a:p>
              </p:txBody>
            </p:sp>
            <p:sp>
              <p:nvSpPr>
                <p:cNvPr id="10" name="Freeform: Shape 9">
                  <a:extLst>
                    <a:ext uri="{FF2B5EF4-FFF2-40B4-BE49-F238E27FC236}">
                      <a16:creationId xmlns:a16="http://schemas.microsoft.com/office/drawing/2014/main" xmlns="" id="{8B9F36E4-0F77-7DF5-F29D-2C3EC38C7CD8}"/>
                    </a:ext>
                  </a:extLst>
                </p:cNvPr>
                <p:cNvSpPr/>
                <p:nvPr/>
              </p:nvSpPr>
              <p:spPr>
                <a:xfrm>
                  <a:off x="492818" y="185660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11" name="Freeform: Shape 10">
                  <a:extLst>
                    <a:ext uri="{FF2B5EF4-FFF2-40B4-BE49-F238E27FC236}">
                      <a16:creationId xmlns:a16="http://schemas.microsoft.com/office/drawing/2014/main" xmlns="" id="{E2C4DB26-D278-0AA7-C4D2-D473FEE11FB9}"/>
                    </a:ext>
                  </a:extLst>
                </p:cNvPr>
                <p:cNvSpPr/>
                <p:nvPr/>
              </p:nvSpPr>
              <p:spPr>
                <a:xfrm>
                  <a:off x="606516" y="184054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15" name="Freeform: Shape 14">
                  <a:extLst>
                    <a:ext uri="{FF2B5EF4-FFF2-40B4-BE49-F238E27FC236}">
                      <a16:creationId xmlns:a16="http://schemas.microsoft.com/office/drawing/2014/main" xmlns="" id="{D3B75B00-6AAD-F70B-BFFD-82952D971422}"/>
                    </a:ext>
                  </a:extLst>
                </p:cNvPr>
                <p:cNvSpPr/>
                <p:nvPr/>
              </p:nvSpPr>
              <p:spPr>
                <a:xfrm>
                  <a:off x="720214" y="1825156"/>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16" name="Freeform: Shape 15">
                  <a:extLst>
                    <a:ext uri="{FF2B5EF4-FFF2-40B4-BE49-F238E27FC236}">
                      <a16:creationId xmlns:a16="http://schemas.microsoft.com/office/drawing/2014/main" xmlns="" id="{14C235AD-7C9C-1DC3-2365-CAE1D0039DFF}"/>
                    </a:ext>
                  </a:extLst>
                </p:cNvPr>
                <p:cNvSpPr/>
                <p:nvPr/>
              </p:nvSpPr>
              <p:spPr>
                <a:xfrm>
                  <a:off x="506863" y="1814450"/>
                  <a:ext cx="1235967" cy="171303"/>
                </a:xfrm>
                <a:custGeom>
                  <a:avLst/>
                  <a:gdLst>
                    <a:gd name="connsiteX0" fmla="*/ 0 w 1235967"/>
                    <a:gd name="connsiteY0" fmla="*/ 171304 h 171303"/>
                    <a:gd name="connsiteX1" fmla="*/ 1235967 w 1235967"/>
                    <a:gd name="connsiteY1" fmla="*/ 0 h 171303"/>
                  </a:gdLst>
                  <a:ahLst/>
                  <a:cxnLst>
                    <a:cxn ang="0">
                      <a:pos x="connsiteX0" y="connsiteY0"/>
                    </a:cxn>
                    <a:cxn ang="0">
                      <a:pos x="connsiteX1" y="connsiteY1"/>
                    </a:cxn>
                  </a:cxnLst>
                  <a:rect l="l" t="t" r="r" b="b"/>
                  <a:pathLst>
                    <a:path w="1235967" h="171303">
                      <a:moveTo>
                        <a:pt x="0" y="171304"/>
                      </a:moveTo>
                      <a:lnTo>
                        <a:pt x="1235967" y="0"/>
                      </a:lnTo>
                    </a:path>
                  </a:pathLst>
                </a:custGeom>
                <a:ln w="6671" cap="flat">
                  <a:solidFill>
                    <a:schemeClr val="accent2"/>
                  </a:solidFill>
                  <a:prstDash val="solid"/>
                  <a:miter/>
                </a:ln>
              </p:spPr>
              <p:txBody>
                <a:bodyPr rtlCol="0" anchor="ctr"/>
                <a:lstStyle/>
                <a:p>
                  <a:endParaRPr lang="pt-BR"/>
                </a:p>
              </p:txBody>
            </p:sp>
          </p:grpSp>
          <p:sp>
            <p:nvSpPr>
              <p:cNvPr id="18" name="Freeform: Shape 17">
                <a:extLst>
                  <a:ext uri="{FF2B5EF4-FFF2-40B4-BE49-F238E27FC236}">
                    <a16:creationId xmlns:a16="http://schemas.microsoft.com/office/drawing/2014/main" xmlns="" id="{CD96682F-44B3-A657-D9AD-43CE526AD815}"/>
                  </a:ext>
                </a:extLst>
              </p:cNvPr>
              <p:cNvSpPr/>
              <p:nvPr/>
            </p:nvSpPr>
            <p:spPr>
              <a:xfrm rot="-473512">
                <a:off x="593822" y="2092735"/>
                <a:ext cx="511627" cy="576794"/>
              </a:xfrm>
              <a:custGeom>
                <a:avLst/>
                <a:gdLst>
                  <a:gd name="connsiteX0" fmla="*/ 0 w 511627"/>
                  <a:gd name="connsiteY0" fmla="*/ 0 h 576794"/>
                  <a:gd name="connsiteX1" fmla="*/ 511627 w 511627"/>
                  <a:gd name="connsiteY1" fmla="*/ 0 h 576794"/>
                  <a:gd name="connsiteX2" fmla="*/ 511627 w 511627"/>
                  <a:gd name="connsiteY2" fmla="*/ 576794 h 576794"/>
                  <a:gd name="connsiteX3" fmla="*/ 0 w 511627"/>
                  <a:gd name="connsiteY3" fmla="*/ 576794 h 576794"/>
                </a:gdLst>
                <a:ahLst/>
                <a:cxnLst>
                  <a:cxn ang="0">
                    <a:pos x="connsiteX0" y="connsiteY0"/>
                  </a:cxn>
                  <a:cxn ang="0">
                    <a:pos x="connsiteX1" y="connsiteY1"/>
                  </a:cxn>
                  <a:cxn ang="0">
                    <a:pos x="connsiteX2" y="connsiteY2"/>
                  </a:cxn>
                  <a:cxn ang="0">
                    <a:pos x="connsiteX3" y="connsiteY3"/>
                  </a:cxn>
                </a:cxnLst>
                <a:rect l="l" t="t" r="r" b="b"/>
                <a:pathLst>
                  <a:path w="511627" h="576794">
                    <a:moveTo>
                      <a:pt x="0" y="0"/>
                    </a:moveTo>
                    <a:lnTo>
                      <a:pt x="511627" y="0"/>
                    </a:lnTo>
                    <a:lnTo>
                      <a:pt x="511627" y="576794"/>
                    </a:lnTo>
                    <a:lnTo>
                      <a:pt x="0" y="576794"/>
                    </a:lnTo>
                    <a:close/>
                  </a:path>
                </a:pathLst>
              </a:custGeom>
              <a:noFill/>
              <a:ln w="6671" cap="flat">
                <a:solidFill>
                  <a:schemeClr val="accent2"/>
                </a:solidFill>
                <a:prstDash val="solid"/>
                <a:miter/>
              </a:ln>
            </p:spPr>
            <p:txBody>
              <a:bodyPr rtlCol="0" anchor="ctr"/>
              <a:lstStyle/>
              <a:p>
                <a:endParaRPr lang="pt-BR"/>
              </a:p>
            </p:txBody>
          </p:sp>
          <p:sp>
            <p:nvSpPr>
              <p:cNvPr id="20" name="Freeform: Shape 19">
                <a:extLst>
                  <a:ext uri="{FF2B5EF4-FFF2-40B4-BE49-F238E27FC236}">
                    <a16:creationId xmlns:a16="http://schemas.microsoft.com/office/drawing/2014/main" xmlns="" id="{BB82FB7E-CB10-A140-269E-FAF0950B1E8E}"/>
                  </a:ext>
                </a:extLst>
              </p:cNvPr>
              <p:cNvSpPr/>
              <p:nvPr/>
            </p:nvSpPr>
            <p:spPr>
              <a:xfrm rot="-473512">
                <a:off x="1166350" y="2006424"/>
                <a:ext cx="591882" cy="236873"/>
              </a:xfrm>
              <a:custGeom>
                <a:avLst/>
                <a:gdLst>
                  <a:gd name="connsiteX0" fmla="*/ 0 w 591882"/>
                  <a:gd name="connsiteY0" fmla="*/ 0 h 236873"/>
                  <a:gd name="connsiteX1" fmla="*/ 591883 w 591882"/>
                  <a:gd name="connsiteY1" fmla="*/ 0 h 236873"/>
                  <a:gd name="connsiteX2" fmla="*/ 591883 w 591882"/>
                  <a:gd name="connsiteY2" fmla="*/ 236874 h 236873"/>
                  <a:gd name="connsiteX3" fmla="*/ 0 w 591882"/>
                  <a:gd name="connsiteY3" fmla="*/ 236874 h 236873"/>
                </a:gdLst>
                <a:ahLst/>
                <a:cxnLst>
                  <a:cxn ang="0">
                    <a:pos x="connsiteX0" y="connsiteY0"/>
                  </a:cxn>
                  <a:cxn ang="0">
                    <a:pos x="connsiteX1" y="connsiteY1"/>
                  </a:cxn>
                  <a:cxn ang="0">
                    <a:pos x="connsiteX2" y="connsiteY2"/>
                  </a:cxn>
                  <a:cxn ang="0">
                    <a:pos x="connsiteX3" y="connsiteY3"/>
                  </a:cxn>
                </a:cxnLst>
                <a:rect l="l" t="t" r="r" b="b"/>
                <a:pathLst>
                  <a:path w="591882" h="236873">
                    <a:moveTo>
                      <a:pt x="0" y="0"/>
                    </a:moveTo>
                    <a:lnTo>
                      <a:pt x="591883" y="0"/>
                    </a:lnTo>
                    <a:lnTo>
                      <a:pt x="591883" y="236874"/>
                    </a:lnTo>
                    <a:lnTo>
                      <a:pt x="0" y="236874"/>
                    </a:lnTo>
                    <a:close/>
                  </a:path>
                </a:pathLst>
              </a:custGeom>
              <a:noFill/>
              <a:ln w="6671" cap="flat">
                <a:solidFill>
                  <a:schemeClr val="accent2"/>
                </a:solidFill>
                <a:prstDash val="solid"/>
                <a:miter/>
              </a:ln>
            </p:spPr>
            <p:txBody>
              <a:bodyPr rtlCol="0" anchor="ctr"/>
              <a:lstStyle/>
              <a:p>
                <a:endParaRPr lang="pt-BR"/>
              </a:p>
            </p:txBody>
          </p:sp>
          <p:sp>
            <p:nvSpPr>
              <p:cNvPr id="21" name="Freeform: Shape 20">
                <a:extLst>
                  <a:ext uri="{FF2B5EF4-FFF2-40B4-BE49-F238E27FC236}">
                    <a16:creationId xmlns:a16="http://schemas.microsoft.com/office/drawing/2014/main" xmlns="" id="{1552EA01-B08A-C536-393F-029E004F95BB}"/>
                  </a:ext>
                </a:extLst>
              </p:cNvPr>
              <p:cNvSpPr/>
              <p:nvPr/>
            </p:nvSpPr>
            <p:spPr>
              <a:xfrm>
                <a:off x="1152936" y="2047985"/>
                <a:ext cx="618652" cy="153236"/>
              </a:xfrm>
              <a:custGeom>
                <a:avLst/>
                <a:gdLst>
                  <a:gd name="connsiteX0" fmla="*/ 0 w 618652"/>
                  <a:gd name="connsiteY0" fmla="*/ 0 h 153236"/>
                  <a:gd name="connsiteX1" fmla="*/ 618652 w 618652"/>
                  <a:gd name="connsiteY1" fmla="*/ 153236 h 153236"/>
                </a:gdLst>
                <a:ahLst/>
                <a:cxnLst>
                  <a:cxn ang="0">
                    <a:pos x="connsiteX0" y="connsiteY0"/>
                  </a:cxn>
                  <a:cxn ang="0">
                    <a:pos x="connsiteX1" y="connsiteY1"/>
                  </a:cxn>
                </a:cxnLst>
                <a:rect l="l" t="t" r="r" b="b"/>
                <a:pathLst>
                  <a:path w="618652" h="153236">
                    <a:moveTo>
                      <a:pt x="0" y="0"/>
                    </a:moveTo>
                    <a:lnTo>
                      <a:pt x="618652" y="153236"/>
                    </a:lnTo>
                  </a:path>
                </a:pathLst>
              </a:custGeom>
              <a:ln w="6671" cap="flat">
                <a:solidFill>
                  <a:schemeClr val="accent2"/>
                </a:solidFill>
                <a:prstDash val="solid"/>
                <a:miter/>
              </a:ln>
            </p:spPr>
            <p:txBody>
              <a:bodyPr rtlCol="0" anchor="ctr"/>
              <a:lstStyle/>
              <a:p>
                <a:endParaRPr lang="pt-BR"/>
              </a:p>
            </p:txBody>
          </p:sp>
          <p:sp>
            <p:nvSpPr>
              <p:cNvPr id="32" name="Freeform: Shape 31">
                <a:extLst>
                  <a:ext uri="{FF2B5EF4-FFF2-40B4-BE49-F238E27FC236}">
                    <a16:creationId xmlns:a16="http://schemas.microsoft.com/office/drawing/2014/main" xmlns="" id="{12109DE1-513D-339F-7751-0F310E227DE2}"/>
                  </a:ext>
                </a:extLst>
              </p:cNvPr>
              <p:cNvSpPr/>
              <p:nvPr/>
            </p:nvSpPr>
            <p:spPr>
              <a:xfrm>
                <a:off x="1185040" y="1967017"/>
                <a:ext cx="554446" cy="315171"/>
              </a:xfrm>
              <a:custGeom>
                <a:avLst/>
                <a:gdLst>
                  <a:gd name="connsiteX0" fmla="*/ 554446 w 554446"/>
                  <a:gd name="connsiteY0" fmla="*/ 0 h 315171"/>
                  <a:gd name="connsiteX1" fmla="*/ 0 w 554446"/>
                  <a:gd name="connsiteY1" fmla="*/ 315172 h 315171"/>
                </a:gdLst>
                <a:ahLst/>
                <a:cxnLst>
                  <a:cxn ang="0">
                    <a:pos x="connsiteX0" y="connsiteY0"/>
                  </a:cxn>
                  <a:cxn ang="0">
                    <a:pos x="connsiteX1" y="connsiteY1"/>
                  </a:cxn>
                </a:cxnLst>
                <a:rect l="l" t="t" r="r" b="b"/>
                <a:pathLst>
                  <a:path w="554446" h="315171">
                    <a:moveTo>
                      <a:pt x="554446" y="0"/>
                    </a:moveTo>
                    <a:lnTo>
                      <a:pt x="0" y="315172"/>
                    </a:lnTo>
                  </a:path>
                </a:pathLst>
              </a:custGeom>
              <a:ln w="6671" cap="flat">
                <a:solidFill>
                  <a:schemeClr val="accent2"/>
                </a:solidFill>
                <a:prstDash val="solid"/>
                <a:miter/>
              </a:ln>
            </p:spPr>
            <p:txBody>
              <a:bodyPr rtlCol="0" anchor="ctr"/>
              <a:lstStyle/>
              <a:p>
                <a:endParaRPr lang="pt-BR"/>
              </a:p>
            </p:txBody>
          </p:sp>
          <p:sp>
            <p:nvSpPr>
              <p:cNvPr id="35" name="Freeform: Shape 34">
                <a:extLst>
                  <a:ext uri="{FF2B5EF4-FFF2-40B4-BE49-F238E27FC236}">
                    <a16:creationId xmlns:a16="http://schemas.microsoft.com/office/drawing/2014/main" xmlns="" id="{A6F3AA5F-7FF0-F72A-6410-DF3CC15C821F}"/>
                  </a:ext>
                </a:extLst>
              </p:cNvPr>
              <p:cNvSpPr/>
              <p:nvPr/>
            </p:nvSpPr>
            <p:spPr>
              <a:xfrm>
                <a:off x="556355" y="2130960"/>
                <a:ext cx="585880" cy="500527"/>
              </a:xfrm>
              <a:custGeom>
                <a:avLst/>
                <a:gdLst>
                  <a:gd name="connsiteX0" fmla="*/ 0 w 585880"/>
                  <a:gd name="connsiteY0" fmla="*/ 0 h 500527"/>
                  <a:gd name="connsiteX1" fmla="*/ 585881 w 585880"/>
                  <a:gd name="connsiteY1" fmla="*/ 500528 h 500527"/>
                </a:gdLst>
                <a:ahLst/>
                <a:cxnLst>
                  <a:cxn ang="0">
                    <a:pos x="connsiteX0" y="connsiteY0"/>
                  </a:cxn>
                  <a:cxn ang="0">
                    <a:pos x="connsiteX1" y="connsiteY1"/>
                  </a:cxn>
                </a:cxnLst>
                <a:rect l="l" t="t" r="r" b="b"/>
                <a:pathLst>
                  <a:path w="585880" h="500527">
                    <a:moveTo>
                      <a:pt x="0" y="0"/>
                    </a:moveTo>
                    <a:lnTo>
                      <a:pt x="585881" y="500528"/>
                    </a:lnTo>
                  </a:path>
                </a:pathLst>
              </a:custGeom>
              <a:ln w="6671" cap="flat">
                <a:solidFill>
                  <a:schemeClr val="accent2"/>
                </a:solidFill>
                <a:prstDash val="solid"/>
                <a:miter/>
              </a:ln>
            </p:spPr>
            <p:txBody>
              <a:bodyPr rtlCol="0" anchor="ctr"/>
              <a:lstStyle/>
              <a:p>
                <a:endParaRPr lang="pt-BR"/>
              </a:p>
            </p:txBody>
          </p:sp>
          <p:sp>
            <p:nvSpPr>
              <p:cNvPr id="36" name="Freeform: Shape 35">
                <a:extLst>
                  <a:ext uri="{FF2B5EF4-FFF2-40B4-BE49-F238E27FC236}">
                    <a16:creationId xmlns:a16="http://schemas.microsoft.com/office/drawing/2014/main" xmlns="" id="{C2E4B342-BB5B-C20B-ADD3-F4D7F7A39CC4}"/>
                  </a:ext>
                </a:extLst>
              </p:cNvPr>
              <p:cNvSpPr/>
              <p:nvPr/>
            </p:nvSpPr>
            <p:spPr>
              <a:xfrm>
                <a:off x="635275" y="2060699"/>
                <a:ext cx="428040" cy="641050"/>
              </a:xfrm>
              <a:custGeom>
                <a:avLst/>
                <a:gdLst>
                  <a:gd name="connsiteX0" fmla="*/ 428041 w 428040"/>
                  <a:gd name="connsiteY0" fmla="*/ 0 h 641050"/>
                  <a:gd name="connsiteX1" fmla="*/ 0 w 428040"/>
                  <a:gd name="connsiteY1" fmla="*/ 641050 h 641050"/>
                </a:gdLst>
                <a:ahLst/>
                <a:cxnLst>
                  <a:cxn ang="0">
                    <a:pos x="connsiteX0" y="connsiteY0"/>
                  </a:cxn>
                  <a:cxn ang="0">
                    <a:pos x="connsiteX1" y="connsiteY1"/>
                  </a:cxn>
                </a:cxnLst>
                <a:rect l="l" t="t" r="r" b="b"/>
                <a:pathLst>
                  <a:path w="428040" h="641050">
                    <a:moveTo>
                      <a:pt x="428041" y="0"/>
                    </a:moveTo>
                    <a:lnTo>
                      <a:pt x="0" y="641050"/>
                    </a:lnTo>
                  </a:path>
                </a:pathLst>
              </a:custGeom>
              <a:ln w="6671" cap="flat">
                <a:solidFill>
                  <a:schemeClr val="accent2"/>
                </a:solidFill>
                <a:prstDash val="solid"/>
                <a:miter/>
              </a:ln>
            </p:spPr>
            <p:txBody>
              <a:bodyPr rtlCol="0" anchor="ctr"/>
              <a:lstStyle/>
              <a:p>
                <a:endParaRPr lang="pt-BR"/>
              </a:p>
            </p:txBody>
          </p:sp>
          <p:sp>
            <p:nvSpPr>
              <p:cNvPr id="37" name="Freeform: Shape 36">
                <a:extLst>
                  <a:ext uri="{FF2B5EF4-FFF2-40B4-BE49-F238E27FC236}">
                    <a16:creationId xmlns:a16="http://schemas.microsoft.com/office/drawing/2014/main" xmlns="" id="{9D3ADFE4-5271-A207-AD93-7C416FCC97C8}"/>
                  </a:ext>
                </a:extLst>
              </p:cNvPr>
              <p:cNvSpPr/>
              <p:nvPr/>
            </p:nvSpPr>
            <p:spPr>
              <a:xfrm rot="-473512">
                <a:off x="1193778" y="231356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42" name="Freeform: Shape 41">
                <a:extLst>
                  <a:ext uri="{FF2B5EF4-FFF2-40B4-BE49-F238E27FC236}">
                    <a16:creationId xmlns:a16="http://schemas.microsoft.com/office/drawing/2014/main" xmlns="" id="{212E3ED0-D985-669E-9BEC-F8674BBBEB44}"/>
                  </a:ext>
                </a:extLst>
              </p:cNvPr>
              <p:cNvSpPr/>
              <p:nvPr/>
            </p:nvSpPr>
            <p:spPr>
              <a:xfrm rot="-473512">
                <a:off x="1201734" y="237384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43" name="Freeform: Shape 42">
                <a:extLst>
                  <a:ext uri="{FF2B5EF4-FFF2-40B4-BE49-F238E27FC236}">
                    <a16:creationId xmlns:a16="http://schemas.microsoft.com/office/drawing/2014/main" xmlns="" id="{E9561006-1AEC-9D0A-B7D4-1C8FA18337B8}"/>
                  </a:ext>
                </a:extLst>
              </p:cNvPr>
              <p:cNvSpPr/>
              <p:nvPr/>
            </p:nvSpPr>
            <p:spPr>
              <a:xfrm rot="-473512">
                <a:off x="1210444" y="2434695"/>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44" name="Freeform: Shape 43">
                <a:extLst>
                  <a:ext uri="{FF2B5EF4-FFF2-40B4-BE49-F238E27FC236}">
                    <a16:creationId xmlns:a16="http://schemas.microsoft.com/office/drawing/2014/main" xmlns="" id="{612BF34E-607B-59AF-1EF9-9672F30FA098}"/>
                  </a:ext>
                </a:extLst>
              </p:cNvPr>
              <p:cNvSpPr/>
              <p:nvPr/>
            </p:nvSpPr>
            <p:spPr>
              <a:xfrm rot="-473512">
                <a:off x="1219153" y="2495546"/>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45" name="Freeform: Shape 44">
                <a:extLst>
                  <a:ext uri="{FF2B5EF4-FFF2-40B4-BE49-F238E27FC236}">
                    <a16:creationId xmlns:a16="http://schemas.microsoft.com/office/drawing/2014/main" xmlns="" id="{080F67AF-7111-120F-D9BC-515662BB714C}"/>
                  </a:ext>
                </a:extLst>
              </p:cNvPr>
              <p:cNvSpPr/>
              <p:nvPr/>
            </p:nvSpPr>
            <p:spPr>
              <a:xfrm rot="-473512">
                <a:off x="1227201" y="2556490"/>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grpSp>
        <p:grpSp>
          <p:nvGrpSpPr>
            <p:cNvPr id="7" name="Graphic 4">
              <a:extLst>
                <a:ext uri="{FF2B5EF4-FFF2-40B4-BE49-F238E27FC236}">
                  <a16:creationId xmlns:a16="http://schemas.microsoft.com/office/drawing/2014/main" xmlns="" id="{9FB53F3D-E1FF-BCD0-B43E-CD860CF87CAB}"/>
                </a:ext>
              </a:extLst>
            </p:cNvPr>
            <p:cNvGrpSpPr/>
            <p:nvPr/>
          </p:nvGrpSpPr>
          <p:grpSpPr>
            <a:xfrm>
              <a:off x="594830" y="2759649"/>
              <a:ext cx="644031" cy="420880"/>
              <a:chOff x="594830" y="2759649"/>
              <a:chExt cx="644031" cy="420880"/>
            </a:xfrm>
          </p:grpSpPr>
          <p:sp>
            <p:nvSpPr>
              <p:cNvPr id="47" name="Freeform: Shape 46">
                <a:extLst>
                  <a:ext uri="{FF2B5EF4-FFF2-40B4-BE49-F238E27FC236}">
                    <a16:creationId xmlns:a16="http://schemas.microsoft.com/office/drawing/2014/main" xmlns="" id="{3DD8D49F-08FC-FB74-A357-171EDFF9C7BF}"/>
                  </a:ext>
                </a:extLst>
              </p:cNvPr>
              <p:cNvSpPr/>
              <p:nvPr/>
            </p:nvSpPr>
            <p:spPr>
              <a:xfrm>
                <a:off x="594830" y="2759649"/>
                <a:ext cx="644031" cy="420880"/>
              </a:xfrm>
              <a:custGeom>
                <a:avLst/>
                <a:gdLst>
                  <a:gd name="connsiteX0" fmla="*/ 526004 w 644031"/>
                  <a:gd name="connsiteY0" fmla="*/ 419876 h 420880"/>
                  <a:gd name="connsiteX1" fmla="*/ 63185 w 644031"/>
                  <a:gd name="connsiteY1" fmla="*/ 346939 h 420880"/>
                  <a:gd name="connsiteX2" fmla="*/ 985 w 644031"/>
                  <a:gd name="connsiteY2" fmla="*/ 261287 h 420880"/>
                  <a:gd name="connsiteX3" fmla="*/ 32419 w 644031"/>
                  <a:gd name="connsiteY3" fmla="*/ 63217 h 420880"/>
                  <a:gd name="connsiteX4" fmla="*/ 118028 w 644031"/>
                  <a:gd name="connsiteY4" fmla="*/ 986 h 420880"/>
                  <a:gd name="connsiteX5" fmla="*/ 580846 w 644031"/>
                  <a:gd name="connsiteY5" fmla="*/ 73924 h 420880"/>
                  <a:gd name="connsiteX6" fmla="*/ 643046 w 644031"/>
                  <a:gd name="connsiteY6" fmla="*/ 159575 h 420880"/>
                  <a:gd name="connsiteX7" fmla="*/ 611612 w 644031"/>
                  <a:gd name="connsiteY7" fmla="*/ 357645 h 420880"/>
                  <a:gd name="connsiteX8" fmla="*/ 526004 w 644031"/>
                  <a:gd name="connsiteY8" fmla="*/ 419876 h 42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031" h="420880">
                    <a:moveTo>
                      <a:pt x="526004" y="419876"/>
                    </a:moveTo>
                    <a:lnTo>
                      <a:pt x="63185" y="346939"/>
                    </a:lnTo>
                    <a:cubicBezTo>
                      <a:pt x="22387" y="340247"/>
                      <a:pt x="-5703" y="302105"/>
                      <a:pt x="985" y="261287"/>
                    </a:cubicBezTo>
                    <a:lnTo>
                      <a:pt x="32419" y="63217"/>
                    </a:lnTo>
                    <a:cubicBezTo>
                      <a:pt x="39108" y="22399"/>
                      <a:pt x="77230" y="-5706"/>
                      <a:pt x="118028" y="986"/>
                    </a:cubicBezTo>
                    <a:lnTo>
                      <a:pt x="580846" y="73924"/>
                    </a:lnTo>
                    <a:cubicBezTo>
                      <a:pt x="621644" y="80615"/>
                      <a:pt x="649734" y="118757"/>
                      <a:pt x="643046" y="159575"/>
                    </a:cubicBezTo>
                    <a:lnTo>
                      <a:pt x="611612" y="357645"/>
                    </a:lnTo>
                    <a:cubicBezTo>
                      <a:pt x="605593" y="399133"/>
                      <a:pt x="566801" y="426568"/>
                      <a:pt x="526004" y="419876"/>
                    </a:cubicBezTo>
                    <a:close/>
                  </a:path>
                </a:pathLst>
              </a:custGeom>
              <a:solidFill>
                <a:schemeClr val="accent2"/>
              </a:solidFill>
              <a:ln w="6671" cap="flat">
                <a:noFill/>
                <a:prstDash val="solid"/>
                <a:miter/>
              </a:ln>
            </p:spPr>
            <p:txBody>
              <a:bodyPr rtlCol="0" anchor="ctr"/>
              <a:lstStyle/>
              <a:p>
                <a:endParaRPr lang="pt-BR"/>
              </a:p>
            </p:txBody>
          </p:sp>
          <p:grpSp>
            <p:nvGrpSpPr>
              <p:cNvPr id="13" name="Graphic 4">
                <a:extLst>
                  <a:ext uri="{FF2B5EF4-FFF2-40B4-BE49-F238E27FC236}">
                    <a16:creationId xmlns:a16="http://schemas.microsoft.com/office/drawing/2014/main" xmlns="" id="{90D7AD4A-2BAB-A3B8-8EE8-ECD142A7B0D9}"/>
                  </a:ext>
                </a:extLst>
              </p:cNvPr>
              <p:cNvGrpSpPr/>
              <p:nvPr/>
            </p:nvGrpSpPr>
            <p:grpSpPr>
              <a:xfrm>
                <a:off x="750311" y="2867699"/>
                <a:ext cx="332400" cy="204761"/>
                <a:chOff x="750311" y="2867699"/>
                <a:chExt cx="332400" cy="204761"/>
              </a:xfrm>
              <a:solidFill>
                <a:srgbClr val="FFFFFF"/>
              </a:solidFill>
            </p:grpSpPr>
            <p:sp>
              <p:nvSpPr>
                <p:cNvPr id="51" name="Freeform: Shape 50">
                  <a:extLst>
                    <a:ext uri="{FF2B5EF4-FFF2-40B4-BE49-F238E27FC236}">
                      <a16:creationId xmlns:a16="http://schemas.microsoft.com/office/drawing/2014/main" xmlns="" id="{D353B873-1E0D-4930-ED80-E5AC4ED1A61C}"/>
                    </a:ext>
                  </a:extLst>
                </p:cNvPr>
                <p:cNvSpPr/>
                <p:nvPr/>
              </p:nvSpPr>
              <p:spPr>
                <a:xfrm>
                  <a:off x="750311" y="2903394"/>
                  <a:ext cx="113531" cy="118879"/>
                </a:xfrm>
                <a:custGeom>
                  <a:avLst/>
                  <a:gdLst>
                    <a:gd name="connsiteX0" fmla="*/ 96978 w 113531"/>
                    <a:gd name="connsiteY0" fmla="*/ 110850 h 118879"/>
                    <a:gd name="connsiteX1" fmla="*/ 95640 w 113531"/>
                    <a:gd name="connsiteY1" fmla="*/ 115534 h 118879"/>
                    <a:gd name="connsiteX2" fmla="*/ 94303 w 113531"/>
                    <a:gd name="connsiteY2" fmla="*/ 118211 h 118879"/>
                    <a:gd name="connsiteX3" fmla="*/ 92965 w 113531"/>
                    <a:gd name="connsiteY3" fmla="*/ 118880 h 118879"/>
                    <a:gd name="connsiteX4" fmla="*/ 90959 w 113531"/>
                    <a:gd name="connsiteY4" fmla="*/ 117542 h 118879"/>
                    <a:gd name="connsiteX5" fmla="*/ 1338 w 113531"/>
                    <a:gd name="connsiteY5" fmla="*/ 52634 h 118879"/>
                    <a:gd name="connsiteX6" fmla="*/ 0 w 113531"/>
                    <a:gd name="connsiteY6" fmla="*/ 49288 h 118879"/>
                    <a:gd name="connsiteX7" fmla="*/ 0 w 113531"/>
                    <a:gd name="connsiteY7" fmla="*/ 42596 h 118879"/>
                    <a:gd name="connsiteX8" fmla="*/ 669 w 113531"/>
                    <a:gd name="connsiteY8" fmla="*/ 39250 h 118879"/>
                    <a:gd name="connsiteX9" fmla="*/ 2006 w 113531"/>
                    <a:gd name="connsiteY9" fmla="*/ 36574 h 118879"/>
                    <a:gd name="connsiteX10" fmla="*/ 3344 w 113531"/>
                    <a:gd name="connsiteY10" fmla="*/ 34566 h 118879"/>
                    <a:gd name="connsiteX11" fmla="*/ 4682 w 113531"/>
                    <a:gd name="connsiteY11" fmla="*/ 33897 h 118879"/>
                    <a:gd name="connsiteX12" fmla="*/ 109017 w 113531"/>
                    <a:gd name="connsiteY12" fmla="*/ 439 h 118879"/>
                    <a:gd name="connsiteX13" fmla="*/ 113029 w 113531"/>
                    <a:gd name="connsiteY13" fmla="*/ 1109 h 118879"/>
                    <a:gd name="connsiteX14" fmla="*/ 113029 w 113531"/>
                    <a:gd name="connsiteY14" fmla="*/ 8469 h 118879"/>
                    <a:gd name="connsiteX15" fmla="*/ 111692 w 113531"/>
                    <a:gd name="connsiteY15" fmla="*/ 13823 h 118879"/>
                    <a:gd name="connsiteX16" fmla="*/ 110354 w 113531"/>
                    <a:gd name="connsiteY16" fmla="*/ 17168 h 118879"/>
                    <a:gd name="connsiteX17" fmla="*/ 109017 w 113531"/>
                    <a:gd name="connsiteY17" fmla="*/ 19176 h 118879"/>
                    <a:gd name="connsiteX18" fmla="*/ 106341 w 113531"/>
                    <a:gd name="connsiteY18" fmla="*/ 20514 h 118879"/>
                    <a:gd name="connsiteX19" fmla="*/ 20733 w 113531"/>
                    <a:gd name="connsiteY19" fmla="*/ 46611 h 118879"/>
                    <a:gd name="connsiteX20" fmla="*/ 93634 w 113531"/>
                    <a:gd name="connsiteY20" fmla="*/ 97467 h 118879"/>
                    <a:gd name="connsiteX21" fmla="*/ 95640 w 113531"/>
                    <a:gd name="connsiteY21" fmla="*/ 99474 h 118879"/>
                    <a:gd name="connsiteX22" fmla="*/ 96978 w 113531"/>
                    <a:gd name="connsiteY22" fmla="*/ 101482 h 118879"/>
                    <a:gd name="connsiteX23" fmla="*/ 96978 w 113531"/>
                    <a:gd name="connsiteY23" fmla="*/ 104828 h 118879"/>
                    <a:gd name="connsiteX24" fmla="*/ 96978 w 113531"/>
                    <a:gd name="connsiteY24" fmla="*/ 110850 h 1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531" h="118879">
                      <a:moveTo>
                        <a:pt x="96978" y="110850"/>
                      </a:moveTo>
                      <a:cubicBezTo>
                        <a:pt x="96978" y="112857"/>
                        <a:pt x="96309" y="114865"/>
                        <a:pt x="95640" y="115534"/>
                      </a:cubicBezTo>
                      <a:cubicBezTo>
                        <a:pt x="94971" y="116872"/>
                        <a:pt x="94971" y="117542"/>
                        <a:pt x="94303" y="118211"/>
                      </a:cubicBezTo>
                      <a:cubicBezTo>
                        <a:pt x="93634" y="118880"/>
                        <a:pt x="92965" y="118880"/>
                        <a:pt x="92965" y="118880"/>
                      </a:cubicBezTo>
                      <a:cubicBezTo>
                        <a:pt x="92296" y="118880"/>
                        <a:pt x="91627" y="118211"/>
                        <a:pt x="90959" y="117542"/>
                      </a:cubicBezTo>
                      <a:lnTo>
                        <a:pt x="1338" y="52634"/>
                      </a:lnTo>
                      <a:cubicBezTo>
                        <a:pt x="669" y="51964"/>
                        <a:pt x="0" y="51295"/>
                        <a:pt x="0" y="49288"/>
                      </a:cubicBezTo>
                      <a:cubicBezTo>
                        <a:pt x="0" y="47950"/>
                        <a:pt x="0" y="45273"/>
                        <a:pt x="0" y="42596"/>
                      </a:cubicBezTo>
                      <a:cubicBezTo>
                        <a:pt x="0" y="41258"/>
                        <a:pt x="669" y="39920"/>
                        <a:pt x="669" y="39250"/>
                      </a:cubicBezTo>
                      <a:cubicBezTo>
                        <a:pt x="669" y="37912"/>
                        <a:pt x="1338" y="37243"/>
                        <a:pt x="2006" y="36574"/>
                      </a:cubicBezTo>
                      <a:cubicBezTo>
                        <a:pt x="2675" y="35905"/>
                        <a:pt x="2675" y="35236"/>
                        <a:pt x="3344" y="34566"/>
                      </a:cubicBezTo>
                      <a:cubicBezTo>
                        <a:pt x="4013" y="33897"/>
                        <a:pt x="4013" y="33897"/>
                        <a:pt x="4682" y="33897"/>
                      </a:cubicBezTo>
                      <a:lnTo>
                        <a:pt x="109017" y="439"/>
                      </a:lnTo>
                      <a:cubicBezTo>
                        <a:pt x="111023" y="-230"/>
                        <a:pt x="112361" y="-230"/>
                        <a:pt x="113029" y="1109"/>
                      </a:cubicBezTo>
                      <a:cubicBezTo>
                        <a:pt x="113698" y="2447"/>
                        <a:pt x="113698" y="4454"/>
                        <a:pt x="113029" y="8469"/>
                      </a:cubicBezTo>
                      <a:cubicBezTo>
                        <a:pt x="112361" y="11146"/>
                        <a:pt x="112361" y="12484"/>
                        <a:pt x="111692" y="13823"/>
                      </a:cubicBezTo>
                      <a:cubicBezTo>
                        <a:pt x="111023" y="15161"/>
                        <a:pt x="111023" y="16499"/>
                        <a:pt x="110354" y="17168"/>
                      </a:cubicBezTo>
                      <a:cubicBezTo>
                        <a:pt x="109685" y="17838"/>
                        <a:pt x="109685" y="18507"/>
                        <a:pt x="109017" y="19176"/>
                      </a:cubicBezTo>
                      <a:cubicBezTo>
                        <a:pt x="108348" y="19845"/>
                        <a:pt x="107679" y="19845"/>
                        <a:pt x="106341" y="20514"/>
                      </a:cubicBezTo>
                      <a:lnTo>
                        <a:pt x="20733" y="46611"/>
                      </a:lnTo>
                      <a:lnTo>
                        <a:pt x="93634" y="97467"/>
                      </a:lnTo>
                      <a:cubicBezTo>
                        <a:pt x="94303" y="98136"/>
                        <a:pt x="95640" y="98805"/>
                        <a:pt x="95640" y="99474"/>
                      </a:cubicBezTo>
                      <a:cubicBezTo>
                        <a:pt x="96309" y="100144"/>
                        <a:pt x="96309" y="100813"/>
                        <a:pt x="96978" y="101482"/>
                      </a:cubicBezTo>
                      <a:cubicBezTo>
                        <a:pt x="96978" y="102151"/>
                        <a:pt x="96978" y="103489"/>
                        <a:pt x="96978" y="104828"/>
                      </a:cubicBezTo>
                      <a:cubicBezTo>
                        <a:pt x="97647" y="106166"/>
                        <a:pt x="97647" y="108173"/>
                        <a:pt x="96978" y="110850"/>
                      </a:cubicBezTo>
                      <a:close/>
                    </a:path>
                  </a:pathLst>
                </a:custGeom>
                <a:solidFill>
                  <a:schemeClr val="bg1"/>
                </a:solidFill>
                <a:ln w="6671" cap="flat">
                  <a:noFill/>
                  <a:prstDash val="solid"/>
                  <a:miter/>
                </a:ln>
              </p:spPr>
              <p:txBody>
                <a:bodyPr rtlCol="0" anchor="ctr"/>
                <a:lstStyle/>
                <a:p>
                  <a:endParaRPr lang="pt-BR"/>
                </a:p>
              </p:txBody>
            </p:sp>
            <p:sp>
              <p:nvSpPr>
                <p:cNvPr id="52" name="Freeform: Shape 51">
                  <a:extLst>
                    <a:ext uri="{FF2B5EF4-FFF2-40B4-BE49-F238E27FC236}">
                      <a16:creationId xmlns:a16="http://schemas.microsoft.com/office/drawing/2014/main" xmlns="" id="{6B0C0895-214B-6996-224D-7B86C0B73AE4}"/>
                    </a:ext>
                  </a:extLst>
                </p:cNvPr>
                <p:cNvSpPr/>
                <p:nvPr/>
              </p:nvSpPr>
              <p:spPr>
                <a:xfrm>
                  <a:off x="851302" y="2867699"/>
                  <a:ext cx="128412" cy="204761"/>
                </a:xfrm>
                <a:custGeom>
                  <a:avLst/>
                  <a:gdLst>
                    <a:gd name="connsiteX0" fmla="*/ 21402 w 128412"/>
                    <a:gd name="connsiteY0" fmla="*/ 201415 h 204761"/>
                    <a:gd name="connsiteX1" fmla="*/ 19396 w 128412"/>
                    <a:gd name="connsiteY1" fmla="*/ 203423 h 204761"/>
                    <a:gd name="connsiteX2" fmla="*/ 17389 w 128412"/>
                    <a:gd name="connsiteY2" fmla="*/ 204761 h 204761"/>
                    <a:gd name="connsiteX3" fmla="*/ 14045 w 128412"/>
                    <a:gd name="connsiteY3" fmla="*/ 204761 h 204761"/>
                    <a:gd name="connsiteX4" fmla="*/ 9363 w 128412"/>
                    <a:gd name="connsiteY4" fmla="*/ 204092 h 204761"/>
                    <a:gd name="connsiteX5" fmla="*/ 4013 w 128412"/>
                    <a:gd name="connsiteY5" fmla="*/ 202754 h 204761"/>
                    <a:gd name="connsiteX6" fmla="*/ 1338 w 128412"/>
                    <a:gd name="connsiteY6" fmla="*/ 200746 h 204761"/>
                    <a:gd name="connsiteX7" fmla="*/ 0 w 128412"/>
                    <a:gd name="connsiteY7" fmla="*/ 198739 h 204761"/>
                    <a:gd name="connsiteX8" fmla="*/ 669 w 128412"/>
                    <a:gd name="connsiteY8" fmla="*/ 196062 h 204761"/>
                    <a:gd name="connsiteX9" fmla="*/ 107679 w 128412"/>
                    <a:gd name="connsiteY9" fmla="*/ 3346 h 204761"/>
                    <a:gd name="connsiteX10" fmla="*/ 109685 w 128412"/>
                    <a:gd name="connsiteY10" fmla="*/ 1338 h 204761"/>
                    <a:gd name="connsiteX11" fmla="*/ 111692 w 128412"/>
                    <a:gd name="connsiteY11" fmla="*/ 0 h 204761"/>
                    <a:gd name="connsiteX12" fmla="*/ 115036 w 128412"/>
                    <a:gd name="connsiteY12" fmla="*/ 0 h 204761"/>
                    <a:gd name="connsiteX13" fmla="*/ 119718 w 128412"/>
                    <a:gd name="connsiteY13" fmla="*/ 669 h 204761"/>
                    <a:gd name="connsiteX14" fmla="*/ 124399 w 128412"/>
                    <a:gd name="connsiteY14" fmla="*/ 2007 h 204761"/>
                    <a:gd name="connsiteX15" fmla="*/ 127075 w 128412"/>
                    <a:gd name="connsiteY15" fmla="*/ 3346 h 204761"/>
                    <a:gd name="connsiteX16" fmla="*/ 128412 w 128412"/>
                    <a:gd name="connsiteY16" fmla="*/ 5353 h 204761"/>
                    <a:gd name="connsiteX17" fmla="*/ 127743 w 128412"/>
                    <a:gd name="connsiteY17" fmla="*/ 8030 h 204761"/>
                    <a:gd name="connsiteX18" fmla="*/ 21402 w 128412"/>
                    <a:gd name="connsiteY18" fmla="*/ 201415 h 2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8412" h="204761">
                      <a:moveTo>
                        <a:pt x="21402" y="201415"/>
                      </a:moveTo>
                      <a:cubicBezTo>
                        <a:pt x="20733" y="202754"/>
                        <a:pt x="20064" y="203423"/>
                        <a:pt x="19396" y="203423"/>
                      </a:cubicBezTo>
                      <a:cubicBezTo>
                        <a:pt x="18727" y="204092"/>
                        <a:pt x="18058" y="204092"/>
                        <a:pt x="17389" y="204761"/>
                      </a:cubicBezTo>
                      <a:cubicBezTo>
                        <a:pt x="16720" y="204761"/>
                        <a:pt x="15383" y="204761"/>
                        <a:pt x="14045" y="204761"/>
                      </a:cubicBezTo>
                      <a:cubicBezTo>
                        <a:pt x="12707" y="204761"/>
                        <a:pt x="11370" y="204761"/>
                        <a:pt x="9363" y="204092"/>
                      </a:cubicBezTo>
                      <a:cubicBezTo>
                        <a:pt x="7357" y="204092"/>
                        <a:pt x="5351" y="203423"/>
                        <a:pt x="4013" y="202754"/>
                      </a:cubicBezTo>
                      <a:cubicBezTo>
                        <a:pt x="2675" y="202085"/>
                        <a:pt x="2006" y="201415"/>
                        <a:pt x="1338" y="200746"/>
                      </a:cubicBezTo>
                      <a:cubicBezTo>
                        <a:pt x="669" y="200077"/>
                        <a:pt x="0" y="199408"/>
                        <a:pt x="0" y="198739"/>
                      </a:cubicBezTo>
                      <a:cubicBezTo>
                        <a:pt x="0" y="198070"/>
                        <a:pt x="0" y="196732"/>
                        <a:pt x="669" y="196062"/>
                      </a:cubicBezTo>
                      <a:lnTo>
                        <a:pt x="107679" y="3346"/>
                      </a:lnTo>
                      <a:cubicBezTo>
                        <a:pt x="108348" y="2007"/>
                        <a:pt x="109017" y="1338"/>
                        <a:pt x="109685" y="1338"/>
                      </a:cubicBezTo>
                      <a:cubicBezTo>
                        <a:pt x="110354" y="669"/>
                        <a:pt x="111023" y="669"/>
                        <a:pt x="111692" y="0"/>
                      </a:cubicBezTo>
                      <a:cubicBezTo>
                        <a:pt x="112361" y="0"/>
                        <a:pt x="113698" y="0"/>
                        <a:pt x="115036" y="0"/>
                      </a:cubicBezTo>
                      <a:cubicBezTo>
                        <a:pt x="116374" y="0"/>
                        <a:pt x="117711" y="0"/>
                        <a:pt x="119718" y="669"/>
                      </a:cubicBezTo>
                      <a:cubicBezTo>
                        <a:pt x="121724" y="669"/>
                        <a:pt x="123730" y="1338"/>
                        <a:pt x="124399" y="2007"/>
                      </a:cubicBezTo>
                      <a:cubicBezTo>
                        <a:pt x="125737" y="2677"/>
                        <a:pt x="126406" y="3346"/>
                        <a:pt x="127075" y="3346"/>
                      </a:cubicBezTo>
                      <a:cubicBezTo>
                        <a:pt x="127743" y="3346"/>
                        <a:pt x="128412" y="4684"/>
                        <a:pt x="128412" y="5353"/>
                      </a:cubicBezTo>
                      <a:cubicBezTo>
                        <a:pt x="128412" y="6022"/>
                        <a:pt x="128412" y="7361"/>
                        <a:pt x="127743" y="8030"/>
                      </a:cubicBezTo>
                      <a:lnTo>
                        <a:pt x="21402" y="201415"/>
                      </a:lnTo>
                      <a:close/>
                    </a:path>
                  </a:pathLst>
                </a:custGeom>
                <a:solidFill>
                  <a:schemeClr val="bg1"/>
                </a:solidFill>
                <a:ln w="6671" cap="flat">
                  <a:noFill/>
                  <a:prstDash val="solid"/>
                  <a:miter/>
                </a:ln>
              </p:spPr>
              <p:txBody>
                <a:bodyPr rtlCol="0" anchor="ctr"/>
                <a:lstStyle/>
                <a:p>
                  <a:endParaRPr lang="pt-BR"/>
                </a:p>
              </p:txBody>
            </p:sp>
            <p:sp>
              <p:nvSpPr>
                <p:cNvPr id="53" name="Freeform: Shape 52">
                  <a:extLst>
                    <a:ext uri="{FF2B5EF4-FFF2-40B4-BE49-F238E27FC236}">
                      <a16:creationId xmlns:a16="http://schemas.microsoft.com/office/drawing/2014/main" xmlns="" id="{2C1EE3FD-C517-FC68-2DD1-62C9C1C1B88A}"/>
                    </a:ext>
                  </a:extLst>
                </p:cNvPr>
                <p:cNvSpPr/>
                <p:nvPr/>
              </p:nvSpPr>
              <p:spPr>
                <a:xfrm>
                  <a:off x="969013" y="2921901"/>
                  <a:ext cx="113698" cy="120076"/>
                </a:xfrm>
                <a:custGeom>
                  <a:avLst/>
                  <a:gdLst>
                    <a:gd name="connsiteX0" fmla="*/ 113698 w 113698"/>
                    <a:gd name="connsiteY0" fmla="*/ 76953 h 120076"/>
                    <a:gd name="connsiteX1" fmla="*/ 113029 w 113698"/>
                    <a:gd name="connsiteY1" fmla="*/ 80968 h 120076"/>
                    <a:gd name="connsiteX2" fmla="*/ 111692 w 113698"/>
                    <a:gd name="connsiteY2" fmla="*/ 83644 h 120076"/>
                    <a:gd name="connsiteX3" fmla="*/ 110354 w 113698"/>
                    <a:gd name="connsiteY3" fmla="*/ 85652 h 120076"/>
                    <a:gd name="connsiteX4" fmla="*/ 109017 w 113698"/>
                    <a:gd name="connsiteY4" fmla="*/ 86321 h 120076"/>
                    <a:gd name="connsiteX5" fmla="*/ 4682 w 113698"/>
                    <a:gd name="connsiteY5" fmla="*/ 119779 h 120076"/>
                    <a:gd name="connsiteX6" fmla="*/ 2006 w 113698"/>
                    <a:gd name="connsiteY6" fmla="*/ 119779 h 120076"/>
                    <a:gd name="connsiteX7" fmla="*/ 669 w 113698"/>
                    <a:gd name="connsiteY7" fmla="*/ 118440 h 120076"/>
                    <a:gd name="connsiteX8" fmla="*/ 0 w 113698"/>
                    <a:gd name="connsiteY8" fmla="*/ 115764 h 120076"/>
                    <a:gd name="connsiteX9" fmla="*/ 669 w 113698"/>
                    <a:gd name="connsiteY9" fmla="*/ 111080 h 120076"/>
                    <a:gd name="connsiteX10" fmla="*/ 1338 w 113698"/>
                    <a:gd name="connsiteY10" fmla="*/ 105726 h 120076"/>
                    <a:gd name="connsiteX11" fmla="*/ 2675 w 113698"/>
                    <a:gd name="connsiteY11" fmla="*/ 102381 h 120076"/>
                    <a:gd name="connsiteX12" fmla="*/ 4013 w 113698"/>
                    <a:gd name="connsiteY12" fmla="*/ 100373 h 120076"/>
                    <a:gd name="connsiteX13" fmla="*/ 6688 w 113698"/>
                    <a:gd name="connsiteY13" fmla="*/ 99035 h 120076"/>
                    <a:gd name="connsiteX14" fmla="*/ 92296 w 113698"/>
                    <a:gd name="connsiteY14" fmla="*/ 72269 h 120076"/>
                    <a:gd name="connsiteX15" fmla="*/ 19396 w 113698"/>
                    <a:gd name="connsiteY15" fmla="*/ 21413 h 120076"/>
                    <a:gd name="connsiteX16" fmla="*/ 17389 w 113698"/>
                    <a:gd name="connsiteY16" fmla="*/ 19406 h 120076"/>
                    <a:gd name="connsiteX17" fmla="*/ 16052 w 113698"/>
                    <a:gd name="connsiteY17" fmla="*/ 17398 h 120076"/>
                    <a:gd name="connsiteX18" fmla="*/ 16052 w 113698"/>
                    <a:gd name="connsiteY18" fmla="*/ 14052 h 120076"/>
                    <a:gd name="connsiteX19" fmla="*/ 16720 w 113698"/>
                    <a:gd name="connsiteY19" fmla="*/ 8030 h 120076"/>
                    <a:gd name="connsiteX20" fmla="*/ 18058 w 113698"/>
                    <a:gd name="connsiteY20" fmla="*/ 3346 h 120076"/>
                    <a:gd name="connsiteX21" fmla="*/ 19396 w 113698"/>
                    <a:gd name="connsiteY21" fmla="*/ 669 h 120076"/>
                    <a:gd name="connsiteX22" fmla="*/ 20733 w 113698"/>
                    <a:gd name="connsiteY22" fmla="*/ 0 h 120076"/>
                    <a:gd name="connsiteX23" fmla="*/ 22740 w 113698"/>
                    <a:gd name="connsiteY23" fmla="*/ 1338 h 120076"/>
                    <a:gd name="connsiteX24" fmla="*/ 112361 w 113698"/>
                    <a:gd name="connsiteY24" fmla="*/ 65577 h 120076"/>
                    <a:gd name="connsiteX25" fmla="*/ 113698 w 113698"/>
                    <a:gd name="connsiteY25" fmla="*/ 68923 h 120076"/>
                    <a:gd name="connsiteX26" fmla="*/ 113698 w 113698"/>
                    <a:gd name="connsiteY26" fmla="*/ 76953 h 12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698" h="120076">
                      <a:moveTo>
                        <a:pt x="113698" y="76953"/>
                      </a:moveTo>
                      <a:cubicBezTo>
                        <a:pt x="113698" y="78291"/>
                        <a:pt x="113029" y="79629"/>
                        <a:pt x="113029" y="80968"/>
                      </a:cubicBezTo>
                      <a:cubicBezTo>
                        <a:pt x="112361" y="82306"/>
                        <a:pt x="112361" y="82975"/>
                        <a:pt x="111692" y="83644"/>
                      </a:cubicBezTo>
                      <a:cubicBezTo>
                        <a:pt x="111023" y="84314"/>
                        <a:pt x="111023" y="84983"/>
                        <a:pt x="110354" y="85652"/>
                      </a:cubicBezTo>
                      <a:cubicBezTo>
                        <a:pt x="109685" y="86321"/>
                        <a:pt x="109685" y="86321"/>
                        <a:pt x="109017" y="86321"/>
                      </a:cubicBezTo>
                      <a:lnTo>
                        <a:pt x="4682" y="119779"/>
                      </a:lnTo>
                      <a:cubicBezTo>
                        <a:pt x="4013" y="119779"/>
                        <a:pt x="2675" y="120448"/>
                        <a:pt x="2006" y="119779"/>
                      </a:cubicBezTo>
                      <a:cubicBezTo>
                        <a:pt x="1338" y="119779"/>
                        <a:pt x="669" y="119110"/>
                        <a:pt x="669" y="118440"/>
                      </a:cubicBezTo>
                      <a:cubicBezTo>
                        <a:pt x="669" y="117771"/>
                        <a:pt x="0" y="117102"/>
                        <a:pt x="0" y="115764"/>
                      </a:cubicBezTo>
                      <a:cubicBezTo>
                        <a:pt x="0" y="114425"/>
                        <a:pt x="0" y="113087"/>
                        <a:pt x="669" y="111080"/>
                      </a:cubicBezTo>
                      <a:cubicBezTo>
                        <a:pt x="1338" y="109072"/>
                        <a:pt x="1338" y="107065"/>
                        <a:pt x="1338" y="105726"/>
                      </a:cubicBezTo>
                      <a:cubicBezTo>
                        <a:pt x="1338" y="104388"/>
                        <a:pt x="2006" y="103050"/>
                        <a:pt x="2675" y="102381"/>
                      </a:cubicBezTo>
                      <a:cubicBezTo>
                        <a:pt x="3344" y="101712"/>
                        <a:pt x="3344" y="101042"/>
                        <a:pt x="4013" y="100373"/>
                      </a:cubicBezTo>
                      <a:cubicBezTo>
                        <a:pt x="4682" y="99704"/>
                        <a:pt x="5351" y="99704"/>
                        <a:pt x="6688" y="99035"/>
                      </a:cubicBezTo>
                      <a:lnTo>
                        <a:pt x="92296" y="72269"/>
                      </a:lnTo>
                      <a:lnTo>
                        <a:pt x="19396" y="21413"/>
                      </a:lnTo>
                      <a:cubicBezTo>
                        <a:pt x="18727" y="20744"/>
                        <a:pt x="17389" y="20075"/>
                        <a:pt x="17389" y="19406"/>
                      </a:cubicBezTo>
                      <a:cubicBezTo>
                        <a:pt x="16720" y="18736"/>
                        <a:pt x="16720" y="18067"/>
                        <a:pt x="16052" y="17398"/>
                      </a:cubicBezTo>
                      <a:cubicBezTo>
                        <a:pt x="16052" y="16729"/>
                        <a:pt x="16052" y="15391"/>
                        <a:pt x="16052" y="14052"/>
                      </a:cubicBezTo>
                      <a:cubicBezTo>
                        <a:pt x="16052" y="12714"/>
                        <a:pt x="16720" y="10707"/>
                        <a:pt x="16720" y="8030"/>
                      </a:cubicBezTo>
                      <a:cubicBezTo>
                        <a:pt x="17389" y="6022"/>
                        <a:pt x="17389" y="4015"/>
                        <a:pt x="18058" y="3346"/>
                      </a:cubicBezTo>
                      <a:cubicBezTo>
                        <a:pt x="18727" y="2007"/>
                        <a:pt x="18727" y="1338"/>
                        <a:pt x="19396" y="669"/>
                      </a:cubicBezTo>
                      <a:cubicBezTo>
                        <a:pt x="20064" y="0"/>
                        <a:pt x="20064" y="0"/>
                        <a:pt x="20733" y="0"/>
                      </a:cubicBezTo>
                      <a:cubicBezTo>
                        <a:pt x="21402" y="0"/>
                        <a:pt x="22071" y="669"/>
                        <a:pt x="22740" y="1338"/>
                      </a:cubicBezTo>
                      <a:lnTo>
                        <a:pt x="112361" y="65577"/>
                      </a:lnTo>
                      <a:cubicBezTo>
                        <a:pt x="113029" y="66246"/>
                        <a:pt x="113698" y="66915"/>
                        <a:pt x="113698" y="68923"/>
                      </a:cubicBezTo>
                      <a:cubicBezTo>
                        <a:pt x="113698" y="72269"/>
                        <a:pt x="113698" y="74276"/>
                        <a:pt x="113698" y="76953"/>
                      </a:cubicBezTo>
                      <a:close/>
                    </a:path>
                  </a:pathLst>
                </a:custGeom>
                <a:solidFill>
                  <a:schemeClr val="bg1"/>
                </a:solidFill>
                <a:ln w="6671" cap="flat">
                  <a:noFill/>
                  <a:prstDash val="solid"/>
                  <a:miter/>
                </a:ln>
              </p:spPr>
              <p:txBody>
                <a:bodyPr rtlCol="0" anchor="ctr"/>
                <a:lstStyle/>
                <a:p>
                  <a:endParaRPr lang="pt-BR"/>
                </a:p>
              </p:txBody>
            </p:sp>
          </p:grpSp>
        </p:grpSp>
        <p:grpSp>
          <p:nvGrpSpPr>
            <p:cNvPr id="17" name="Graphic 4">
              <a:extLst>
                <a:ext uri="{FF2B5EF4-FFF2-40B4-BE49-F238E27FC236}">
                  <a16:creationId xmlns:a16="http://schemas.microsoft.com/office/drawing/2014/main" xmlns="" id="{DDFA8400-EFDD-7A8C-6801-F9132199940B}"/>
                </a:ext>
              </a:extLst>
            </p:cNvPr>
            <p:cNvGrpSpPr/>
            <p:nvPr/>
          </p:nvGrpSpPr>
          <p:grpSpPr>
            <a:xfrm>
              <a:off x="242682" y="2377180"/>
              <a:ext cx="2051352" cy="2835237"/>
              <a:chOff x="242682" y="2377180"/>
              <a:chExt cx="2051352" cy="2835237"/>
            </a:xfrm>
          </p:grpSpPr>
          <p:sp>
            <p:nvSpPr>
              <p:cNvPr id="55" name="Freeform: Shape 54">
                <a:extLst>
                  <a:ext uri="{FF2B5EF4-FFF2-40B4-BE49-F238E27FC236}">
                    <a16:creationId xmlns:a16="http://schemas.microsoft.com/office/drawing/2014/main" xmlns="" id="{5252D78B-F680-3880-6BAB-8EDC40CA682D}"/>
                  </a:ext>
                </a:extLst>
              </p:cNvPr>
              <p:cNvSpPr/>
              <p:nvPr/>
            </p:nvSpPr>
            <p:spPr>
              <a:xfrm>
                <a:off x="1015383" y="3553502"/>
                <a:ext cx="230695" cy="126352"/>
              </a:xfrm>
              <a:custGeom>
                <a:avLst/>
                <a:gdLst>
                  <a:gd name="connsiteX0" fmla="*/ 220487 w 230695"/>
                  <a:gd name="connsiteY0" fmla="*/ 73018 h 126352"/>
                  <a:gd name="connsiteX1" fmla="*/ 84049 w 230695"/>
                  <a:gd name="connsiteY1" fmla="*/ 124543 h 126352"/>
                  <a:gd name="connsiteX2" fmla="*/ 11817 w 230695"/>
                  <a:gd name="connsiteY2" fmla="*/ 66996 h 126352"/>
                  <a:gd name="connsiteX3" fmla="*/ 3791 w 230695"/>
                  <a:gd name="connsiteY3" fmla="*/ 12794 h 126352"/>
                  <a:gd name="connsiteX4" fmla="*/ 23187 w 230695"/>
                  <a:gd name="connsiteY4" fmla="*/ 749 h 126352"/>
                  <a:gd name="connsiteX5" fmla="*/ 177683 w 230695"/>
                  <a:gd name="connsiteY5" fmla="*/ 3426 h 126352"/>
                  <a:gd name="connsiteX6" fmla="*/ 220487 w 230695"/>
                  <a:gd name="connsiteY6" fmla="*/ 73018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95" h="126352">
                    <a:moveTo>
                      <a:pt x="220487" y="73018"/>
                    </a:moveTo>
                    <a:cubicBezTo>
                      <a:pt x="182364" y="82386"/>
                      <a:pt x="101438" y="114506"/>
                      <a:pt x="84049" y="124543"/>
                    </a:cubicBezTo>
                    <a:cubicBezTo>
                      <a:pt x="65991" y="134580"/>
                      <a:pt x="22518" y="101123"/>
                      <a:pt x="11817" y="66996"/>
                    </a:cubicBezTo>
                    <a:cubicBezTo>
                      <a:pt x="4460" y="44244"/>
                      <a:pt x="-5572" y="22162"/>
                      <a:pt x="3791" y="12794"/>
                    </a:cubicBezTo>
                    <a:cubicBezTo>
                      <a:pt x="9142" y="8110"/>
                      <a:pt x="13154" y="2088"/>
                      <a:pt x="23187" y="749"/>
                    </a:cubicBezTo>
                    <a:cubicBezTo>
                      <a:pt x="51946" y="-1927"/>
                      <a:pt x="177683" y="3426"/>
                      <a:pt x="177683" y="3426"/>
                    </a:cubicBezTo>
                    <a:cubicBezTo>
                      <a:pt x="177683" y="3426"/>
                      <a:pt x="258609" y="63650"/>
                      <a:pt x="220487" y="73018"/>
                    </a:cubicBezTo>
                    <a:close/>
                  </a:path>
                </a:pathLst>
              </a:custGeom>
              <a:solidFill>
                <a:srgbClr val="D98A7A"/>
              </a:solidFill>
              <a:ln w="6671" cap="flat">
                <a:noFill/>
                <a:prstDash val="solid"/>
                <a:miter/>
              </a:ln>
            </p:spPr>
            <p:txBody>
              <a:bodyPr rtlCol="0" anchor="ctr"/>
              <a:lstStyle/>
              <a:p>
                <a:endParaRPr lang="pt-BR"/>
              </a:p>
            </p:txBody>
          </p:sp>
          <p:sp>
            <p:nvSpPr>
              <p:cNvPr id="56" name="Freeform: Shape 55">
                <a:extLst>
                  <a:ext uri="{FF2B5EF4-FFF2-40B4-BE49-F238E27FC236}">
                    <a16:creationId xmlns:a16="http://schemas.microsoft.com/office/drawing/2014/main" xmlns="" id="{81D7FCFE-4817-F662-6C28-ECA51334293A}"/>
                  </a:ext>
                </a:extLst>
              </p:cNvPr>
              <p:cNvSpPr/>
              <p:nvPr/>
            </p:nvSpPr>
            <p:spPr>
              <a:xfrm>
                <a:off x="878028" y="3557597"/>
                <a:ext cx="176592" cy="142530"/>
              </a:xfrm>
              <a:custGeom>
                <a:avLst/>
                <a:gdLst>
                  <a:gd name="connsiteX0" fmla="*/ 63563 w 176592"/>
                  <a:gd name="connsiteY0" fmla="*/ 42157 h 142530"/>
                  <a:gd name="connsiteX1" fmla="*/ 150509 w 176592"/>
                  <a:gd name="connsiteY1" fmla="*/ 0 h 142530"/>
                  <a:gd name="connsiteX2" fmla="*/ 149171 w 176592"/>
                  <a:gd name="connsiteY2" fmla="*/ 50856 h 142530"/>
                  <a:gd name="connsiteX3" fmla="*/ 176593 w 176592"/>
                  <a:gd name="connsiteY3" fmla="*/ 121786 h 142530"/>
                  <a:gd name="connsiteX4" fmla="*/ 113055 w 176592"/>
                  <a:gd name="connsiteY4" fmla="*/ 142530 h 142530"/>
                  <a:gd name="connsiteX5" fmla="*/ 1364 w 176592"/>
                  <a:gd name="connsiteY5" fmla="*/ 107065 h 142530"/>
                  <a:gd name="connsiteX6" fmla="*/ 63563 w 176592"/>
                  <a:gd name="connsiteY6" fmla="*/ 42157 h 14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2" h="142530">
                    <a:moveTo>
                      <a:pt x="63563" y="42157"/>
                    </a:moveTo>
                    <a:lnTo>
                      <a:pt x="150509" y="0"/>
                    </a:lnTo>
                    <a:lnTo>
                      <a:pt x="149171" y="50856"/>
                    </a:lnTo>
                    <a:lnTo>
                      <a:pt x="176593" y="121786"/>
                    </a:lnTo>
                    <a:lnTo>
                      <a:pt x="113055" y="142530"/>
                    </a:lnTo>
                    <a:cubicBezTo>
                      <a:pt x="113055" y="142530"/>
                      <a:pt x="19422" y="138515"/>
                      <a:pt x="1364" y="107065"/>
                    </a:cubicBezTo>
                    <a:cubicBezTo>
                      <a:pt x="-10675" y="84983"/>
                      <a:pt x="60888" y="44164"/>
                      <a:pt x="63563" y="42157"/>
                    </a:cubicBezTo>
                    <a:close/>
                  </a:path>
                </a:pathLst>
              </a:custGeom>
              <a:solidFill>
                <a:srgbClr val="D98A7A"/>
              </a:solidFill>
              <a:ln w="6671" cap="flat">
                <a:noFill/>
                <a:prstDash val="solid"/>
                <a:miter/>
              </a:ln>
            </p:spPr>
            <p:txBody>
              <a:bodyPr rtlCol="0" anchor="ctr"/>
              <a:lstStyle/>
              <a:p>
                <a:endParaRPr lang="pt-BR"/>
              </a:p>
            </p:txBody>
          </p:sp>
          <p:sp>
            <p:nvSpPr>
              <p:cNvPr id="57" name="Freeform: Shape 56">
                <a:extLst>
                  <a:ext uri="{FF2B5EF4-FFF2-40B4-BE49-F238E27FC236}">
                    <a16:creationId xmlns:a16="http://schemas.microsoft.com/office/drawing/2014/main" xmlns="" id="{7C0CC554-1027-D25F-BE1D-4FEFE9E4A472}"/>
                  </a:ext>
                </a:extLst>
              </p:cNvPr>
              <p:cNvSpPr/>
              <p:nvPr/>
            </p:nvSpPr>
            <p:spPr>
              <a:xfrm>
                <a:off x="1408782" y="2377180"/>
                <a:ext cx="885252" cy="1261941"/>
              </a:xfrm>
              <a:custGeom>
                <a:avLst/>
                <a:gdLst>
                  <a:gd name="connsiteX0" fmla="*/ 731991 w 885252"/>
                  <a:gd name="connsiteY0" fmla="*/ 1260716 h 1261941"/>
                  <a:gd name="connsiteX1" fmla="*/ 873111 w 885252"/>
                  <a:gd name="connsiteY1" fmla="*/ 1184433 h 1261941"/>
                  <a:gd name="connsiteX2" fmla="*/ 847027 w 885252"/>
                  <a:gd name="connsiteY2" fmla="*/ 1031866 h 1261941"/>
                  <a:gd name="connsiteX3" fmla="*/ 845690 w 885252"/>
                  <a:gd name="connsiteY3" fmla="*/ 1021159 h 1261941"/>
                  <a:gd name="connsiteX4" fmla="*/ 782821 w 885252"/>
                  <a:gd name="connsiteY4" fmla="*/ 813052 h 1261941"/>
                  <a:gd name="connsiteX5" fmla="*/ 778140 w 885252"/>
                  <a:gd name="connsiteY5" fmla="*/ 801007 h 1261941"/>
                  <a:gd name="connsiteX6" fmla="*/ 721959 w 885252"/>
                  <a:gd name="connsiteY6" fmla="*/ 640410 h 1261941"/>
                  <a:gd name="connsiteX7" fmla="*/ 719953 w 885252"/>
                  <a:gd name="connsiteY7" fmla="*/ 625020 h 1261941"/>
                  <a:gd name="connsiteX8" fmla="*/ 697213 w 885252"/>
                  <a:gd name="connsiteY8" fmla="*/ 400853 h 1261941"/>
                  <a:gd name="connsiteX9" fmla="*/ 695207 w 885252"/>
                  <a:gd name="connsiteY9" fmla="*/ 386131 h 1261941"/>
                  <a:gd name="connsiteX10" fmla="*/ 742023 w 885252"/>
                  <a:gd name="connsiteY10" fmla="*/ 212820 h 1261941"/>
                  <a:gd name="connsiteX11" fmla="*/ 603579 w 885252"/>
                  <a:gd name="connsiteY11" fmla="*/ 119808 h 1261941"/>
                  <a:gd name="connsiteX12" fmla="*/ 592878 w 885252"/>
                  <a:gd name="connsiteY12" fmla="*/ 108432 h 1261941"/>
                  <a:gd name="connsiteX13" fmla="*/ 494563 w 885252"/>
                  <a:gd name="connsiteY13" fmla="*/ 25457 h 1261941"/>
                  <a:gd name="connsiteX14" fmla="*/ 366819 w 885252"/>
                  <a:gd name="connsiteY14" fmla="*/ 100402 h 1261941"/>
                  <a:gd name="connsiteX15" fmla="*/ 351437 w 885252"/>
                  <a:gd name="connsiteY15" fmla="*/ 94380 h 1261941"/>
                  <a:gd name="connsiteX16" fmla="*/ 245764 w 885252"/>
                  <a:gd name="connsiteY16" fmla="*/ 29 h 1261941"/>
                  <a:gd name="connsiteX17" fmla="*/ 146111 w 885252"/>
                  <a:gd name="connsiteY17" fmla="*/ 101741 h 1261941"/>
                  <a:gd name="connsiteX18" fmla="*/ 132066 w 885252"/>
                  <a:gd name="connsiteY18" fmla="*/ 109771 h 1261941"/>
                  <a:gd name="connsiteX19" fmla="*/ 71873 w 885252"/>
                  <a:gd name="connsiteY19" fmla="*/ 97057 h 1261941"/>
                  <a:gd name="connsiteX20" fmla="*/ 33750 w 885252"/>
                  <a:gd name="connsiteY20" fmla="*/ 125830 h 1261941"/>
                  <a:gd name="connsiteX21" fmla="*/ 42445 w 885252"/>
                  <a:gd name="connsiteY21" fmla="*/ 226873 h 1261941"/>
                  <a:gd name="connsiteX22" fmla="*/ 85249 w 885252"/>
                  <a:gd name="connsiteY22" fmla="*/ 265684 h 1261941"/>
                  <a:gd name="connsiteX23" fmla="*/ 91268 w 885252"/>
                  <a:gd name="connsiteY23" fmla="*/ 275052 h 1261941"/>
                  <a:gd name="connsiteX24" fmla="*/ 77223 w 885252"/>
                  <a:gd name="connsiteY24" fmla="*/ 296465 h 1261941"/>
                  <a:gd name="connsiteX25" fmla="*/ 31744 w 885252"/>
                  <a:gd name="connsiteY25" fmla="*/ 398845 h 1261941"/>
                  <a:gd name="connsiteX26" fmla="*/ 67191 w 885252"/>
                  <a:gd name="connsiteY26" fmla="*/ 475798 h 1261941"/>
                  <a:gd name="connsiteX27" fmla="*/ 62509 w 885252"/>
                  <a:gd name="connsiteY27" fmla="*/ 491189 h 1261941"/>
                  <a:gd name="connsiteX28" fmla="*/ 37094 w 885252"/>
                  <a:gd name="connsiteY28" fmla="*/ 509256 h 1261941"/>
                  <a:gd name="connsiteX29" fmla="*/ 25724 w 885252"/>
                  <a:gd name="connsiteY29" fmla="*/ 568811 h 1261941"/>
                  <a:gd name="connsiteX30" fmla="*/ 47795 w 885252"/>
                  <a:gd name="connsiteY30" fmla="*/ 627696 h 1261941"/>
                  <a:gd name="connsiteX31" fmla="*/ 105313 w 885252"/>
                  <a:gd name="connsiteY31" fmla="*/ 641079 h 1261941"/>
                  <a:gd name="connsiteX32" fmla="*/ 2985 w 885252"/>
                  <a:gd name="connsiteY32" fmla="*/ 766211 h 1261941"/>
                  <a:gd name="connsiteX33" fmla="*/ 21712 w 885252"/>
                  <a:gd name="connsiteY33" fmla="*/ 797662 h 1261941"/>
                  <a:gd name="connsiteX34" fmla="*/ 49802 w 885252"/>
                  <a:gd name="connsiteY34" fmla="*/ 809037 h 1261941"/>
                  <a:gd name="connsiteX35" fmla="*/ 195603 w 885252"/>
                  <a:gd name="connsiteY35" fmla="*/ 815059 h 1261941"/>
                  <a:gd name="connsiteX36" fmla="*/ 166175 w 885252"/>
                  <a:gd name="connsiteY36" fmla="*/ 799000 h 12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5252" h="1261941">
                    <a:moveTo>
                      <a:pt x="731991" y="1260716"/>
                    </a:moveTo>
                    <a:cubicBezTo>
                      <a:pt x="788840" y="1268746"/>
                      <a:pt x="848365" y="1236627"/>
                      <a:pt x="873111" y="1184433"/>
                    </a:cubicBezTo>
                    <a:cubicBezTo>
                      <a:pt x="896519" y="1134915"/>
                      <a:pt x="885150" y="1070677"/>
                      <a:pt x="847027" y="1031866"/>
                    </a:cubicBezTo>
                    <a:cubicBezTo>
                      <a:pt x="844352" y="1029189"/>
                      <a:pt x="843683" y="1024505"/>
                      <a:pt x="845690" y="1021159"/>
                    </a:cubicBezTo>
                    <a:cubicBezTo>
                      <a:pt x="882474" y="950229"/>
                      <a:pt x="852378" y="851863"/>
                      <a:pt x="782821" y="813052"/>
                    </a:cubicBezTo>
                    <a:cubicBezTo>
                      <a:pt x="778140" y="810375"/>
                      <a:pt x="776133" y="805691"/>
                      <a:pt x="778140" y="801007"/>
                    </a:cubicBezTo>
                    <a:cubicBezTo>
                      <a:pt x="802217" y="744129"/>
                      <a:pt x="776133" y="669853"/>
                      <a:pt x="721959" y="640410"/>
                    </a:cubicBezTo>
                    <a:cubicBezTo>
                      <a:pt x="715940" y="637064"/>
                      <a:pt x="715271" y="629704"/>
                      <a:pt x="719953" y="625020"/>
                    </a:cubicBezTo>
                    <a:cubicBezTo>
                      <a:pt x="782821" y="566803"/>
                      <a:pt x="770783" y="445017"/>
                      <a:pt x="697213" y="400853"/>
                    </a:cubicBezTo>
                    <a:cubicBezTo>
                      <a:pt x="691862" y="397507"/>
                      <a:pt x="691194" y="390815"/>
                      <a:pt x="695207" y="386131"/>
                    </a:cubicBezTo>
                    <a:cubicBezTo>
                      <a:pt x="737342" y="339960"/>
                      <a:pt x="760082" y="273044"/>
                      <a:pt x="742023" y="212820"/>
                    </a:cubicBezTo>
                    <a:cubicBezTo>
                      <a:pt x="724634" y="154604"/>
                      <a:pt x="661766" y="110440"/>
                      <a:pt x="603579" y="119808"/>
                    </a:cubicBezTo>
                    <a:cubicBezTo>
                      <a:pt x="596891" y="121146"/>
                      <a:pt x="591540" y="115124"/>
                      <a:pt x="592878" y="108432"/>
                    </a:cubicBezTo>
                    <a:cubicBezTo>
                      <a:pt x="602242" y="63599"/>
                      <a:pt x="544055" y="17427"/>
                      <a:pt x="494563" y="25457"/>
                    </a:cubicBezTo>
                    <a:cubicBezTo>
                      <a:pt x="445070" y="32818"/>
                      <a:pt x="406279" y="68952"/>
                      <a:pt x="366819" y="100402"/>
                    </a:cubicBezTo>
                    <a:cubicBezTo>
                      <a:pt x="360800" y="105086"/>
                      <a:pt x="352105" y="101741"/>
                      <a:pt x="351437" y="94380"/>
                    </a:cubicBezTo>
                    <a:cubicBezTo>
                      <a:pt x="345417" y="43524"/>
                      <a:pt x="297931" y="-1309"/>
                      <a:pt x="245764" y="29"/>
                    </a:cubicBezTo>
                    <a:cubicBezTo>
                      <a:pt x="193597" y="2037"/>
                      <a:pt x="148786" y="50216"/>
                      <a:pt x="146111" y="101741"/>
                    </a:cubicBezTo>
                    <a:cubicBezTo>
                      <a:pt x="146111" y="109101"/>
                      <a:pt x="138085" y="113785"/>
                      <a:pt x="132066" y="109771"/>
                    </a:cubicBezTo>
                    <a:cubicBezTo>
                      <a:pt x="115345" y="100402"/>
                      <a:pt x="87255" y="91703"/>
                      <a:pt x="71873" y="97057"/>
                    </a:cubicBezTo>
                    <a:cubicBezTo>
                      <a:pt x="44451" y="107094"/>
                      <a:pt x="41107" y="115793"/>
                      <a:pt x="33750" y="125830"/>
                    </a:cubicBezTo>
                    <a:cubicBezTo>
                      <a:pt x="12348" y="154604"/>
                      <a:pt x="17030" y="201445"/>
                      <a:pt x="42445" y="226873"/>
                    </a:cubicBezTo>
                    <a:cubicBezTo>
                      <a:pt x="55821" y="240256"/>
                      <a:pt x="71873" y="252300"/>
                      <a:pt x="85249" y="265684"/>
                    </a:cubicBezTo>
                    <a:cubicBezTo>
                      <a:pt x="87924" y="268360"/>
                      <a:pt x="90599" y="271037"/>
                      <a:pt x="91268" y="275052"/>
                    </a:cubicBezTo>
                    <a:cubicBezTo>
                      <a:pt x="93275" y="283751"/>
                      <a:pt x="84580" y="291111"/>
                      <a:pt x="77223" y="296465"/>
                    </a:cubicBezTo>
                    <a:cubicBezTo>
                      <a:pt x="46458" y="320554"/>
                      <a:pt x="29068" y="360034"/>
                      <a:pt x="31744" y="398845"/>
                    </a:cubicBezTo>
                    <a:cubicBezTo>
                      <a:pt x="33750" y="427619"/>
                      <a:pt x="47126" y="455054"/>
                      <a:pt x="67191" y="475798"/>
                    </a:cubicBezTo>
                    <a:cubicBezTo>
                      <a:pt x="72541" y="481151"/>
                      <a:pt x="69866" y="489181"/>
                      <a:pt x="62509" y="491189"/>
                    </a:cubicBezTo>
                    <a:cubicBezTo>
                      <a:pt x="52477" y="493865"/>
                      <a:pt x="43114" y="500557"/>
                      <a:pt x="37094" y="509256"/>
                    </a:cubicBezTo>
                    <a:cubicBezTo>
                      <a:pt x="25056" y="525985"/>
                      <a:pt x="23718" y="548067"/>
                      <a:pt x="25724" y="568811"/>
                    </a:cubicBezTo>
                    <a:cubicBezTo>
                      <a:pt x="27731" y="590224"/>
                      <a:pt x="33081" y="611636"/>
                      <a:pt x="47795" y="627696"/>
                    </a:cubicBezTo>
                    <a:cubicBezTo>
                      <a:pt x="61840" y="643087"/>
                      <a:pt x="86586" y="651117"/>
                      <a:pt x="105313" y="641079"/>
                    </a:cubicBezTo>
                    <a:cubicBezTo>
                      <a:pt x="42445" y="637064"/>
                      <a:pt x="-13736" y="705318"/>
                      <a:pt x="2985" y="766211"/>
                    </a:cubicBezTo>
                    <a:cubicBezTo>
                      <a:pt x="6329" y="778256"/>
                      <a:pt x="11679" y="790301"/>
                      <a:pt x="21712" y="797662"/>
                    </a:cubicBezTo>
                    <a:cubicBezTo>
                      <a:pt x="29737" y="803684"/>
                      <a:pt x="39770" y="807030"/>
                      <a:pt x="49802" y="809037"/>
                    </a:cubicBezTo>
                    <a:cubicBezTo>
                      <a:pt x="97287" y="820413"/>
                      <a:pt x="147448" y="822420"/>
                      <a:pt x="195603" y="815059"/>
                    </a:cubicBezTo>
                    <a:cubicBezTo>
                      <a:pt x="188915" y="805691"/>
                      <a:pt x="177545" y="799669"/>
                      <a:pt x="166175" y="799000"/>
                    </a:cubicBezTo>
                  </a:path>
                </a:pathLst>
              </a:custGeom>
              <a:solidFill>
                <a:schemeClr val="tx1"/>
              </a:solidFill>
              <a:ln w="6671" cap="flat">
                <a:noFill/>
                <a:prstDash val="solid"/>
                <a:miter/>
              </a:ln>
            </p:spPr>
            <p:txBody>
              <a:bodyPr rtlCol="0" anchor="ctr"/>
              <a:lstStyle/>
              <a:p>
                <a:endParaRPr lang="pt-BR"/>
              </a:p>
            </p:txBody>
          </p:sp>
          <p:sp>
            <p:nvSpPr>
              <p:cNvPr id="58" name="Freeform: Shape 57">
                <a:extLst>
                  <a:ext uri="{FF2B5EF4-FFF2-40B4-BE49-F238E27FC236}">
                    <a16:creationId xmlns:a16="http://schemas.microsoft.com/office/drawing/2014/main" xmlns="" id="{81E7C51C-579E-1384-BDCA-301F21F2D270}"/>
                  </a:ext>
                </a:extLst>
              </p:cNvPr>
              <p:cNvSpPr/>
              <p:nvPr/>
            </p:nvSpPr>
            <p:spPr>
              <a:xfrm>
                <a:off x="380457" y="3855377"/>
                <a:ext cx="1485434" cy="1310868"/>
              </a:xfrm>
              <a:custGeom>
                <a:avLst/>
                <a:gdLst>
                  <a:gd name="connsiteX0" fmla="*/ 1205870 w 1485434"/>
                  <a:gd name="connsiteY0" fmla="*/ 102375 h 1310868"/>
                  <a:gd name="connsiteX1" fmla="*/ 636042 w 1485434"/>
                  <a:gd name="connsiteY1" fmla="*/ 6017 h 1310868"/>
                  <a:gd name="connsiteX2" fmla="*/ 418008 w 1485434"/>
                  <a:gd name="connsiteY2" fmla="*/ 119773 h 1310868"/>
                  <a:gd name="connsiteX3" fmla="*/ 284915 w 1485434"/>
                  <a:gd name="connsiteY3" fmla="*/ 1129528 h 1310868"/>
                  <a:gd name="connsiteX4" fmla="*/ 278895 w 1485434"/>
                  <a:gd name="connsiteY4" fmla="*/ 1169007 h 1310868"/>
                  <a:gd name="connsiteX5" fmla="*/ 0 w 1485434"/>
                  <a:gd name="connsiteY5" fmla="*/ 1310868 h 1310868"/>
                  <a:gd name="connsiteX6" fmla="*/ 424028 w 1485434"/>
                  <a:gd name="connsiteY6" fmla="*/ 1310868 h 1310868"/>
                  <a:gd name="connsiteX7" fmla="*/ 393931 w 1485434"/>
                  <a:gd name="connsiteY7" fmla="*/ 1186406 h 1310868"/>
                  <a:gd name="connsiteX8" fmla="*/ 648749 w 1485434"/>
                  <a:gd name="connsiteY8" fmla="*/ 346617 h 1310868"/>
                  <a:gd name="connsiteX9" fmla="*/ 1230617 w 1485434"/>
                  <a:gd name="connsiteY9" fmla="*/ 465726 h 1310868"/>
                  <a:gd name="connsiteX10" fmla="*/ 1485435 w 1485434"/>
                  <a:gd name="connsiteY10" fmla="*/ 392119 h 1310868"/>
                  <a:gd name="connsiteX11" fmla="*/ 1205870 w 1485434"/>
                  <a:gd name="connsiteY11" fmla="*/ 102375 h 13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5434" h="1310868">
                    <a:moveTo>
                      <a:pt x="1205870" y="102375"/>
                    </a:moveTo>
                    <a:lnTo>
                      <a:pt x="636042" y="6017"/>
                    </a:lnTo>
                    <a:cubicBezTo>
                      <a:pt x="636042" y="6017"/>
                      <a:pt x="454124" y="-39486"/>
                      <a:pt x="418008" y="119773"/>
                    </a:cubicBezTo>
                    <a:cubicBezTo>
                      <a:pt x="375873" y="305129"/>
                      <a:pt x="284915" y="1129528"/>
                      <a:pt x="284915" y="1129528"/>
                    </a:cubicBezTo>
                    <a:lnTo>
                      <a:pt x="278895" y="1169007"/>
                    </a:lnTo>
                    <a:lnTo>
                      <a:pt x="0" y="1310868"/>
                    </a:lnTo>
                    <a:lnTo>
                      <a:pt x="424028" y="1310868"/>
                    </a:lnTo>
                    <a:lnTo>
                      <a:pt x="393931" y="1186406"/>
                    </a:lnTo>
                    <a:lnTo>
                      <a:pt x="648749" y="346617"/>
                    </a:lnTo>
                    <a:cubicBezTo>
                      <a:pt x="648749" y="346617"/>
                      <a:pt x="1085484" y="465726"/>
                      <a:pt x="1230617" y="465726"/>
                    </a:cubicBezTo>
                    <a:cubicBezTo>
                      <a:pt x="1375749" y="465726"/>
                      <a:pt x="1485435" y="414870"/>
                      <a:pt x="1485435" y="392119"/>
                    </a:cubicBezTo>
                    <a:cubicBezTo>
                      <a:pt x="1484766" y="368699"/>
                      <a:pt x="1309537" y="91000"/>
                      <a:pt x="1205870" y="102375"/>
                    </a:cubicBezTo>
                    <a:close/>
                  </a:path>
                </a:pathLst>
              </a:custGeom>
              <a:solidFill>
                <a:schemeClr val="accent1">
                  <a:lumMod val="50000"/>
                </a:schemeClr>
              </a:solidFill>
              <a:ln w="6671" cap="flat">
                <a:noFill/>
                <a:prstDash val="solid"/>
                <a:miter/>
              </a:ln>
            </p:spPr>
            <p:txBody>
              <a:bodyPr rtlCol="0" anchor="ctr"/>
              <a:lstStyle/>
              <a:p>
                <a:endParaRPr lang="pt-BR"/>
              </a:p>
            </p:txBody>
          </p:sp>
          <p:grpSp>
            <p:nvGrpSpPr>
              <p:cNvPr id="19" name="Graphic 4">
                <a:extLst>
                  <a:ext uri="{FF2B5EF4-FFF2-40B4-BE49-F238E27FC236}">
                    <a16:creationId xmlns:a16="http://schemas.microsoft.com/office/drawing/2014/main" xmlns="" id="{77A5D3E8-1A87-CA99-B683-FCC15C2125D7}"/>
                  </a:ext>
                </a:extLst>
              </p:cNvPr>
              <p:cNvGrpSpPr/>
              <p:nvPr/>
            </p:nvGrpSpPr>
            <p:grpSpPr>
              <a:xfrm>
                <a:off x="1119496" y="3441059"/>
                <a:ext cx="1138207" cy="1751283"/>
                <a:chOff x="1119496" y="3441059"/>
                <a:chExt cx="1138207" cy="1751283"/>
              </a:xfrm>
            </p:grpSpPr>
            <p:sp>
              <p:nvSpPr>
                <p:cNvPr id="60" name="Freeform: Shape 59">
                  <a:extLst>
                    <a:ext uri="{FF2B5EF4-FFF2-40B4-BE49-F238E27FC236}">
                      <a16:creationId xmlns:a16="http://schemas.microsoft.com/office/drawing/2014/main" xmlns="" id="{0BEAF85F-28EA-2004-6378-EBF394628FBC}"/>
                    </a:ext>
                  </a:extLst>
                </p:cNvPr>
                <p:cNvSpPr/>
                <p:nvPr/>
              </p:nvSpPr>
              <p:spPr>
                <a:xfrm>
                  <a:off x="2055955" y="3628528"/>
                  <a:ext cx="201748" cy="879269"/>
                </a:xfrm>
                <a:custGeom>
                  <a:avLst/>
                  <a:gdLst>
                    <a:gd name="connsiteX0" fmla="*/ 44021 w 201748"/>
                    <a:gd name="connsiteY0" fmla="*/ 879269 h 879269"/>
                    <a:gd name="connsiteX1" fmla="*/ 138993 w 201748"/>
                    <a:gd name="connsiteY1" fmla="*/ 847150 h 879269"/>
                    <a:gd name="connsiteX2" fmla="*/ 200524 w 201748"/>
                    <a:gd name="connsiteY2" fmla="*/ 641719 h 879269"/>
                    <a:gd name="connsiteX3" fmla="*/ 138993 w 201748"/>
                    <a:gd name="connsiteY3" fmla="*/ 438965 h 879269"/>
                    <a:gd name="connsiteX4" fmla="*/ 62748 w 201748"/>
                    <a:gd name="connsiteY4" fmla="*/ 8030 h 879269"/>
                    <a:gd name="connsiteX5" fmla="*/ 8574 w 201748"/>
                    <a:gd name="connsiteY5" fmla="*/ 0 h 879269"/>
                    <a:gd name="connsiteX6" fmla="*/ 87494 w 201748"/>
                    <a:gd name="connsiteY6" fmla="*/ 457033 h 879269"/>
                    <a:gd name="connsiteX7" fmla="*/ 145681 w 201748"/>
                    <a:gd name="connsiteY7" fmla="*/ 644396 h 879269"/>
                    <a:gd name="connsiteX8" fmla="*/ 103546 w 201748"/>
                    <a:gd name="connsiteY8" fmla="*/ 807000 h 879269"/>
                    <a:gd name="connsiteX9" fmla="*/ 30645 w 201748"/>
                    <a:gd name="connsiteY9" fmla="*/ 826406 h 879269"/>
                    <a:gd name="connsiteX10" fmla="*/ 19944 w 201748"/>
                    <a:gd name="connsiteY10" fmla="*/ 876593 h 879269"/>
                    <a:gd name="connsiteX11" fmla="*/ 44021 w 201748"/>
                    <a:gd name="connsiteY11" fmla="*/ 879269 h 8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748" h="879269">
                      <a:moveTo>
                        <a:pt x="44021" y="879269"/>
                      </a:moveTo>
                      <a:cubicBezTo>
                        <a:pt x="68099" y="879269"/>
                        <a:pt x="106221" y="873916"/>
                        <a:pt x="138993" y="847150"/>
                      </a:cubicBezTo>
                      <a:cubicBezTo>
                        <a:pt x="186479" y="808339"/>
                        <a:pt x="207212" y="739416"/>
                        <a:pt x="200524" y="641719"/>
                      </a:cubicBezTo>
                      <a:cubicBezTo>
                        <a:pt x="195842" y="576142"/>
                        <a:pt x="168421" y="509227"/>
                        <a:pt x="138993" y="438965"/>
                      </a:cubicBezTo>
                      <a:cubicBezTo>
                        <a:pt x="89501" y="320525"/>
                        <a:pt x="33989" y="186025"/>
                        <a:pt x="62748" y="8030"/>
                      </a:cubicBezTo>
                      <a:lnTo>
                        <a:pt x="8574" y="0"/>
                      </a:lnTo>
                      <a:cubicBezTo>
                        <a:pt x="-22860" y="191378"/>
                        <a:pt x="38671" y="338592"/>
                        <a:pt x="87494" y="457033"/>
                      </a:cubicBezTo>
                      <a:cubicBezTo>
                        <a:pt x="116253" y="526625"/>
                        <a:pt x="141668" y="586849"/>
                        <a:pt x="145681" y="644396"/>
                      </a:cubicBezTo>
                      <a:cubicBezTo>
                        <a:pt x="151032" y="723356"/>
                        <a:pt x="136986" y="779565"/>
                        <a:pt x="103546" y="807000"/>
                      </a:cubicBezTo>
                      <a:cubicBezTo>
                        <a:pt x="72111" y="833097"/>
                        <a:pt x="32652" y="826406"/>
                        <a:pt x="30645" y="826406"/>
                      </a:cubicBezTo>
                      <a:lnTo>
                        <a:pt x="19944" y="876593"/>
                      </a:lnTo>
                      <a:cubicBezTo>
                        <a:pt x="20613" y="877262"/>
                        <a:pt x="29976" y="879269"/>
                        <a:pt x="44021" y="879269"/>
                      </a:cubicBezTo>
                      <a:close/>
                    </a:path>
                  </a:pathLst>
                </a:custGeom>
                <a:solidFill>
                  <a:srgbClr val="13243A"/>
                </a:solidFill>
                <a:ln w="6671" cap="flat">
                  <a:noFill/>
                  <a:prstDash val="solid"/>
                  <a:miter/>
                </a:ln>
              </p:spPr>
              <p:txBody>
                <a:bodyPr rtlCol="0" anchor="ctr"/>
                <a:lstStyle/>
                <a:p>
                  <a:endParaRPr lang="pt-BR"/>
                </a:p>
              </p:txBody>
            </p:sp>
            <p:grpSp>
              <p:nvGrpSpPr>
                <p:cNvPr id="46" name="Graphic 4">
                  <a:extLst>
                    <a:ext uri="{FF2B5EF4-FFF2-40B4-BE49-F238E27FC236}">
                      <a16:creationId xmlns:a16="http://schemas.microsoft.com/office/drawing/2014/main" xmlns="" id="{298C4D30-91DC-82D8-5FA7-659C632E35F6}"/>
                    </a:ext>
                  </a:extLst>
                </p:cNvPr>
                <p:cNvGrpSpPr/>
                <p:nvPr/>
              </p:nvGrpSpPr>
              <p:grpSpPr>
                <a:xfrm>
                  <a:off x="1156281" y="4672409"/>
                  <a:ext cx="889521" cy="519933"/>
                  <a:chOff x="1156281" y="4672409"/>
                  <a:chExt cx="889521" cy="519933"/>
                </a:xfrm>
              </p:grpSpPr>
              <p:sp>
                <p:nvSpPr>
                  <p:cNvPr id="62" name="Freeform: Shape 61">
                    <a:extLst>
                      <a:ext uri="{FF2B5EF4-FFF2-40B4-BE49-F238E27FC236}">
                        <a16:creationId xmlns:a16="http://schemas.microsoft.com/office/drawing/2014/main" xmlns="" id="{BE794116-E177-51EE-E0DD-222A30E6E1B4}"/>
                      </a:ext>
                    </a:extLst>
                  </p:cNvPr>
                  <p:cNvSpPr/>
                  <p:nvPr/>
                </p:nvSpPr>
                <p:spPr>
                  <a:xfrm>
                    <a:off x="1592347" y="4672409"/>
                    <a:ext cx="93633" cy="328554"/>
                  </a:xfrm>
                  <a:custGeom>
                    <a:avLst/>
                    <a:gdLst>
                      <a:gd name="connsiteX0" fmla="*/ 0 w 93633"/>
                      <a:gd name="connsiteY0" fmla="*/ 0 h 328554"/>
                      <a:gd name="connsiteX1" fmla="*/ 93634 w 93633"/>
                      <a:gd name="connsiteY1" fmla="*/ 0 h 328554"/>
                      <a:gd name="connsiteX2" fmla="*/ 93634 w 93633"/>
                      <a:gd name="connsiteY2" fmla="*/ 328555 h 328554"/>
                      <a:gd name="connsiteX3" fmla="*/ 0 w 93633"/>
                      <a:gd name="connsiteY3" fmla="*/ 328555 h 328554"/>
                    </a:gdLst>
                    <a:ahLst/>
                    <a:cxnLst>
                      <a:cxn ang="0">
                        <a:pos x="connsiteX0" y="connsiteY0"/>
                      </a:cxn>
                      <a:cxn ang="0">
                        <a:pos x="connsiteX1" y="connsiteY1"/>
                      </a:cxn>
                      <a:cxn ang="0">
                        <a:pos x="connsiteX2" y="connsiteY2"/>
                      </a:cxn>
                      <a:cxn ang="0">
                        <a:pos x="connsiteX3" y="connsiteY3"/>
                      </a:cxn>
                    </a:cxnLst>
                    <a:rect l="l" t="t" r="r" b="b"/>
                    <a:pathLst>
                      <a:path w="93633" h="328554">
                        <a:moveTo>
                          <a:pt x="0" y="0"/>
                        </a:moveTo>
                        <a:lnTo>
                          <a:pt x="93634" y="0"/>
                        </a:lnTo>
                        <a:lnTo>
                          <a:pt x="93634" y="328555"/>
                        </a:lnTo>
                        <a:lnTo>
                          <a:pt x="0" y="328555"/>
                        </a:lnTo>
                        <a:close/>
                      </a:path>
                    </a:pathLst>
                  </a:custGeom>
                  <a:solidFill>
                    <a:srgbClr val="13243A"/>
                  </a:solidFill>
                  <a:ln w="6671" cap="flat">
                    <a:noFill/>
                    <a:prstDash val="solid"/>
                    <a:miter/>
                  </a:ln>
                </p:spPr>
                <p:txBody>
                  <a:bodyPr rtlCol="0" anchor="ctr"/>
                  <a:lstStyle/>
                  <a:p>
                    <a:endParaRPr lang="pt-BR"/>
                  </a:p>
                </p:txBody>
              </p:sp>
              <p:grpSp>
                <p:nvGrpSpPr>
                  <p:cNvPr id="48" name="Graphic 4">
                    <a:extLst>
                      <a:ext uri="{FF2B5EF4-FFF2-40B4-BE49-F238E27FC236}">
                        <a16:creationId xmlns:a16="http://schemas.microsoft.com/office/drawing/2014/main" xmlns="" id="{C143AAD3-38EE-E5EE-E79A-3F5B3B9C023E}"/>
                      </a:ext>
                    </a:extLst>
                  </p:cNvPr>
                  <p:cNvGrpSpPr/>
                  <p:nvPr/>
                </p:nvGrpSpPr>
                <p:grpSpPr>
                  <a:xfrm>
                    <a:off x="1250810" y="4931372"/>
                    <a:ext cx="776707" cy="201415"/>
                    <a:chOff x="1250810" y="4931372"/>
                    <a:chExt cx="776707" cy="201415"/>
                  </a:xfrm>
                  <a:solidFill>
                    <a:srgbClr val="13243A"/>
                  </a:solidFill>
                </p:grpSpPr>
                <p:sp>
                  <p:nvSpPr>
                    <p:cNvPr id="64" name="Freeform: Shape 63">
                      <a:extLst>
                        <a:ext uri="{FF2B5EF4-FFF2-40B4-BE49-F238E27FC236}">
                          <a16:creationId xmlns:a16="http://schemas.microsoft.com/office/drawing/2014/main" xmlns="" id="{4D1316B3-3038-2DE9-FE46-167E9203DE2E}"/>
                        </a:ext>
                      </a:extLst>
                    </p:cNvPr>
                    <p:cNvSpPr/>
                    <p:nvPr/>
                  </p:nvSpPr>
                  <p:spPr>
                    <a:xfrm>
                      <a:off x="1639833" y="4931372"/>
                      <a:ext cx="387685" cy="201415"/>
                    </a:xfrm>
                    <a:custGeom>
                      <a:avLst/>
                      <a:gdLst>
                        <a:gd name="connsiteX0" fmla="*/ 45479 w 387685"/>
                        <a:gd name="connsiteY0" fmla="*/ 0 h 201415"/>
                        <a:gd name="connsiteX1" fmla="*/ 0 w 387685"/>
                        <a:gd name="connsiteY1" fmla="*/ 72938 h 201415"/>
                        <a:gd name="connsiteX2" fmla="*/ 384568 w 387685"/>
                        <a:gd name="connsiteY2" fmla="*/ 201415 h 201415"/>
                        <a:gd name="connsiteX3" fmla="*/ 315680 w 387685"/>
                        <a:gd name="connsiteY3" fmla="*/ 124463 h 201415"/>
                        <a:gd name="connsiteX4" fmla="*/ 45479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45479" y="0"/>
                          </a:moveTo>
                          <a:lnTo>
                            <a:pt x="0" y="72938"/>
                          </a:lnTo>
                          <a:lnTo>
                            <a:pt x="384568" y="201415"/>
                          </a:lnTo>
                          <a:cubicBezTo>
                            <a:pt x="384568" y="201415"/>
                            <a:pt x="409983" y="175988"/>
                            <a:pt x="315680" y="124463"/>
                          </a:cubicBezTo>
                          <a:cubicBezTo>
                            <a:pt x="205326" y="64239"/>
                            <a:pt x="45479" y="0"/>
                            <a:pt x="45479" y="0"/>
                          </a:cubicBezTo>
                          <a:close/>
                        </a:path>
                      </a:pathLst>
                    </a:custGeom>
                    <a:solidFill>
                      <a:srgbClr val="13243A"/>
                    </a:solidFill>
                    <a:ln w="6671" cap="flat">
                      <a:noFill/>
                      <a:prstDash val="solid"/>
                      <a:miter/>
                    </a:ln>
                  </p:spPr>
                  <p:txBody>
                    <a:bodyPr rtlCol="0" anchor="ctr"/>
                    <a:lstStyle/>
                    <a:p>
                      <a:endParaRPr lang="pt-BR"/>
                    </a:p>
                  </p:txBody>
                </p:sp>
                <p:sp>
                  <p:nvSpPr>
                    <p:cNvPr id="65" name="Freeform: Shape 64">
                      <a:extLst>
                        <a:ext uri="{FF2B5EF4-FFF2-40B4-BE49-F238E27FC236}">
                          <a16:creationId xmlns:a16="http://schemas.microsoft.com/office/drawing/2014/main" xmlns="" id="{4A7DDB33-CD8A-FFC4-2239-072DF45E8CD9}"/>
                        </a:ext>
                      </a:extLst>
                    </p:cNvPr>
                    <p:cNvSpPr/>
                    <p:nvPr/>
                  </p:nvSpPr>
                  <p:spPr>
                    <a:xfrm>
                      <a:off x="1250810" y="4931372"/>
                      <a:ext cx="387685" cy="201415"/>
                    </a:xfrm>
                    <a:custGeom>
                      <a:avLst/>
                      <a:gdLst>
                        <a:gd name="connsiteX0" fmla="*/ 342206 w 387685"/>
                        <a:gd name="connsiteY0" fmla="*/ 0 h 201415"/>
                        <a:gd name="connsiteX1" fmla="*/ 387685 w 387685"/>
                        <a:gd name="connsiteY1" fmla="*/ 72938 h 201415"/>
                        <a:gd name="connsiteX2" fmla="*/ 3117 w 387685"/>
                        <a:gd name="connsiteY2" fmla="*/ 201415 h 201415"/>
                        <a:gd name="connsiteX3" fmla="*/ 72005 w 387685"/>
                        <a:gd name="connsiteY3" fmla="*/ 124463 h 201415"/>
                        <a:gd name="connsiteX4" fmla="*/ 342206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342206" y="0"/>
                          </a:moveTo>
                          <a:lnTo>
                            <a:pt x="387685" y="72938"/>
                          </a:lnTo>
                          <a:lnTo>
                            <a:pt x="3117" y="201415"/>
                          </a:lnTo>
                          <a:cubicBezTo>
                            <a:pt x="3117" y="201415"/>
                            <a:pt x="-22297" y="175988"/>
                            <a:pt x="72005" y="124463"/>
                          </a:cubicBezTo>
                          <a:cubicBezTo>
                            <a:pt x="182359" y="64239"/>
                            <a:pt x="342206" y="0"/>
                            <a:pt x="342206" y="0"/>
                          </a:cubicBezTo>
                          <a:close/>
                        </a:path>
                      </a:pathLst>
                    </a:custGeom>
                    <a:solidFill>
                      <a:srgbClr val="13243A"/>
                    </a:solidFill>
                    <a:ln w="6671" cap="flat">
                      <a:noFill/>
                      <a:prstDash val="solid"/>
                      <a:miter/>
                    </a:ln>
                  </p:spPr>
                  <p:txBody>
                    <a:bodyPr rtlCol="0" anchor="ctr"/>
                    <a:lstStyle/>
                    <a:p>
                      <a:endParaRPr lang="pt-BR"/>
                    </a:p>
                  </p:txBody>
                </p:sp>
              </p:grpSp>
              <p:sp>
                <p:nvSpPr>
                  <p:cNvPr id="70" name="Freeform: Shape 69">
                    <a:extLst>
                      <a:ext uri="{FF2B5EF4-FFF2-40B4-BE49-F238E27FC236}">
                        <a16:creationId xmlns:a16="http://schemas.microsoft.com/office/drawing/2014/main" xmlns="" id="{C86CC9DE-ED31-1567-037F-238418A92C89}"/>
                      </a:ext>
                    </a:extLst>
                  </p:cNvPr>
                  <p:cNvSpPr/>
                  <p:nvPr/>
                </p:nvSpPr>
                <p:spPr>
                  <a:xfrm>
                    <a:off x="1980259"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3243A"/>
                  </a:solidFill>
                  <a:ln w="6671" cap="flat">
                    <a:noFill/>
                    <a:prstDash val="solid"/>
                    <a:miter/>
                  </a:ln>
                </p:spPr>
                <p:txBody>
                  <a:bodyPr rtlCol="0" anchor="ctr"/>
                  <a:lstStyle/>
                  <a:p>
                    <a:endParaRPr lang="pt-BR"/>
                  </a:p>
                </p:txBody>
              </p:sp>
              <p:sp>
                <p:nvSpPr>
                  <p:cNvPr id="71" name="Freeform: Shape 70">
                    <a:extLst>
                      <a:ext uri="{FF2B5EF4-FFF2-40B4-BE49-F238E27FC236}">
                        <a16:creationId xmlns:a16="http://schemas.microsoft.com/office/drawing/2014/main" xmlns="" id="{C46868C1-5FC3-7105-CED2-C1916941411A}"/>
                      </a:ext>
                    </a:extLst>
                  </p:cNvPr>
                  <p:cNvSpPr/>
                  <p:nvPr/>
                </p:nvSpPr>
                <p:spPr>
                  <a:xfrm>
                    <a:off x="1235200"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24E73"/>
                  </a:solidFill>
                  <a:ln w="6671" cap="flat">
                    <a:noFill/>
                    <a:prstDash val="solid"/>
                    <a:miter/>
                  </a:ln>
                </p:spPr>
                <p:txBody>
                  <a:bodyPr rtlCol="0" anchor="ctr"/>
                  <a:lstStyle/>
                  <a:p>
                    <a:endParaRPr lang="pt-BR"/>
                  </a:p>
                </p:txBody>
              </p:sp>
              <p:sp>
                <p:nvSpPr>
                  <p:cNvPr id="72" name="Freeform: Shape 71">
                    <a:extLst>
                      <a:ext uri="{FF2B5EF4-FFF2-40B4-BE49-F238E27FC236}">
                        <a16:creationId xmlns:a16="http://schemas.microsoft.com/office/drawing/2014/main" xmlns="" id="{49DC989F-26CA-69F9-DA54-777F94F87D39}"/>
                      </a:ext>
                    </a:extLst>
                  </p:cNvPr>
                  <p:cNvSpPr/>
                  <p:nvPr/>
                </p:nvSpPr>
                <p:spPr>
                  <a:xfrm>
                    <a:off x="1156281"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F80BD"/>
                  </a:solidFill>
                  <a:ln w="6671" cap="flat">
                    <a:noFill/>
                    <a:prstDash val="solid"/>
                    <a:miter/>
                  </a:ln>
                </p:spPr>
                <p:txBody>
                  <a:bodyPr rtlCol="0" anchor="ctr"/>
                  <a:lstStyle/>
                  <a:p>
                    <a:endParaRPr lang="pt-BR"/>
                  </a:p>
                </p:txBody>
              </p:sp>
            </p:grpSp>
            <p:sp>
              <p:nvSpPr>
                <p:cNvPr id="73" name="Freeform: Shape 72">
                  <a:extLst>
                    <a:ext uri="{FF2B5EF4-FFF2-40B4-BE49-F238E27FC236}">
                      <a16:creationId xmlns:a16="http://schemas.microsoft.com/office/drawing/2014/main" xmlns="" id="{3173DD3B-830F-9342-5232-5BE4EC8C48BB}"/>
                    </a:ext>
                  </a:extLst>
                </p:cNvPr>
                <p:cNvSpPr/>
                <p:nvPr/>
              </p:nvSpPr>
              <p:spPr>
                <a:xfrm>
                  <a:off x="1605723" y="4574043"/>
                  <a:ext cx="68887" cy="112417"/>
                </a:xfrm>
                <a:custGeom>
                  <a:avLst/>
                  <a:gdLst>
                    <a:gd name="connsiteX0" fmla="*/ 0 w 68887"/>
                    <a:gd name="connsiteY0" fmla="*/ 0 h 112417"/>
                    <a:gd name="connsiteX1" fmla="*/ 68888 w 68887"/>
                    <a:gd name="connsiteY1" fmla="*/ 0 h 112417"/>
                    <a:gd name="connsiteX2" fmla="*/ 68888 w 68887"/>
                    <a:gd name="connsiteY2" fmla="*/ 112418 h 112417"/>
                    <a:gd name="connsiteX3" fmla="*/ 0 w 68887"/>
                    <a:gd name="connsiteY3" fmla="*/ 112418 h 112417"/>
                  </a:gdLst>
                  <a:ahLst/>
                  <a:cxnLst>
                    <a:cxn ang="0">
                      <a:pos x="connsiteX0" y="connsiteY0"/>
                    </a:cxn>
                    <a:cxn ang="0">
                      <a:pos x="connsiteX1" y="connsiteY1"/>
                    </a:cxn>
                    <a:cxn ang="0">
                      <a:pos x="connsiteX2" y="connsiteY2"/>
                    </a:cxn>
                    <a:cxn ang="0">
                      <a:pos x="connsiteX3" y="connsiteY3"/>
                    </a:cxn>
                  </a:cxnLst>
                  <a:rect l="l" t="t" r="r" b="b"/>
                  <a:pathLst>
                    <a:path w="68887" h="112417">
                      <a:moveTo>
                        <a:pt x="0" y="0"/>
                      </a:moveTo>
                      <a:lnTo>
                        <a:pt x="68888" y="0"/>
                      </a:lnTo>
                      <a:lnTo>
                        <a:pt x="68888" y="112418"/>
                      </a:lnTo>
                      <a:lnTo>
                        <a:pt x="0" y="112418"/>
                      </a:lnTo>
                      <a:close/>
                    </a:path>
                  </a:pathLst>
                </a:custGeom>
                <a:solidFill>
                  <a:srgbClr val="13243A"/>
                </a:solidFill>
                <a:ln w="6671" cap="flat">
                  <a:noFill/>
                  <a:prstDash val="solid"/>
                  <a:miter/>
                </a:ln>
              </p:spPr>
              <p:txBody>
                <a:bodyPr rtlCol="0" anchor="ctr"/>
                <a:lstStyle/>
                <a:p>
                  <a:endParaRPr lang="pt-BR"/>
                </a:p>
              </p:txBody>
            </p:sp>
            <p:sp>
              <p:nvSpPr>
                <p:cNvPr id="74" name="Freeform: Shape 73">
                  <a:extLst>
                    <a:ext uri="{FF2B5EF4-FFF2-40B4-BE49-F238E27FC236}">
                      <a16:creationId xmlns:a16="http://schemas.microsoft.com/office/drawing/2014/main" xmlns="" id="{9DBCAD58-258B-EA55-2FB6-239E82D01B53}"/>
                    </a:ext>
                  </a:extLst>
                </p:cNvPr>
                <p:cNvSpPr/>
                <p:nvPr/>
              </p:nvSpPr>
              <p:spPr>
                <a:xfrm>
                  <a:off x="1554225" y="4451588"/>
                  <a:ext cx="171216" cy="125800"/>
                </a:xfrm>
                <a:custGeom>
                  <a:avLst/>
                  <a:gdLst>
                    <a:gd name="connsiteX0" fmla="*/ 0 w 171216"/>
                    <a:gd name="connsiteY0" fmla="*/ 62900 h 125800"/>
                    <a:gd name="connsiteX1" fmla="*/ 66881 w 171216"/>
                    <a:gd name="connsiteY1" fmla="*/ 125801 h 125800"/>
                    <a:gd name="connsiteX2" fmla="*/ 104335 w 171216"/>
                    <a:gd name="connsiteY2" fmla="*/ 125801 h 125800"/>
                    <a:gd name="connsiteX3" fmla="*/ 171216 w 171216"/>
                    <a:gd name="connsiteY3" fmla="*/ 62900 h 125800"/>
                    <a:gd name="connsiteX4" fmla="*/ 171216 w 171216"/>
                    <a:gd name="connsiteY4" fmla="*/ 62900 h 125800"/>
                    <a:gd name="connsiteX5" fmla="*/ 104335 w 171216"/>
                    <a:gd name="connsiteY5" fmla="*/ 0 h 125800"/>
                    <a:gd name="connsiteX6" fmla="*/ 66881 w 171216"/>
                    <a:gd name="connsiteY6" fmla="*/ 0 h 125800"/>
                    <a:gd name="connsiteX7" fmla="*/ 0 w 171216"/>
                    <a:gd name="connsiteY7" fmla="*/ 62900 h 125800"/>
                    <a:gd name="connsiteX8" fmla="*/ 0 w 171216"/>
                    <a:gd name="connsiteY8" fmla="*/ 62900 h 1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16" h="125800">
                      <a:moveTo>
                        <a:pt x="0" y="62900"/>
                      </a:moveTo>
                      <a:cubicBezTo>
                        <a:pt x="0" y="97697"/>
                        <a:pt x="30097" y="125801"/>
                        <a:pt x="66881" y="125801"/>
                      </a:cubicBezTo>
                      <a:lnTo>
                        <a:pt x="104335" y="125801"/>
                      </a:lnTo>
                      <a:cubicBezTo>
                        <a:pt x="141120" y="125801"/>
                        <a:pt x="171216" y="97697"/>
                        <a:pt x="171216" y="62900"/>
                      </a:cubicBezTo>
                      <a:lnTo>
                        <a:pt x="171216" y="62900"/>
                      </a:lnTo>
                      <a:cubicBezTo>
                        <a:pt x="171216" y="28105"/>
                        <a:pt x="141120" y="0"/>
                        <a:pt x="104335" y="0"/>
                      </a:cubicBezTo>
                      <a:lnTo>
                        <a:pt x="66881" y="0"/>
                      </a:lnTo>
                      <a:cubicBezTo>
                        <a:pt x="30097" y="0"/>
                        <a:pt x="0" y="28105"/>
                        <a:pt x="0" y="62900"/>
                      </a:cubicBezTo>
                      <a:lnTo>
                        <a:pt x="0" y="62900"/>
                      </a:lnTo>
                      <a:close/>
                    </a:path>
                  </a:pathLst>
                </a:custGeom>
                <a:solidFill>
                  <a:srgbClr val="13243A"/>
                </a:solidFill>
                <a:ln w="6671" cap="flat">
                  <a:noFill/>
                  <a:prstDash val="solid"/>
                  <a:miter/>
                </a:ln>
              </p:spPr>
              <p:txBody>
                <a:bodyPr rtlCol="0" anchor="ctr"/>
                <a:lstStyle/>
                <a:p>
                  <a:endParaRPr lang="pt-BR"/>
                </a:p>
              </p:txBody>
            </p:sp>
            <p:sp>
              <p:nvSpPr>
                <p:cNvPr id="75" name="Freeform: Shape 74">
                  <a:extLst>
                    <a:ext uri="{FF2B5EF4-FFF2-40B4-BE49-F238E27FC236}">
                      <a16:creationId xmlns:a16="http://schemas.microsoft.com/office/drawing/2014/main" xmlns="" id="{11E6CFD8-728F-A743-6967-D30CF76C8BF0}"/>
                    </a:ext>
                  </a:extLst>
                </p:cNvPr>
                <p:cNvSpPr/>
                <p:nvPr/>
              </p:nvSpPr>
              <p:spPr>
                <a:xfrm>
                  <a:off x="1127522" y="4303705"/>
                  <a:ext cx="1025959" cy="153236"/>
                </a:xfrm>
                <a:custGeom>
                  <a:avLst/>
                  <a:gdLst>
                    <a:gd name="connsiteX0" fmla="*/ 2675 w 1025959"/>
                    <a:gd name="connsiteY0" fmla="*/ 153236 h 153236"/>
                    <a:gd name="connsiteX1" fmla="*/ 0 w 1025959"/>
                    <a:gd name="connsiteY1" fmla="*/ 91674 h 153236"/>
                    <a:gd name="connsiteX2" fmla="*/ 78251 w 1025959"/>
                    <a:gd name="connsiteY2" fmla="*/ 0 h 153236"/>
                    <a:gd name="connsiteX3" fmla="*/ 947709 w 1025959"/>
                    <a:gd name="connsiteY3" fmla="*/ 0 h 153236"/>
                    <a:gd name="connsiteX4" fmla="*/ 1025960 w 1025959"/>
                    <a:gd name="connsiteY4" fmla="*/ 91674 h 153236"/>
                    <a:gd name="connsiteX5" fmla="*/ 1023284 w 1025959"/>
                    <a:gd name="connsiteY5" fmla="*/ 153236 h 153236"/>
                    <a:gd name="connsiteX6" fmla="*/ 2675 w 1025959"/>
                    <a:gd name="connsiteY6" fmla="*/ 153236 h 1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59" h="153236">
                      <a:moveTo>
                        <a:pt x="2675" y="153236"/>
                      </a:moveTo>
                      <a:cubicBezTo>
                        <a:pt x="1338" y="145876"/>
                        <a:pt x="0" y="99704"/>
                        <a:pt x="0" y="91674"/>
                      </a:cubicBezTo>
                      <a:cubicBezTo>
                        <a:pt x="0" y="40818"/>
                        <a:pt x="34778" y="0"/>
                        <a:pt x="78251" y="0"/>
                      </a:cubicBezTo>
                      <a:lnTo>
                        <a:pt x="947709" y="0"/>
                      </a:lnTo>
                      <a:cubicBezTo>
                        <a:pt x="990513" y="0"/>
                        <a:pt x="1025960" y="40818"/>
                        <a:pt x="1025960" y="91674"/>
                      </a:cubicBezTo>
                      <a:cubicBezTo>
                        <a:pt x="1025960" y="99704"/>
                        <a:pt x="1025291" y="145876"/>
                        <a:pt x="1023284" y="153236"/>
                      </a:cubicBezTo>
                      <a:lnTo>
                        <a:pt x="2675" y="153236"/>
                      </a:lnTo>
                      <a:close/>
                    </a:path>
                  </a:pathLst>
                </a:custGeom>
                <a:solidFill>
                  <a:srgbClr val="13243A"/>
                </a:solidFill>
                <a:ln w="6671" cap="flat">
                  <a:noFill/>
                  <a:prstDash val="solid"/>
                  <a:miter/>
                </a:ln>
              </p:spPr>
              <p:txBody>
                <a:bodyPr rtlCol="0" anchor="ctr"/>
                <a:lstStyle/>
                <a:p>
                  <a:endParaRPr lang="pt-BR"/>
                </a:p>
              </p:txBody>
            </p:sp>
            <p:sp>
              <p:nvSpPr>
                <p:cNvPr id="76" name="Freeform: Shape 75">
                  <a:extLst>
                    <a:ext uri="{FF2B5EF4-FFF2-40B4-BE49-F238E27FC236}">
                      <a16:creationId xmlns:a16="http://schemas.microsoft.com/office/drawing/2014/main" xmlns="" id="{15FB0C5B-BF9C-D41C-8DA4-2B7D1E0A5009}"/>
                    </a:ext>
                  </a:extLst>
                </p:cNvPr>
                <p:cNvSpPr/>
                <p:nvPr/>
              </p:nvSpPr>
              <p:spPr>
                <a:xfrm>
                  <a:off x="1119496" y="4453595"/>
                  <a:ext cx="1041342" cy="56209"/>
                </a:xfrm>
                <a:custGeom>
                  <a:avLst/>
                  <a:gdLst>
                    <a:gd name="connsiteX0" fmla="*/ 1041342 w 1041342"/>
                    <a:gd name="connsiteY0" fmla="*/ 28105 h 56209"/>
                    <a:gd name="connsiteX1" fmla="*/ 1019940 w 1041342"/>
                    <a:gd name="connsiteY1" fmla="*/ 56209 h 56209"/>
                    <a:gd name="connsiteX2" fmla="*/ 21402 w 1041342"/>
                    <a:gd name="connsiteY2" fmla="*/ 56209 h 56209"/>
                    <a:gd name="connsiteX3" fmla="*/ 0 w 1041342"/>
                    <a:gd name="connsiteY3" fmla="*/ 28105 h 56209"/>
                    <a:gd name="connsiteX4" fmla="*/ 0 w 1041342"/>
                    <a:gd name="connsiteY4" fmla="*/ 28105 h 56209"/>
                    <a:gd name="connsiteX5" fmla="*/ 21402 w 1041342"/>
                    <a:gd name="connsiteY5" fmla="*/ 0 h 56209"/>
                    <a:gd name="connsiteX6" fmla="*/ 1019940 w 1041342"/>
                    <a:gd name="connsiteY6" fmla="*/ 0 h 56209"/>
                    <a:gd name="connsiteX7" fmla="*/ 1041342 w 1041342"/>
                    <a:gd name="connsiteY7" fmla="*/ 28105 h 56209"/>
                    <a:gd name="connsiteX8" fmla="*/ 1041342 w 1041342"/>
                    <a:gd name="connsiteY8" fmla="*/ 28105 h 5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342" h="56209">
                      <a:moveTo>
                        <a:pt x="1041342" y="28105"/>
                      </a:moveTo>
                      <a:cubicBezTo>
                        <a:pt x="1041342" y="43495"/>
                        <a:pt x="1031979" y="56209"/>
                        <a:pt x="1019940" y="56209"/>
                      </a:cubicBezTo>
                      <a:lnTo>
                        <a:pt x="21402" y="56209"/>
                      </a:lnTo>
                      <a:cubicBezTo>
                        <a:pt x="9363" y="56209"/>
                        <a:pt x="0" y="43495"/>
                        <a:pt x="0" y="28105"/>
                      </a:cubicBezTo>
                      <a:lnTo>
                        <a:pt x="0" y="28105"/>
                      </a:lnTo>
                      <a:cubicBezTo>
                        <a:pt x="0" y="12714"/>
                        <a:pt x="9363" y="0"/>
                        <a:pt x="21402" y="0"/>
                      </a:cubicBezTo>
                      <a:lnTo>
                        <a:pt x="1019940" y="0"/>
                      </a:lnTo>
                      <a:cubicBezTo>
                        <a:pt x="1031979" y="0"/>
                        <a:pt x="1041342" y="12714"/>
                        <a:pt x="1041342" y="28105"/>
                      </a:cubicBezTo>
                      <a:lnTo>
                        <a:pt x="1041342" y="28105"/>
                      </a:lnTo>
                      <a:close/>
                    </a:path>
                  </a:pathLst>
                </a:custGeom>
                <a:solidFill>
                  <a:srgbClr val="13243A"/>
                </a:solidFill>
                <a:ln w="6671" cap="flat">
                  <a:noFill/>
                  <a:prstDash val="solid"/>
                  <a:miter/>
                </a:ln>
              </p:spPr>
              <p:txBody>
                <a:bodyPr rtlCol="0" anchor="ctr"/>
                <a:lstStyle/>
                <a:p>
                  <a:endParaRPr lang="pt-BR"/>
                </a:p>
              </p:txBody>
            </p:sp>
            <p:grpSp>
              <p:nvGrpSpPr>
                <p:cNvPr id="54" name="Graphic 4">
                  <a:extLst>
                    <a:ext uri="{FF2B5EF4-FFF2-40B4-BE49-F238E27FC236}">
                      <a16:creationId xmlns:a16="http://schemas.microsoft.com/office/drawing/2014/main" xmlns="" id="{6EEF60DB-EDA4-0D38-BE76-474CB3A53502}"/>
                    </a:ext>
                  </a:extLst>
                </p:cNvPr>
                <p:cNvGrpSpPr/>
                <p:nvPr/>
              </p:nvGrpSpPr>
              <p:grpSpPr>
                <a:xfrm>
                  <a:off x="1623399" y="3441059"/>
                  <a:ext cx="535662" cy="550257"/>
                  <a:chOff x="1623399" y="3441059"/>
                  <a:chExt cx="535662" cy="550257"/>
                </a:xfrm>
                <a:solidFill>
                  <a:srgbClr val="13243A"/>
                </a:solidFill>
              </p:grpSpPr>
              <p:sp>
                <p:nvSpPr>
                  <p:cNvPr id="78" name="Freeform: Shape 77">
                    <a:extLst>
                      <a:ext uri="{FF2B5EF4-FFF2-40B4-BE49-F238E27FC236}">
                        <a16:creationId xmlns:a16="http://schemas.microsoft.com/office/drawing/2014/main" xmlns="" id="{453E74F8-1B83-9ADF-664F-2CEBD0CE74CF}"/>
                      </a:ext>
                    </a:extLst>
                  </p:cNvPr>
                  <p:cNvSpPr/>
                  <p:nvPr/>
                </p:nvSpPr>
                <p:spPr>
                  <a:xfrm>
                    <a:off x="1623399" y="3441059"/>
                    <a:ext cx="492628" cy="550257"/>
                  </a:xfrm>
                  <a:custGeom>
                    <a:avLst/>
                    <a:gdLst>
                      <a:gd name="connsiteX0" fmla="*/ 489285 w 492628"/>
                      <a:gd name="connsiteY0" fmla="*/ 546136 h 550257"/>
                      <a:gd name="connsiteX1" fmla="*/ 308036 w 492628"/>
                      <a:gd name="connsiteY1" fmla="*/ 550151 h 550257"/>
                      <a:gd name="connsiteX2" fmla="*/ 23122 w 492628"/>
                      <a:gd name="connsiteY2" fmla="*/ 491265 h 550257"/>
                      <a:gd name="connsiteX3" fmla="*/ 19109 w 492628"/>
                      <a:gd name="connsiteY3" fmla="*/ 58991 h 550257"/>
                      <a:gd name="connsiteX4" fmla="*/ 308036 w 492628"/>
                      <a:gd name="connsiteY4" fmla="*/ 106 h 550257"/>
                      <a:gd name="connsiteX5" fmla="*/ 492629 w 492628"/>
                      <a:gd name="connsiteY5" fmla="*/ 4121 h 550257"/>
                      <a:gd name="connsiteX6" fmla="*/ 489285 w 492628"/>
                      <a:gd name="connsiteY6" fmla="*/ 546136 h 55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628" h="550257">
                        <a:moveTo>
                          <a:pt x="489285" y="546136"/>
                        </a:moveTo>
                        <a:cubicBezTo>
                          <a:pt x="467883" y="547474"/>
                          <a:pt x="331445" y="550151"/>
                          <a:pt x="308036" y="550151"/>
                        </a:cubicBezTo>
                        <a:cubicBezTo>
                          <a:pt x="158891" y="552159"/>
                          <a:pt x="30479" y="525392"/>
                          <a:pt x="23122" y="491265"/>
                        </a:cubicBezTo>
                        <a:cubicBezTo>
                          <a:pt x="-6306" y="348066"/>
                          <a:pt x="-7644" y="201522"/>
                          <a:pt x="19109" y="58991"/>
                        </a:cubicBezTo>
                        <a:cubicBezTo>
                          <a:pt x="25797" y="24865"/>
                          <a:pt x="156216" y="-1901"/>
                          <a:pt x="308036" y="106"/>
                        </a:cubicBezTo>
                        <a:cubicBezTo>
                          <a:pt x="332114" y="106"/>
                          <a:pt x="471227" y="2783"/>
                          <a:pt x="492629" y="4121"/>
                        </a:cubicBezTo>
                        <a:cubicBezTo>
                          <a:pt x="446481" y="182116"/>
                          <a:pt x="445143" y="368141"/>
                          <a:pt x="489285" y="546136"/>
                        </a:cubicBezTo>
                        <a:close/>
                      </a:path>
                    </a:pathLst>
                  </a:custGeom>
                  <a:solidFill>
                    <a:srgbClr val="13243A"/>
                  </a:solidFill>
                  <a:ln w="6671" cap="flat">
                    <a:noFill/>
                    <a:prstDash val="solid"/>
                    <a:miter/>
                  </a:ln>
                </p:spPr>
                <p:txBody>
                  <a:bodyPr rtlCol="0" anchor="ctr"/>
                  <a:lstStyle/>
                  <a:p>
                    <a:endParaRPr lang="pt-BR"/>
                  </a:p>
                </p:txBody>
              </p:sp>
              <p:sp>
                <p:nvSpPr>
                  <p:cNvPr id="79" name="Freeform: Shape 78">
                    <a:extLst>
                      <a:ext uri="{FF2B5EF4-FFF2-40B4-BE49-F238E27FC236}">
                        <a16:creationId xmlns:a16="http://schemas.microsoft.com/office/drawing/2014/main" xmlns="" id="{FDD6F76B-601B-1C26-B05A-AAAE13253D81}"/>
                      </a:ext>
                    </a:extLst>
                  </p:cNvPr>
                  <p:cNvSpPr/>
                  <p:nvPr/>
                </p:nvSpPr>
                <p:spPr>
                  <a:xfrm>
                    <a:off x="2066426" y="3445137"/>
                    <a:ext cx="92634" cy="542726"/>
                  </a:xfrm>
                  <a:custGeom>
                    <a:avLst/>
                    <a:gdLst>
                      <a:gd name="connsiteX0" fmla="*/ 66322 w 92634"/>
                      <a:gd name="connsiteY0" fmla="*/ 42 h 542726"/>
                      <a:gd name="connsiteX1" fmla="*/ 92406 w 92634"/>
                      <a:gd name="connsiteY1" fmla="*/ 16771 h 542726"/>
                      <a:gd name="connsiteX2" fmla="*/ 87724 w 92634"/>
                      <a:gd name="connsiteY2" fmla="*/ 525998 h 542726"/>
                      <a:gd name="connsiteX3" fmla="*/ 61640 w 92634"/>
                      <a:gd name="connsiteY3" fmla="*/ 542727 h 542726"/>
                      <a:gd name="connsiteX4" fmla="*/ 61640 w 92634"/>
                      <a:gd name="connsiteY4" fmla="*/ 542727 h 542726"/>
                      <a:gd name="connsiteX5" fmla="*/ 28200 w 92634"/>
                      <a:gd name="connsiteY5" fmla="*/ 526667 h 542726"/>
                      <a:gd name="connsiteX6" fmla="*/ 31544 w 92634"/>
                      <a:gd name="connsiteY6" fmla="*/ 16102 h 542726"/>
                      <a:gd name="connsiteX7" fmla="*/ 66322 w 92634"/>
                      <a:gd name="connsiteY7" fmla="*/ 42 h 542726"/>
                      <a:gd name="connsiteX8" fmla="*/ 66322 w 92634"/>
                      <a:gd name="connsiteY8" fmla="*/ 42 h 5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34" h="542726">
                        <a:moveTo>
                          <a:pt x="66322" y="42"/>
                        </a:moveTo>
                        <a:cubicBezTo>
                          <a:pt x="83042" y="42"/>
                          <a:pt x="94412" y="7403"/>
                          <a:pt x="92406" y="16771"/>
                        </a:cubicBezTo>
                        <a:cubicBezTo>
                          <a:pt x="50939" y="184060"/>
                          <a:pt x="49602" y="358040"/>
                          <a:pt x="87724" y="525998"/>
                        </a:cubicBezTo>
                        <a:cubicBezTo>
                          <a:pt x="89730" y="534697"/>
                          <a:pt x="78361" y="542727"/>
                          <a:pt x="61640" y="542727"/>
                        </a:cubicBezTo>
                        <a:lnTo>
                          <a:pt x="61640" y="542727"/>
                        </a:lnTo>
                        <a:cubicBezTo>
                          <a:pt x="45589" y="542727"/>
                          <a:pt x="30206" y="536035"/>
                          <a:pt x="28200" y="526667"/>
                        </a:cubicBezTo>
                        <a:cubicBezTo>
                          <a:pt x="-10592" y="358709"/>
                          <a:pt x="-9254" y="184060"/>
                          <a:pt x="31544" y="16102"/>
                        </a:cubicBezTo>
                        <a:cubicBezTo>
                          <a:pt x="34219" y="6734"/>
                          <a:pt x="49602" y="-627"/>
                          <a:pt x="66322" y="42"/>
                        </a:cubicBezTo>
                        <a:lnTo>
                          <a:pt x="66322" y="42"/>
                        </a:lnTo>
                        <a:close/>
                      </a:path>
                    </a:pathLst>
                  </a:custGeom>
                  <a:solidFill>
                    <a:srgbClr val="13243A"/>
                  </a:solidFill>
                  <a:ln w="6671" cap="flat">
                    <a:noFill/>
                    <a:prstDash val="solid"/>
                    <a:miter/>
                  </a:ln>
                </p:spPr>
                <p:txBody>
                  <a:bodyPr rtlCol="0" anchor="ctr"/>
                  <a:lstStyle/>
                  <a:p>
                    <a:endParaRPr lang="pt-BR"/>
                  </a:p>
                </p:txBody>
              </p:sp>
              <p:sp>
                <p:nvSpPr>
                  <p:cNvPr id="80" name="Freeform: Shape 79">
                    <a:extLst>
                      <a:ext uri="{FF2B5EF4-FFF2-40B4-BE49-F238E27FC236}">
                        <a16:creationId xmlns:a16="http://schemas.microsoft.com/office/drawing/2014/main" xmlns="" id="{A829E51C-D624-D121-6D47-A63F9C0E851F}"/>
                      </a:ext>
                    </a:extLst>
                  </p:cNvPr>
                  <p:cNvSpPr/>
                  <p:nvPr/>
                </p:nvSpPr>
                <p:spPr>
                  <a:xfrm>
                    <a:off x="2008169" y="3443829"/>
                    <a:ext cx="135948" cy="546054"/>
                  </a:xfrm>
                  <a:custGeom>
                    <a:avLst/>
                    <a:gdLst>
                      <a:gd name="connsiteX0" fmla="*/ 131267 w 135948"/>
                      <a:gd name="connsiteY0" fmla="*/ 543366 h 546054"/>
                      <a:gd name="connsiteX1" fmla="*/ 91807 w 135948"/>
                      <a:gd name="connsiteY1" fmla="*/ 546042 h 546054"/>
                      <a:gd name="connsiteX2" fmla="*/ 19575 w 135948"/>
                      <a:gd name="connsiteY2" fmla="*/ 485819 h 546054"/>
                      <a:gd name="connsiteX3" fmla="*/ 21582 w 135948"/>
                      <a:gd name="connsiteY3" fmla="*/ 60236 h 546054"/>
                      <a:gd name="connsiteX4" fmla="*/ 95820 w 135948"/>
                      <a:gd name="connsiteY4" fmla="*/ 12 h 546054"/>
                      <a:gd name="connsiteX5" fmla="*/ 135948 w 135948"/>
                      <a:gd name="connsiteY5" fmla="*/ 2689 h 546054"/>
                      <a:gd name="connsiteX6" fmla="*/ 131267 w 135948"/>
                      <a:gd name="connsiteY6" fmla="*/ 543366 h 5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48" h="546054">
                        <a:moveTo>
                          <a:pt x="131267" y="543366"/>
                        </a:moveTo>
                        <a:cubicBezTo>
                          <a:pt x="126585" y="544704"/>
                          <a:pt x="97157" y="546042"/>
                          <a:pt x="91807" y="546042"/>
                        </a:cubicBezTo>
                        <a:cubicBezTo>
                          <a:pt x="59035" y="546712"/>
                          <a:pt x="25594" y="519276"/>
                          <a:pt x="19575" y="485819"/>
                        </a:cubicBezTo>
                        <a:cubicBezTo>
                          <a:pt x="-7178" y="345296"/>
                          <a:pt x="-6509" y="200759"/>
                          <a:pt x="21582" y="60236"/>
                        </a:cubicBezTo>
                        <a:cubicBezTo>
                          <a:pt x="28270" y="26109"/>
                          <a:pt x="62379" y="-657"/>
                          <a:pt x="95820" y="12"/>
                        </a:cubicBezTo>
                        <a:cubicBezTo>
                          <a:pt x="101170" y="12"/>
                          <a:pt x="131267" y="1351"/>
                          <a:pt x="135948" y="2689"/>
                        </a:cubicBezTo>
                        <a:cubicBezTo>
                          <a:pt x="89132" y="179346"/>
                          <a:pt x="87794" y="364702"/>
                          <a:pt x="131267" y="543366"/>
                        </a:cubicBezTo>
                        <a:close/>
                      </a:path>
                    </a:pathLst>
                  </a:custGeom>
                  <a:solidFill>
                    <a:srgbClr val="13243A"/>
                  </a:solidFill>
                  <a:ln w="6671" cap="flat">
                    <a:noFill/>
                    <a:prstDash val="solid"/>
                    <a:miter/>
                  </a:ln>
                </p:spPr>
                <p:txBody>
                  <a:bodyPr rtlCol="0" anchor="ctr"/>
                  <a:lstStyle/>
                  <a:p>
                    <a:endParaRPr lang="pt-BR"/>
                  </a:p>
                </p:txBody>
              </p:sp>
            </p:grpSp>
          </p:grpSp>
          <p:sp>
            <p:nvSpPr>
              <p:cNvPr id="81" name="Freeform: Shape 80">
                <a:extLst>
                  <a:ext uri="{FF2B5EF4-FFF2-40B4-BE49-F238E27FC236}">
                    <a16:creationId xmlns:a16="http://schemas.microsoft.com/office/drawing/2014/main" xmlns="" id="{9A2CC0C0-35A0-6F84-B192-2D113ADE0D74}"/>
                  </a:ext>
                </a:extLst>
              </p:cNvPr>
              <p:cNvSpPr/>
              <p:nvPr/>
            </p:nvSpPr>
            <p:spPr>
              <a:xfrm>
                <a:off x="1678624" y="2821527"/>
                <a:ext cx="199975" cy="297036"/>
              </a:xfrm>
              <a:custGeom>
                <a:avLst/>
                <a:gdLst>
                  <a:gd name="connsiteX0" fmla="*/ 199975 w 199975"/>
                  <a:gd name="connsiteY0" fmla="*/ 0 h 297036"/>
                  <a:gd name="connsiteX1" fmla="*/ 186599 w 199975"/>
                  <a:gd name="connsiteY1" fmla="*/ 259632 h 297036"/>
                  <a:gd name="connsiteX2" fmla="*/ 0 w 199975"/>
                  <a:gd name="connsiteY2" fmla="*/ 276361 h 297036"/>
                  <a:gd name="connsiteX3" fmla="*/ 13376 w 199975"/>
                  <a:gd name="connsiteY3" fmla="*/ 84983 h 297036"/>
                  <a:gd name="connsiteX4" fmla="*/ 199975 w 199975"/>
                  <a:gd name="connsiteY4" fmla="*/ 0 h 297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 h="297036">
                    <a:moveTo>
                      <a:pt x="199975" y="0"/>
                    </a:moveTo>
                    <a:cubicBezTo>
                      <a:pt x="199975" y="0"/>
                      <a:pt x="191281" y="177995"/>
                      <a:pt x="186599" y="259632"/>
                    </a:cubicBezTo>
                    <a:cubicBezTo>
                      <a:pt x="181917" y="332570"/>
                      <a:pt x="0" y="276361"/>
                      <a:pt x="0" y="276361"/>
                    </a:cubicBezTo>
                    <a:cubicBezTo>
                      <a:pt x="0" y="276361"/>
                      <a:pt x="9363" y="119110"/>
                      <a:pt x="13376" y="84983"/>
                    </a:cubicBezTo>
                    <a:cubicBezTo>
                      <a:pt x="18058" y="51525"/>
                      <a:pt x="199975" y="0"/>
                      <a:pt x="199975" y="0"/>
                    </a:cubicBezTo>
                    <a:close/>
                  </a:path>
                </a:pathLst>
              </a:custGeom>
              <a:solidFill>
                <a:srgbClr val="D98A7A"/>
              </a:solidFill>
              <a:ln w="6671" cap="flat">
                <a:noFill/>
                <a:prstDash val="solid"/>
                <a:miter/>
              </a:ln>
            </p:spPr>
            <p:txBody>
              <a:bodyPr rtlCol="0" anchor="ctr"/>
              <a:lstStyle/>
              <a:p>
                <a:endParaRPr lang="pt-BR"/>
              </a:p>
            </p:txBody>
          </p:sp>
          <p:grpSp>
            <p:nvGrpSpPr>
              <p:cNvPr id="59" name="Graphic 4">
                <a:extLst>
                  <a:ext uri="{FF2B5EF4-FFF2-40B4-BE49-F238E27FC236}">
                    <a16:creationId xmlns:a16="http://schemas.microsoft.com/office/drawing/2014/main" xmlns="" id="{D7BEB36F-378E-DFEB-6045-B5DD64198EFD}"/>
                  </a:ext>
                </a:extLst>
              </p:cNvPr>
              <p:cNvGrpSpPr/>
              <p:nvPr/>
            </p:nvGrpSpPr>
            <p:grpSpPr>
              <a:xfrm>
                <a:off x="1574448" y="2660930"/>
                <a:ext cx="332822" cy="310785"/>
                <a:chOff x="1574448" y="2660930"/>
                <a:chExt cx="332822" cy="310785"/>
              </a:xfrm>
            </p:grpSpPr>
            <p:sp>
              <p:nvSpPr>
                <p:cNvPr id="83" name="Freeform: Shape 82">
                  <a:extLst>
                    <a:ext uri="{FF2B5EF4-FFF2-40B4-BE49-F238E27FC236}">
                      <a16:creationId xmlns:a16="http://schemas.microsoft.com/office/drawing/2014/main" xmlns="" id="{4FD0C775-B5FA-E38F-D772-CA965C56E2AF}"/>
                    </a:ext>
                  </a:extLst>
                </p:cNvPr>
                <p:cNvSpPr/>
                <p:nvPr/>
              </p:nvSpPr>
              <p:spPr>
                <a:xfrm>
                  <a:off x="1684643" y="2841602"/>
                  <a:ext cx="129749" cy="130113"/>
                </a:xfrm>
                <a:custGeom>
                  <a:avLst/>
                  <a:gdLst>
                    <a:gd name="connsiteX0" fmla="*/ 6688 w 129749"/>
                    <a:gd name="connsiteY0" fmla="*/ 40149 h 130113"/>
                    <a:gd name="connsiteX1" fmla="*/ 129750 w 129749"/>
                    <a:gd name="connsiteY1" fmla="*/ 0 h 130113"/>
                    <a:gd name="connsiteX2" fmla="*/ 15383 w 129749"/>
                    <a:gd name="connsiteY2" fmla="*/ 129816 h 130113"/>
                    <a:gd name="connsiteX3" fmla="*/ 0 w 129749"/>
                    <a:gd name="connsiteY3" fmla="*/ 129816 h 130113"/>
                    <a:gd name="connsiteX4" fmla="*/ 6688 w 129749"/>
                    <a:gd name="connsiteY4" fmla="*/ 40149 h 13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9" h="130113">
                      <a:moveTo>
                        <a:pt x="6688" y="40149"/>
                      </a:moveTo>
                      <a:cubicBezTo>
                        <a:pt x="10701" y="8699"/>
                        <a:pt x="129750" y="0"/>
                        <a:pt x="129750" y="0"/>
                      </a:cubicBezTo>
                      <a:cubicBezTo>
                        <a:pt x="127743" y="2677"/>
                        <a:pt x="93634" y="123794"/>
                        <a:pt x="15383" y="129816"/>
                      </a:cubicBezTo>
                      <a:cubicBezTo>
                        <a:pt x="9363" y="130485"/>
                        <a:pt x="4682" y="129816"/>
                        <a:pt x="0" y="129816"/>
                      </a:cubicBezTo>
                      <a:cubicBezTo>
                        <a:pt x="2006" y="93013"/>
                        <a:pt x="4682" y="54871"/>
                        <a:pt x="6688" y="40149"/>
                      </a:cubicBezTo>
                      <a:close/>
                    </a:path>
                  </a:pathLst>
                </a:custGeom>
                <a:solidFill>
                  <a:schemeClr val="tx1"/>
                </a:solidFill>
                <a:ln w="6671" cap="flat">
                  <a:noFill/>
                  <a:prstDash val="solid"/>
                  <a:miter/>
                </a:ln>
              </p:spPr>
              <p:txBody>
                <a:bodyPr rtlCol="0" anchor="ctr"/>
                <a:lstStyle/>
                <a:p>
                  <a:endParaRPr lang="pt-BR"/>
                </a:p>
              </p:txBody>
            </p:sp>
            <p:sp>
              <p:nvSpPr>
                <p:cNvPr id="84" name="Freeform: Shape 83">
                  <a:extLst>
                    <a:ext uri="{FF2B5EF4-FFF2-40B4-BE49-F238E27FC236}">
                      <a16:creationId xmlns:a16="http://schemas.microsoft.com/office/drawing/2014/main" xmlns="" id="{23F42BB1-2B93-DB03-4075-5EED371A96F6}"/>
                    </a:ext>
                  </a:extLst>
                </p:cNvPr>
                <p:cNvSpPr/>
                <p:nvPr/>
              </p:nvSpPr>
              <p:spPr>
                <a:xfrm>
                  <a:off x="1574448" y="2660930"/>
                  <a:ext cx="332822" cy="285369"/>
                </a:xfrm>
                <a:custGeom>
                  <a:avLst/>
                  <a:gdLst>
                    <a:gd name="connsiteX0" fmla="*/ 3854 w 332822"/>
                    <a:gd name="connsiteY0" fmla="*/ 0 h 285369"/>
                    <a:gd name="connsiteX1" fmla="*/ 11880 w 332822"/>
                    <a:gd name="connsiteY1" fmla="*/ 206769 h 285369"/>
                    <a:gd name="connsiteX2" fmla="*/ 91469 w 332822"/>
                    <a:gd name="connsiteY2" fmla="*/ 285060 h 285369"/>
                    <a:gd name="connsiteX3" fmla="*/ 249309 w 332822"/>
                    <a:gd name="connsiteY3" fmla="*/ 231528 h 285369"/>
                    <a:gd name="connsiteX4" fmla="*/ 329566 w 332822"/>
                    <a:gd name="connsiteY4" fmla="*/ 86321 h 285369"/>
                    <a:gd name="connsiteX5" fmla="*/ 292113 w 332822"/>
                    <a:gd name="connsiteY5" fmla="*/ 90336 h 285369"/>
                    <a:gd name="connsiteX6" fmla="*/ 62710 w 332822"/>
                    <a:gd name="connsiteY6" fmla="*/ 62901 h 285369"/>
                    <a:gd name="connsiteX7" fmla="*/ 3854 w 332822"/>
                    <a:gd name="connsiteY7" fmla="*/ 0 h 28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22" h="285369">
                      <a:moveTo>
                        <a:pt x="3854" y="0"/>
                      </a:moveTo>
                      <a:cubicBezTo>
                        <a:pt x="3854" y="0"/>
                        <a:pt x="-8853" y="159928"/>
                        <a:pt x="11880" y="206769"/>
                      </a:cubicBezTo>
                      <a:cubicBezTo>
                        <a:pt x="32613" y="253610"/>
                        <a:pt x="41308" y="289075"/>
                        <a:pt x="91469" y="285060"/>
                      </a:cubicBezTo>
                      <a:cubicBezTo>
                        <a:pt x="141630" y="281045"/>
                        <a:pt x="203161" y="258294"/>
                        <a:pt x="249309" y="231528"/>
                      </a:cubicBezTo>
                      <a:cubicBezTo>
                        <a:pt x="295457" y="204092"/>
                        <a:pt x="346287" y="125132"/>
                        <a:pt x="329566" y="86321"/>
                      </a:cubicBezTo>
                      <a:cubicBezTo>
                        <a:pt x="312846" y="47510"/>
                        <a:pt x="292113" y="78291"/>
                        <a:pt x="292113" y="90336"/>
                      </a:cubicBezTo>
                      <a:cubicBezTo>
                        <a:pt x="292113" y="102381"/>
                        <a:pt x="163032" y="121786"/>
                        <a:pt x="62710" y="62901"/>
                      </a:cubicBezTo>
                      <a:cubicBezTo>
                        <a:pt x="37295" y="48179"/>
                        <a:pt x="-159" y="23420"/>
                        <a:pt x="3854" y="0"/>
                      </a:cubicBezTo>
                      <a:close/>
                    </a:path>
                  </a:pathLst>
                </a:custGeom>
                <a:solidFill>
                  <a:srgbClr val="D98A7A"/>
                </a:solidFill>
                <a:ln w="6671" cap="flat">
                  <a:noFill/>
                  <a:prstDash val="solid"/>
                  <a:miter/>
                </a:ln>
              </p:spPr>
              <p:txBody>
                <a:bodyPr rtlCol="0" anchor="ctr"/>
                <a:lstStyle/>
                <a:p>
                  <a:endParaRPr lang="pt-BR"/>
                </a:p>
              </p:txBody>
            </p:sp>
          </p:grpSp>
          <p:sp>
            <p:nvSpPr>
              <p:cNvPr id="85" name="Freeform: Shape 84">
                <a:extLst>
                  <a:ext uri="{FF2B5EF4-FFF2-40B4-BE49-F238E27FC236}">
                    <a16:creationId xmlns:a16="http://schemas.microsoft.com/office/drawing/2014/main" xmlns="" id="{A3F191BD-A06E-337E-F816-71BBAA301914}"/>
                  </a:ext>
                </a:extLst>
              </p:cNvPr>
              <p:cNvSpPr/>
              <p:nvPr/>
            </p:nvSpPr>
            <p:spPr>
              <a:xfrm>
                <a:off x="1147242" y="3556259"/>
                <a:ext cx="583611" cy="330593"/>
              </a:xfrm>
              <a:custGeom>
                <a:avLst/>
                <a:gdLst>
                  <a:gd name="connsiteX0" fmla="*/ 552115 w 583611"/>
                  <a:gd name="connsiteY0" fmla="*/ 212122 h 330593"/>
                  <a:gd name="connsiteX1" fmla="*/ 45155 w 583611"/>
                  <a:gd name="connsiteY1" fmla="*/ 0 h 330593"/>
                  <a:gd name="connsiteX2" fmla="*/ 17064 w 583611"/>
                  <a:gd name="connsiteY2" fmla="*/ 67584 h 330593"/>
                  <a:gd name="connsiteX3" fmla="*/ 392269 w 583611"/>
                  <a:gd name="connsiteY3" fmla="*/ 325209 h 330593"/>
                  <a:gd name="connsiteX4" fmla="*/ 552115 w 583611"/>
                  <a:gd name="connsiteY4" fmla="*/ 212122 h 33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1" h="330593">
                    <a:moveTo>
                      <a:pt x="552115" y="212122"/>
                    </a:moveTo>
                    <a:lnTo>
                      <a:pt x="45155" y="0"/>
                    </a:lnTo>
                    <a:cubicBezTo>
                      <a:pt x="45155" y="0"/>
                      <a:pt x="-33765" y="29443"/>
                      <a:pt x="17064" y="67584"/>
                    </a:cubicBezTo>
                    <a:cubicBezTo>
                      <a:pt x="67894" y="106396"/>
                      <a:pt x="392269" y="325209"/>
                      <a:pt x="392269" y="325209"/>
                    </a:cubicBezTo>
                    <a:cubicBezTo>
                      <a:pt x="392269" y="325209"/>
                      <a:pt x="676514" y="368035"/>
                      <a:pt x="552115" y="212122"/>
                    </a:cubicBezTo>
                    <a:close/>
                  </a:path>
                </a:pathLst>
              </a:custGeom>
              <a:solidFill>
                <a:srgbClr val="D98A7A"/>
              </a:solidFill>
              <a:ln w="6671" cap="flat">
                <a:noFill/>
                <a:prstDash val="solid"/>
                <a:miter/>
              </a:ln>
            </p:spPr>
            <p:txBody>
              <a:bodyPr rtlCol="0" anchor="ctr"/>
              <a:lstStyle/>
              <a:p>
                <a:endParaRPr lang="pt-BR"/>
              </a:p>
            </p:txBody>
          </p:sp>
          <p:sp>
            <p:nvSpPr>
              <p:cNvPr id="86" name="Freeform: Shape 85">
                <a:extLst>
                  <a:ext uri="{FF2B5EF4-FFF2-40B4-BE49-F238E27FC236}">
                    <a16:creationId xmlns:a16="http://schemas.microsoft.com/office/drawing/2014/main" xmlns="" id="{C0FA0CF0-DAA6-DC45-450B-D427A6011634}"/>
                  </a:ext>
                </a:extLst>
              </p:cNvPr>
              <p:cNvSpPr/>
              <p:nvPr/>
            </p:nvSpPr>
            <p:spPr>
              <a:xfrm>
                <a:off x="1096756" y="4998475"/>
                <a:ext cx="297193" cy="193197"/>
              </a:xfrm>
              <a:custGeom>
                <a:avLst/>
                <a:gdLst>
                  <a:gd name="connsiteX0" fmla="*/ 39460 w 297193"/>
                  <a:gd name="connsiteY0" fmla="*/ 27247 h 193197"/>
                  <a:gd name="connsiteX1" fmla="*/ 45479 w 297193"/>
                  <a:gd name="connsiteY1" fmla="*/ 99516 h 193197"/>
                  <a:gd name="connsiteX2" fmla="*/ 3344 w 297193"/>
                  <a:gd name="connsiteY2" fmla="*/ 179146 h 193197"/>
                  <a:gd name="connsiteX3" fmla="*/ 0 w 297193"/>
                  <a:gd name="connsiteY3" fmla="*/ 193198 h 193197"/>
                  <a:gd name="connsiteX4" fmla="*/ 296953 w 297193"/>
                  <a:gd name="connsiteY4" fmla="*/ 193198 h 193197"/>
                  <a:gd name="connsiteX5" fmla="*/ 254818 w 297193"/>
                  <a:gd name="connsiteY5" fmla="*/ 128290 h 193197"/>
                  <a:gd name="connsiteX6" fmla="*/ 185261 w 297193"/>
                  <a:gd name="connsiteY6" fmla="*/ 19217 h 193197"/>
                  <a:gd name="connsiteX7" fmla="*/ 39460 w 297193"/>
                  <a:gd name="connsiteY7" fmla="*/ 27247 h 19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93" h="193197">
                    <a:moveTo>
                      <a:pt x="39460" y="27247"/>
                    </a:moveTo>
                    <a:cubicBezTo>
                      <a:pt x="39460" y="27247"/>
                      <a:pt x="45479" y="82787"/>
                      <a:pt x="45479" y="99516"/>
                    </a:cubicBezTo>
                    <a:cubicBezTo>
                      <a:pt x="45479" y="116245"/>
                      <a:pt x="6019" y="164424"/>
                      <a:pt x="3344" y="179146"/>
                    </a:cubicBezTo>
                    <a:cubicBezTo>
                      <a:pt x="0" y="193198"/>
                      <a:pt x="0" y="193198"/>
                      <a:pt x="0" y="193198"/>
                    </a:cubicBezTo>
                    <a:lnTo>
                      <a:pt x="296953" y="193198"/>
                    </a:lnTo>
                    <a:cubicBezTo>
                      <a:pt x="296953" y="193198"/>
                      <a:pt x="302972" y="165093"/>
                      <a:pt x="254818" y="128290"/>
                    </a:cubicBezTo>
                    <a:cubicBezTo>
                      <a:pt x="205995" y="91486"/>
                      <a:pt x="191281" y="66058"/>
                      <a:pt x="185261" y="19217"/>
                    </a:cubicBezTo>
                    <a:cubicBezTo>
                      <a:pt x="178573" y="-28292"/>
                      <a:pt x="39460" y="27247"/>
                      <a:pt x="39460" y="27247"/>
                    </a:cubicBezTo>
                    <a:close/>
                  </a:path>
                </a:pathLst>
              </a:custGeom>
              <a:solidFill>
                <a:srgbClr val="13243A"/>
              </a:solidFill>
              <a:ln w="6671" cap="flat">
                <a:noFill/>
                <a:prstDash val="solid"/>
                <a:miter/>
              </a:ln>
            </p:spPr>
            <p:txBody>
              <a:bodyPr rtlCol="0" anchor="ctr"/>
              <a:lstStyle/>
              <a:p>
                <a:endParaRPr lang="pt-BR"/>
              </a:p>
            </p:txBody>
          </p:sp>
          <p:sp>
            <p:nvSpPr>
              <p:cNvPr id="87" name="Freeform: Shape 86">
                <a:extLst>
                  <a:ext uri="{FF2B5EF4-FFF2-40B4-BE49-F238E27FC236}">
                    <a16:creationId xmlns:a16="http://schemas.microsoft.com/office/drawing/2014/main" xmlns="" id="{6312BD71-898B-0321-5F47-C1F5659C7EF7}"/>
                  </a:ext>
                </a:extLst>
              </p:cNvPr>
              <p:cNvSpPr/>
              <p:nvPr/>
            </p:nvSpPr>
            <p:spPr>
              <a:xfrm>
                <a:off x="1453999" y="3093873"/>
                <a:ext cx="210872" cy="225566"/>
              </a:xfrm>
              <a:custGeom>
                <a:avLst/>
                <a:gdLst>
                  <a:gd name="connsiteX0" fmla="*/ 210580 w 210872"/>
                  <a:gd name="connsiteY0" fmla="*/ 0 h 225566"/>
                  <a:gd name="connsiteX1" fmla="*/ 15286 w 210872"/>
                  <a:gd name="connsiteY1" fmla="*/ 89667 h 225566"/>
                  <a:gd name="connsiteX2" fmla="*/ 1910 w 210872"/>
                  <a:gd name="connsiteY2" fmla="*/ 221490 h 225566"/>
                  <a:gd name="connsiteX3" fmla="*/ 210580 w 210872"/>
                  <a:gd name="connsiteY3" fmla="*/ 0 h 225566"/>
                </a:gdLst>
                <a:ahLst/>
                <a:cxnLst>
                  <a:cxn ang="0">
                    <a:pos x="connsiteX0" y="connsiteY0"/>
                  </a:cxn>
                  <a:cxn ang="0">
                    <a:pos x="connsiteX1" y="connsiteY1"/>
                  </a:cxn>
                  <a:cxn ang="0">
                    <a:pos x="connsiteX2" y="connsiteY2"/>
                  </a:cxn>
                  <a:cxn ang="0">
                    <a:pos x="connsiteX3" y="connsiteY3"/>
                  </a:cxn>
                </a:cxnLst>
                <a:rect l="l" t="t" r="r" b="b"/>
                <a:pathLst>
                  <a:path w="210872" h="225566">
                    <a:moveTo>
                      <a:pt x="210580" y="0"/>
                    </a:moveTo>
                    <a:cubicBezTo>
                      <a:pt x="210580" y="0"/>
                      <a:pt x="38026" y="25428"/>
                      <a:pt x="15286" y="89667"/>
                    </a:cubicBezTo>
                    <a:cubicBezTo>
                      <a:pt x="-7454" y="153236"/>
                      <a:pt x="1910" y="192047"/>
                      <a:pt x="1910" y="221490"/>
                    </a:cubicBezTo>
                    <a:cubicBezTo>
                      <a:pt x="1910" y="250933"/>
                      <a:pt x="219943" y="115094"/>
                      <a:pt x="210580" y="0"/>
                    </a:cubicBezTo>
                    <a:close/>
                  </a:path>
                </a:pathLst>
              </a:custGeom>
              <a:solidFill>
                <a:schemeClr val="accent3"/>
              </a:solidFill>
              <a:ln w="6671" cap="flat">
                <a:noFill/>
                <a:prstDash val="solid"/>
                <a:miter/>
              </a:ln>
            </p:spPr>
            <p:txBody>
              <a:bodyPr rtlCol="0" anchor="ctr"/>
              <a:lstStyle/>
              <a:p>
                <a:endParaRPr lang="pt-BR"/>
              </a:p>
            </p:txBody>
          </p:sp>
          <p:sp>
            <p:nvSpPr>
              <p:cNvPr id="88" name="Freeform: Shape 87">
                <a:extLst>
                  <a:ext uri="{FF2B5EF4-FFF2-40B4-BE49-F238E27FC236}">
                    <a16:creationId xmlns:a16="http://schemas.microsoft.com/office/drawing/2014/main" xmlns="" id="{CB3EE712-EE0D-D133-ADD9-B954CEB3EF7C}"/>
                  </a:ext>
                </a:extLst>
              </p:cNvPr>
              <p:cNvSpPr/>
              <p:nvPr/>
            </p:nvSpPr>
            <p:spPr>
              <a:xfrm>
                <a:off x="1414287" y="3081160"/>
                <a:ext cx="606693" cy="830718"/>
              </a:xfrm>
              <a:custGeom>
                <a:avLst/>
                <a:gdLst>
                  <a:gd name="connsiteX0" fmla="*/ 450267 w 606693"/>
                  <a:gd name="connsiteY0" fmla="*/ 0 h 830718"/>
                  <a:gd name="connsiteX1" fmla="*/ 250292 w 606693"/>
                  <a:gd name="connsiteY1" fmla="*/ 12714 h 830718"/>
                  <a:gd name="connsiteX2" fmla="*/ 23564 w 606693"/>
                  <a:gd name="connsiteY2" fmla="*/ 270338 h 830718"/>
                  <a:gd name="connsiteX3" fmla="*/ 156 w 606693"/>
                  <a:gd name="connsiteY3" fmla="*/ 762836 h 830718"/>
                  <a:gd name="connsiteX4" fmla="*/ 254974 w 606693"/>
                  <a:gd name="connsiteY4" fmla="*/ 825068 h 830718"/>
                  <a:gd name="connsiteX5" fmla="*/ 473007 w 606693"/>
                  <a:gd name="connsiteY5" fmla="*/ 825068 h 830718"/>
                  <a:gd name="connsiteX6" fmla="*/ 459631 w 606693"/>
                  <a:gd name="connsiteY6" fmla="*/ 548707 h 830718"/>
                  <a:gd name="connsiteX7" fmla="*/ 600750 w 606693"/>
                  <a:gd name="connsiteY7" fmla="*/ 204092 h 830718"/>
                  <a:gd name="connsiteX8" fmla="*/ 599413 w 606693"/>
                  <a:gd name="connsiteY8" fmla="*/ 66915 h 830718"/>
                  <a:gd name="connsiteX9" fmla="*/ 450267 w 606693"/>
                  <a:gd name="connsiteY9" fmla="*/ 0 h 83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3" h="830718">
                    <a:moveTo>
                      <a:pt x="450267" y="0"/>
                    </a:moveTo>
                    <a:lnTo>
                      <a:pt x="250292" y="12714"/>
                    </a:lnTo>
                    <a:cubicBezTo>
                      <a:pt x="250292" y="12714"/>
                      <a:pt x="67037" y="177995"/>
                      <a:pt x="23564" y="270338"/>
                    </a:cubicBezTo>
                    <a:cubicBezTo>
                      <a:pt x="4169" y="312495"/>
                      <a:pt x="11526" y="699936"/>
                      <a:pt x="156" y="762836"/>
                    </a:cubicBezTo>
                    <a:cubicBezTo>
                      <a:pt x="-5863" y="796963"/>
                      <a:pt x="164015" y="812354"/>
                      <a:pt x="254974" y="825068"/>
                    </a:cubicBezTo>
                    <a:cubicBezTo>
                      <a:pt x="345932" y="837781"/>
                      <a:pt x="473007" y="825068"/>
                      <a:pt x="473007" y="825068"/>
                    </a:cubicBezTo>
                    <a:cubicBezTo>
                      <a:pt x="473007" y="825068"/>
                      <a:pt x="427528" y="689229"/>
                      <a:pt x="459631" y="548707"/>
                    </a:cubicBezTo>
                    <a:cubicBezTo>
                      <a:pt x="491734" y="408184"/>
                      <a:pt x="632185" y="301789"/>
                      <a:pt x="600750" y="204092"/>
                    </a:cubicBezTo>
                    <a:cubicBezTo>
                      <a:pt x="582692" y="149221"/>
                      <a:pt x="622152" y="88997"/>
                      <a:pt x="599413" y="66915"/>
                    </a:cubicBezTo>
                    <a:cubicBezTo>
                      <a:pt x="568647" y="37472"/>
                      <a:pt x="548583" y="50856"/>
                      <a:pt x="450267" y="0"/>
                    </a:cubicBezTo>
                    <a:close/>
                  </a:path>
                </a:pathLst>
              </a:custGeom>
              <a:solidFill>
                <a:schemeClr val="accent3"/>
              </a:solidFill>
              <a:ln w="6671" cap="flat">
                <a:noFill/>
                <a:prstDash val="solid"/>
                <a:miter/>
              </a:ln>
            </p:spPr>
            <p:txBody>
              <a:bodyPr rtlCol="0" anchor="ctr"/>
              <a:lstStyle/>
              <a:p>
                <a:endParaRPr lang="pt-BR"/>
              </a:p>
            </p:txBody>
          </p:sp>
          <p:sp>
            <p:nvSpPr>
              <p:cNvPr id="89" name="Freeform: Shape 88">
                <a:extLst>
                  <a:ext uri="{FF2B5EF4-FFF2-40B4-BE49-F238E27FC236}">
                    <a16:creationId xmlns:a16="http://schemas.microsoft.com/office/drawing/2014/main" xmlns="" id="{EE8D949D-9186-5724-ACB3-968D46E64EB5}"/>
                  </a:ext>
                </a:extLst>
              </p:cNvPr>
              <p:cNvSpPr/>
              <p:nvPr/>
            </p:nvSpPr>
            <p:spPr>
              <a:xfrm>
                <a:off x="1931435" y="3127786"/>
                <a:ext cx="273022" cy="785995"/>
              </a:xfrm>
              <a:custGeom>
                <a:avLst/>
                <a:gdLst>
                  <a:gd name="connsiteX0" fmla="*/ 0 w 273022"/>
                  <a:gd name="connsiteY0" fmla="*/ 13597 h 785995"/>
                  <a:gd name="connsiteX1" fmla="*/ 10701 w 273022"/>
                  <a:gd name="connsiteY1" fmla="*/ 276575 h 785995"/>
                  <a:gd name="connsiteX2" fmla="*/ 78920 w 273022"/>
                  <a:gd name="connsiteY2" fmla="*/ 605799 h 785995"/>
                  <a:gd name="connsiteX3" fmla="*/ 205994 w 273022"/>
                  <a:gd name="connsiteY3" fmla="*/ 783125 h 785995"/>
                  <a:gd name="connsiteX4" fmla="*/ 191950 w 273022"/>
                  <a:gd name="connsiteY4" fmla="*/ 206983 h 785995"/>
                  <a:gd name="connsiteX5" fmla="*/ 0 w 273022"/>
                  <a:gd name="connsiteY5" fmla="*/ 13597 h 7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22" h="785995">
                    <a:moveTo>
                      <a:pt x="0" y="13597"/>
                    </a:moveTo>
                    <a:cubicBezTo>
                      <a:pt x="0" y="13597"/>
                      <a:pt x="2006" y="191592"/>
                      <a:pt x="10701" y="276575"/>
                    </a:cubicBezTo>
                    <a:cubicBezTo>
                      <a:pt x="20064" y="361558"/>
                      <a:pt x="78920" y="605799"/>
                      <a:pt x="78920" y="605799"/>
                    </a:cubicBezTo>
                    <a:cubicBezTo>
                      <a:pt x="78920" y="605799"/>
                      <a:pt x="101660" y="812568"/>
                      <a:pt x="205994" y="783125"/>
                    </a:cubicBezTo>
                    <a:cubicBezTo>
                      <a:pt x="310329" y="753013"/>
                      <a:pt x="282908" y="544906"/>
                      <a:pt x="191950" y="206983"/>
                    </a:cubicBezTo>
                    <a:cubicBezTo>
                      <a:pt x="143126" y="24973"/>
                      <a:pt x="31434" y="-28559"/>
                      <a:pt x="0" y="13597"/>
                    </a:cubicBezTo>
                    <a:close/>
                  </a:path>
                </a:pathLst>
              </a:custGeom>
              <a:solidFill>
                <a:schemeClr val="accent3"/>
              </a:solidFill>
              <a:ln w="6671" cap="flat">
                <a:noFill/>
                <a:prstDash val="solid"/>
                <a:miter/>
              </a:ln>
            </p:spPr>
            <p:txBody>
              <a:bodyPr rtlCol="0" anchor="ctr"/>
              <a:lstStyle/>
              <a:p>
                <a:endParaRPr lang="pt-BR"/>
              </a:p>
            </p:txBody>
          </p:sp>
          <p:sp>
            <p:nvSpPr>
              <p:cNvPr id="90" name="Freeform: Shape 89">
                <a:extLst>
                  <a:ext uri="{FF2B5EF4-FFF2-40B4-BE49-F238E27FC236}">
                    <a16:creationId xmlns:a16="http://schemas.microsoft.com/office/drawing/2014/main" xmlns="" id="{AF161FC3-94B7-B6EA-9400-7B9DCEADF19D}"/>
                  </a:ext>
                </a:extLst>
              </p:cNvPr>
              <p:cNvSpPr/>
              <p:nvPr/>
            </p:nvSpPr>
            <p:spPr>
              <a:xfrm>
                <a:off x="1438671" y="3507116"/>
                <a:ext cx="751594" cy="402456"/>
              </a:xfrm>
              <a:custGeom>
                <a:avLst/>
                <a:gdLst>
                  <a:gd name="connsiteX0" fmla="*/ 751595 w 751594"/>
                  <a:gd name="connsiteY0" fmla="*/ 319481 h 402456"/>
                  <a:gd name="connsiteX1" fmla="*/ 746913 w 751594"/>
                  <a:gd name="connsiteY1" fmla="*/ 379036 h 402456"/>
                  <a:gd name="connsiteX2" fmla="*/ 644585 w 751594"/>
                  <a:gd name="connsiteY2" fmla="*/ 402457 h 402456"/>
                  <a:gd name="connsiteX3" fmla="*/ 169727 w 751594"/>
                  <a:gd name="connsiteY3" fmla="*/ 178959 h 402456"/>
                  <a:gd name="connsiteX4" fmla="*/ 28607 w 751594"/>
                  <a:gd name="connsiteY4" fmla="*/ 140817 h 402456"/>
                  <a:gd name="connsiteX5" fmla="*/ 3861 w 751594"/>
                  <a:gd name="connsiteY5" fmla="*/ 51150 h 402456"/>
                  <a:gd name="connsiteX6" fmla="*/ 30614 w 751594"/>
                  <a:gd name="connsiteY6" fmla="*/ 2302 h 402456"/>
                  <a:gd name="connsiteX7" fmla="*/ 52016 w 751594"/>
                  <a:gd name="connsiteY7" fmla="*/ 4310 h 402456"/>
                  <a:gd name="connsiteX8" fmla="*/ 177084 w 751594"/>
                  <a:gd name="connsiteY8" fmla="*/ 99999 h 402456"/>
                  <a:gd name="connsiteX9" fmla="*/ 504134 w 751594"/>
                  <a:gd name="connsiteY9" fmla="*/ 178959 h 402456"/>
                  <a:gd name="connsiteX10" fmla="*/ 751595 w 751594"/>
                  <a:gd name="connsiteY10" fmla="*/ 319481 h 40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1594" h="402456">
                    <a:moveTo>
                      <a:pt x="751595" y="319481"/>
                    </a:moveTo>
                    <a:cubicBezTo>
                      <a:pt x="751595" y="319481"/>
                      <a:pt x="746913" y="368330"/>
                      <a:pt x="746913" y="379036"/>
                    </a:cubicBezTo>
                    <a:cubicBezTo>
                      <a:pt x="746913" y="389743"/>
                      <a:pt x="696752" y="402457"/>
                      <a:pt x="644585" y="402457"/>
                    </a:cubicBezTo>
                    <a:cubicBezTo>
                      <a:pt x="592417" y="402457"/>
                      <a:pt x="205843" y="193680"/>
                      <a:pt x="169727" y="178959"/>
                    </a:cubicBezTo>
                    <a:cubicBezTo>
                      <a:pt x="133611" y="164238"/>
                      <a:pt x="49341" y="142825"/>
                      <a:pt x="28607" y="140817"/>
                    </a:cubicBezTo>
                    <a:cubicBezTo>
                      <a:pt x="7874" y="138810"/>
                      <a:pt x="-7509" y="85277"/>
                      <a:pt x="3861" y="51150"/>
                    </a:cubicBezTo>
                    <a:cubicBezTo>
                      <a:pt x="11218" y="28399"/>
                      <a:pt x="18575" y="8994"/>
                      <a:pt x="30614" y="2302"/>
                    </a:cubicBezTo>
                    <a:cubicBezTo>
                      <a:pt x="36633" y="-1044"/>
                      <a:pt x="43321" y="-1044"/>
                      <a:pt x="52016" y="4310"/>
                    </a:cubicBezTo>
                    <a:cubicBezTo>
                      <a:pt x="76762" y="19031"/>
                      <a:pt x="177084" y="99999"/>
                      <a:pt x="177084" y="99999"/>
                    </a:cubicBezTo>
                    <a:cubicBezTo>
                      <a:pt x="177084" y="99999"/>
                      <a:pt x="411169" y="140148"/>
                      <a:pt x="504134" y="178959"/>
                    </a:cubicBezTo>
                    <a:cubicBezTo>
                      <a:pt x="597099" y="217101"/>
                      <a:pt x="706115" y="263942"/>
                      <a:pt x="751595" y="319481"/>
                    </a:cubicBezTo>
                    <a:close/>
                  </a:path>
                </a:pathLst>
              </a:custGeom>
              <a:solidFill>
                <a:srgbClr val="D98A7A"/>
              </a:solidFill>
              <a:ln w="6671" cap="flat">
                <a:noFill/>
                <a:prstDash val="solid"/>
                <a:miter/>
              </a:ln>
            </p:spPr>
            <p:txBody>
              <a:bodyPr rtlCol="0" anchor="ctr"/>
              <a:lstStyle/>
              <a:p>
                <a:endParaRPr lang="pt-BR"/>
              </a:p>
            </p:txBody>
          </p:sp>
          <p:sp>
            <p:nvSpPr>
              <p:cNvPr id="91" name="Freeform: Shape 90">
                <a:extLst>
                  <a:ext uri="{FF2B5EF4-FFF2-40B4-BE49-F238E27FC236}">
                    <a16:creationId xmlns:a16="http://schemas.microsoft.com/office/drawing/2014/main" xmlns="" id="{80D194F2-81CD-B5F8-75F7-32B5C50DA7F7}"/>
                  </a:ext>
                </a:extLst>
              </p:cNvPr>
              <p:cNvSpPr/>
              <p:nvPr/>
            </p:nvSpPr>
            <p:spPr>
              <a:xfrm>
                <a:off x="1342204" y="3509418"/>
                <a:ext cx="126412" cy="133830"/>
              </a:xfrm>
              <a:custGeom>
                <a:avLst/>
                <a:gdLst>
                  <a:gd name="connsiteX0" fmla="*/ 6695 w 126412"/>
                  <a:gd name="connsiteY0" fmla="*/ 14721 h 133830"/>
                  <a:gd name="connsiteX1" fmla="*/ 126413 w 126412"/>
                  <a:gd name="connsiteY1" fmla="*/ 0 h 133830"/>
                  <a:gd name="connsiteX2" fmla="*/ 99660 w 126412"/>
                  <a:gd name="connsiteY2" fmla="*/ 48848 h 133830"/>
                  <a:gd name="connsiteX3" fmla="*/ 115712 w 126412"/>
                  <a:gd name="connsiteY3" fmla="*/ 123124 h 133830"/>
                  <a:gd name="connsiteX4" fmla="*/ 49499 w 126412"/>
                  <a:gd name="connsiteY4" fmla="*/ 133831 h 133830"/>
                  <a:gd name="connsiteX5" fmla="*/ 4020 w 126412"/>
                  <a:gd name="connsiteY5" fmla="*/ 63570 h 133830"/>
                  <a:gd name="connsiteX6" fmla="*/ 2013 w 126412"/>
                  <a:gd name="connsiteY6" fmla="*/ 42157 h 133830"/>
                  <a:gd name="connsiteX7" fmla="*/ 6695 w 126412"/>
                  <a:gd name="connsiteY7" fmla="*/ 14721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412" h="133830">
                    <a:moveTo>
                      <a:pt x="6695" y="14721"/>
                    </a:moveTo>
                    <a:lnTo>
                      <a:pt x="126413" y="0"/>
                    </a:lnTo>
                    <a:lnTo>
                      <a:pt x="99660" y="48848"/>
                    </a:lnTo>
                    <a:lnTo>
                      <a:pt x="115712" y="123124"/>
                    </a:lnTo>
                    <a:lnTo>
                      <a:pt x="49499" y="133831"/>
                    </a:lnTo>
                    <a:cubicBezTo>
                      <a:pt x="49499" y="133831"/>
                      <a:pt x="6026" y="70261"/>
                      <a:pt x="4020" y="63570"/>
                    </a:cubicBezTo>
                    <a:cubicBezTo>
                      <a:pt x="2013" y="56878"/>
                      <a:pt x="-2668" y="48848"/>
                      <a:pt x="2013" y="42157"/>
                    </a:cubicBezTo>
                    <a:cubicBezTo>
                      <a:pt x="6695" y="36134"/>
                      <a:pt x="7" y="19405"/>
                      <a:pt x="6695" y="14721"/>
                    </a:cubicBezTo>
                    <a:close/>
                  </a:path>
                </a:pathLst>
              </a:custGeom>
              <a:solidFill>
                <a:srgbClr val="D98A7A"/>
              </a:solidFill>
              <a:ln w="6671" cap="flat">
                <a:noFill/>
                <a:prstDash val="solid"/>
                <a:miter/>
              </a:ln>
            </p:spPr>
            <p:txBody>
              <a:bodyPr rtlCol="0" anchor="ctr"/>
              <a:lstStyle/>
              <a:p>
                <a:endParaRPr lang="pt-BR"/>
              </a:p>
            </p:txBody>
          </p:sp>
          <p:sp>
            <p:nvSpPr>
              <p:cNvPr id="92" name="Freeform: Shape 91">
                <a:extLst>
                  <a:ext uri="{FF2B5EF4-FFF2-40B4-BE49-F238E27FC236}">
                    <a16:creationId xmlns:a16="http://schemas.microsoft.com/office/drawing/2014/main" xmlns="" id="{E445FC67-6AD6-C8CC-D58A-244ED799BB98}"/>
                  </a:ext>
                </a:extLst>
              </p:cNvPr>
              <p:cNvSpPr/>
              <p:nvPr/>
            </p:nvSpPr>
            <p:spPr>
              <a:xfrm>
                <a:off x="836101" y="3765290"/>
                <a:ext cx="1137543" cy="1275822"/>
              </a:xfrm>
              <a:custGeom>
                <a:avLst/>
                <a:gdLst>
                  <a:gd name="connsiteX0" fmla="*/ 1051193 w 1137543"/>
                  <a:gd name="connsiteY0" fmla="*/ 141606 h 1275822"/>
                  <a:gd name="connsiteX1" fmla="*/ 833160 w 1137543"/>
                  <a:gd name="connsiteY1" fmla="*/ 141606 h 1275822"/>
                  <a:gd name="connsiteX2" fmla="*/ 199125 w 1137543"/>
                  <a:gd name="connsiteY2" fmla="*/ 11121 h 1275822"/>
                  <a:gd name="connsiteX3" fmla="*/ 11188 w 1137543"/>
                  <a:gd name="connsiteY3" fmla="*/ 118855 h 1275822"/>
                  <a:gd name="connsiteX4" fmla="*/ 301453 w 1137543"/>
                  <a:gd name="connsiteY4" fmla="*/ 1275823 h 1275822"/>
                  <a:gd name="connsiteX5" fmla="*/ 445248 w 1137543"/>
                  <a:gd name="connsiteY5" fmla="*/ 1251733 h 1275822"/>
                  <a:gd name="connsiteX6" fmla="*/ 354289 w 1137543"/>
                  <a:gd name="connsiteY6" fmla="*/ 481536 h 1275822"/>
                  <a:gd name="connsiteX7" fmla="*/ 281389 w 1137543"/>
                  <a:gd name="connsiteY7" fmla="*/ 339676 h 1275822"/>
                  <a:gd name="connsiteX8" fmla="*/ 905392 w 1137543"/>
                  <a:gd name="connsiteY8" fmla="*/ 549790 h 1275822"/>
                  <a:gd name="connsiteX9" fmla="*/ 1051193 w 1137543"/>
                  <a:gd name="connsiteY9" fmla="*/ 141606 h 127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543" h="1275822">
                    <a:moveTo>
                      <a:pt x="1051193" y="141606"/>
                    </a:moveTo>
                    <a:lnTo>
                      <a:pt x="833160" y="141606"/>
                    </a:lnTo>
                    <a:lnTo>
                      <a:pt x="199125" y="11121"/>
                    </a:lnTo>
                    <a:cubicBezTo>
                      <a:pt x="199125" y="11121"/>
                      <a:pt x="-55693" y="-51111"/>
                      <a:pt x="11188" y="118855"/>
                    </a:cubicBezTo>
                    <a:cubicBezTo>
                      <a:pt x="78070" y="288820"/>
                      <a:pt x="301453" y="1275823"/>
                      <a:pt x="301453" y="1275823"/>
                    </a:cubicBezTo>
                    <a:lnTo>
                      <a:pt x="445248" y="1251733"/>
                    </a:lnTo>
                    <a:cubicBezTo>
                      <a:pt x="445248" y="1251733"/>
                      <a:pt x="421171" y="589270"/>
                      <a:pt x="354289" y="481536"/>
                    </a:cubicBezTo>
                    <a:cubicBezTo>
                      <a:pt x="287408" y="373802"/>
                      <a:pt x="281389" y="339676"/>
                      <a:pt x="281389" y="339676"/>
                    </a:cubicBezTo>
                    <a:cubicBezTo>
                      <a:pt x="281389" y="339676"/>
                      <a:pt x="724143" y="561166"/>
                      <a:pt x="905392" y="549790"/>
                    </a:cubicBezTo>
                    <a:cubicBezTo>
                      <a:pt x="1087978" y="538414"/>
                      <a:pt x="1239130" y="407929"/>
                      <a:pt x="1051193" y="141606"/>
                    </a:cubicBezTo>
                    <a:close/>
                  </a:path>
                </a:pathLst>
              </a:custGeom>
              <a:solidFill>
                <a:schemeClr val="accent1">
                  <a:lumMod val="50000"/>
                </a:schemeClr>
              </a:solidFill>
              <a:ln w="6671" cap="flat">
                <a:noFill/>
                <a:prstDash val="solid"/>
                <a:miter/>
              </a:ln>
            </p:spPr>
            <p:txBody>
              <a:bodyPr rtlCol="0" anchor="ctr"/>
              <a:lstStyle/>
              <a:p>
                <a:endParaRPr lang="pt-BR"/>
              </a:p>
            </p:txBody>
          </p:sp>
          <p:sp>
            <p:nvSpPr>
              <p:cNvPr id="93" name="Freeform: Shape 92">
                <a:extLst>
                  <a:ext uri="{FF2B5EF4-FFF2-40B4-BE49-F238E27FC236}">
                    <a16:creationId xmlns:a16="http://schemas.microsoft.com/office/drawing/2014/main" xmlns="" id="{4B85BE0C-9957-8795-30C5-0808F52701AB}"/>
                  </a:ext>
                </a:extLst>
              </p:cNvPr>
              <p:cNvSpPr/>
              <p:nvPr/>
            </p:nvSpPr>
            <p:spPr>
              <a:xfrm>
                <a:off x="847289" y="3884145"/>
                <a:ext cx="8025" cy="21412"/>
              </a:xfrm>
              <a:custGeom>
                <a:avLst/>
                <a:gdLst>
                  <a:gd name="connsiteX0" fmla="*/ 0 w 8025"/>
                  <a:gd name="connsiteY0" fmla="*/ 0 h 21412"/>
                  <a:gd name="connsiteX1" fmla="*/ 8026 w 8025"/>
                  <a:gd name="connsiteY1" fmla="*/ 21413 h 21412"/>
                </a:gdLst>
                <a:ahLst/>
                <a:cxnLst>
                  <a:cxn ang="0">
                    <a:pos x="connsiteX0" y="connsiteY0"/>
                  </a:cxn>
                  <a:cxn ang="0">
                    <a:pos x="connsiteX1" y="connsiteY1"/>
                  </a:cxn>
                </a:cxnLst>
                <a:rect l="l" t="t" r="r" b="b"/>
                <a:pathLst>
                  <a:path w="8025" h="21412">
                    <a:moveTo>
                      <a:pt x="0" y="0"/>
                    </a:moveTo>
                    <a:cubicBezTo>
                      <a:pt x="2675" y="6022"/>
                      <a:pt x="4682" y="13383"/>
                      <a:pt x="8026" y="21413"/>
                    </a:cubicBezTo>
                  </a:path>
                </a:pathLst>
              </a:custGeom>
              <a:noFill/>
              <a:ln w="6671" cap="flat">
                <a:solidFill>
                  <a:srgbClr val="1554A1"/>
                </a:solidFill>
                <a:prstDash val="solid"/>
                <a:miter/>
              </a:ln>
            </p:spPr>
            <p:txBody>
              <a:bodyPr rtlCol="0" anchor="ctr"/>
              <a:lstStyle/>
              <a:p>
                <a:endParaRPr lang="pt-BR"/>
              </a:p>
            </p:txBody>
          </p:sp>
          <p:sp>
            <p:nvSpPr>
              <p:cNvPr id="94" name="Freeform: Shape 93">
                <a:extLst>
                  <a:ext uri="{FF2B5EF4-FFF2-40B4-BE49-F238E27FC236}">
                    <a16:creationId xmlns:a16="http://schemas.microsoft.com/office/drawing/2014/main" xmlns="" id="{645B2B2B-7885-0C31-EE19-1912CFF44FD2}"/>
                  </a:ext>
                </a:extLst>
              </p:cNvPr>
              <p:cNvSpPr/>
              <p:nvPr/>
            </p:nvSpPr>
            <p:spPr>
              <a:xfrm>
                <a:off x="1117489" y="4104966"/>
                <a:ext cx="401288" cy="167288"/>
              </a:xfrm>
              <a:custGeom>
                <a:avLst/>
                <a:gdLst>
                  <a:gd name="connsiteX0" fmla="*/ 72901 w 401288"/>
                  <a:gd name="connsiteY0" fmla="*/ 141861 h 167288"/>
                  <a:gd name="connsiteX1" fmla="*/ 0 w 401288"/>
                  <a:gd name="connsiteY1" fmla="*/ 0 h 167288"/>
                  <a:gd name="connsiteX2" fmla="*/ 401288 w 401288"/>
                  <a:gd name="connsiteY2" fmla="*/ 167289 h 167288"/>
                </a:gdLst>
                <a:ahLst/>
                <a:cxnLst>
                  <a:cxn ang="0">
                    <a:pos x="connsiteX0" y="connsiteY0"/>
                  </a:cxn>
                  <a:cxn ang="0">
                    <a:pos x="connsiteX1" y="connsiteY1"/>
                  </a:cxn>
                  <a:cxn ang="0">
                    <a:pos x="connsiteX2" y="connsiteY2"/>
                  </a:cxn>
                </a:cxnLst>
                <a:rect l="l" t="t" r="r" b="b"/>
                <a:pathLst>
                  <a:path w="401288" h="167288">
                    <a:moveTo>
                      <a:pt x="72901" y="141861"/>
                    </a:moveTo>
                    <a:cubicBezTo>
                      <a:pt x="6019" y="34127"/>
                      <a:pt x="0" y="0"/>
                      <a:pt x="0" y="0"/>
                    </a:cubicBezTo>
                    <a:cubicBezTo>
                      <a:pt x="0" y="0"/>
                      <a:pt x="210676" y="105726"/>
                      <a:pt x="401288" y="167289"/>
                    </a:cubicBezTo>
                  </a:path>
                </a:pathLst>
              </a:custGeom>
              <a:noFill/>
              <a:ln w="6671" cap="rnd">
                <a:solidFill>
                  <a:srgbClr val="000000"/>
                </a:solidFill>
                <a:prstDash val="solid"/>
                <a:round/>
              </a:ln>
            </p:spPr>
            <p:txBody>
              <a:bodyPr rtlCol="0" anchor="ctr"/>
              <a:lstStyle/>
              <a:p>
                <a:endParaRPr lang="pt-BR"/>
              </a:p>
            </p:txBody>
          </p:sp>
          <p:sp>
            <p:nvSpPr>
              <p:cNvPr id="95" name="Freeform: Shape 94">
                <a:extLst>
                  <a:ext uri="{FF2B5EF4-FFF2-40B4-BE49-F238E27FC236}">
                    <a16:creationId xmlns:a16="http://schemas.microsoft.com/office/drawing/2014/main" xmlns="" id="{B714FF67-9EFD-1C0F-13C9-A8AC5619F348}"/>
                  </a:ext>
                </a:extLst>
              </p:cNvPr>
              <p:cNvSpPr/>
              <p:nvPr/>
            </p:nvSpPr>
            <p:spPr>
              <a:xfrm>
                <a:off x="855315" y="3905558"/>
                <a:ext cx="123730" cy="461716"/>
              </a:xfrm>
              <a:custGeom>
                <a:avLst/>
                <a:gdLst>
                  <a:gd name="connsiteX0" fmla="*/ 0 w 123730"/>
                  <a:gd name="connsiteY0" fmla="*/ 0 h 461716"/>
                  <a:gd name="connsiteX1" fmla="*/ 123730 w 123730"/>
                  <a:gd name="connsiteY1" fmla="*/ 461717 h 461716"/>
                </a:gdLst>
                <a:ahLst/>
                <a:cxnLst>
                  <a:cxn ang="0">
                    <a:pos x="connsiteX0" y="connsiteY0"/>
                  </a:cxn>
                  <a:cxn ang="0">
                    <a:pos x="connsiteX1" y="connsiteY1"/>
                  </a:cxn>
                </a:cxnLst>
                <a:rect l="l" t="t" r="r" b="b"/>
                <a:pathLst>
                  <a:path w="123730" h="461716">
                    <a:moveTo>
                      <a:pt x="0" y="0"/>
                    </a:moveTo>
                    <a:cubicBezTo>
                      <a:pt x="28090" y="82975"/>
                      <a:pt x="75576" y="266324"/>
                      <a:pt x="123730" y="461717"/>
                    </a:cubicBezTo>
                  </a:path>
                </a:pathLst>
              </a:custGeom>
              <a:noFill/>
              <a:ln w="6671" cap="rnd">
                <a:solidFill>
                  <a:srgbClr val="000000"/>
                </a:solidFill>
                <a:prstDash val="solid"/>
                <a:round/>
              </a:ln>
            </p:spPr>
            <p:txBody>
              <a:bodyPr rtlCol="0" anchor="ctr"/>
              <a:lstStyle/>
              <a:p>
                <a:endParaRPr lang="pt-BR"/>
              </a:p>
            </p:txBody>
          </p:sp>
          <p:grpSp>
            <p:nvGrpSpPr>
              <p:cNvPr id="61" name="Graphic 4">
                <a:extLst>
                  <a:ext uri="{FF2B5EF4-FFF2-40B4-BE49-F238E27FC236}">
                    <a16:creationId xmlns:a16="http://schemas.microsoft.com/office/drawing/2014/main" xmlns="" id="{9C8339C4-E434-7684-E708-AAF97C5FA561}"/>
                  </a:ext>
                </a:extLst>
              </p:cNvPr>
              <p:cNvGrpSpPr/>
              <p:nvPr/>
            </p:nvGrpSpPr>
            <p:grpSpPr>
              <a:xfrm>
                <a:off x="242682" y="3627859"/>
                <a:ext cx="1414540" cy="1584558"/>
                <a:chOff x="242682" y="3627859"/>
                <a:chExt cx="1414540" cy="1584558"/>
              </a:xfrm>
              <a:solidFill>
                <a:srgbClr val="13243A"/>
              </a:solidFill>
            </p:grpSpPr>
            <p:sp>
              <p:nvSpPr>
                <p:cNvPr id="97" name="Freeform: Shape 96">
                  <a:extLst>
                    <a:ext uri="{FF2B5EF4-FFF2-40B4-BE49-F238E27FC236}">
                      <a16:creationId xmlns:a16="http://schemas.microsoft.com/office/drawing/2014/main" xmlns="" id="{2BE5BB6B-ADCF-F770-1DFF-051B5148AB21}"/>
                    </a:ext>
                  </a:extLst>
                </p:cNvPr>
                <p:cNvSpPr/>
                <p:nvPr/>
              </p:nvSpPr>
              <p:spPr>
                <a:xfrm>
                  <a:off x="242682" y="3677376"/>
                  <a:ext cx="318355" cy="1535040"/>
                </a:xfrm>
                <a:custGeom>
                  <a:avLst/>
                  <a:gdLst>
                    <a:gd name="connsiteX0" fmla="*/ 102328 w 318355"/>
                    <a:gd name="connsiteY0" fmla="*/ 1535041 h 1535040"/>
                    <a:gd name="connsiteX1" fmla="*/ 0 w 318355"/>
                    <a:gd name="connsiteY1" fmla="*/ 1535041 h 1535040"/>
                    <a:gd name="connsiteX2" fmla="*/ 169210 w 318355"/>
                    <a:gd name="connsiteY2" fmla="*/ 0 h 1535040"/>
                    <a:gd name="connsiteX3" fmla="*/ 318355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102328" y="1535041"/>
                      </a:moveTo>
                      <a:lnTo>
                        <a:pt x="0" y="1535041"/>
                      </a:lnTo>
                      <a:lnTo>
                        <a:pt x="169210" y="0"/>
                      </a:lnTo>
                      <a:lnTo>
                        <a:pt x="318355" y="0"/>
                      </a:lnTo>
                      <a:close/>
                    </a:path>
                  </a:pathLst>
                </a:custGeom>
                <a:solidFill>
                  <a:srgbClr val="13243A"/>
                </a:solidFill>
                <a:ln w="6671" cap="flat">
                  <a:noFill/>
                  <a:prstDash val="solid"/>
                  <a:miter/>
                </a:ln>
              </p:spPr>
              <p:txBody>
                <a:bodyPr rtlCol="0" anchor="ctr"/>
                <a:lstStyle/>
                <a:p>
                  <a:endParaRPr lang="pt-BR"/>
                </a:p>
              </p:txBody>
            </p:sp>
            <p:sp>
              <p:nvSpPr>
                <p:cNvPr id="98" name="Freeform: Shape 97">
                  <a:extLst>
                    <a:ext uri="{FF2B5EF4-FFF2-40B4-BE49-F238E27FC236}">
                      <a16:creationId xmlns:a16="http://schemas.microsoft.com/office/drawing/2014/main" xmlns="" id="{DDC76AF8-36E2-9C2D-45D9-EEEE8496E606}"/>
                    </a:ext>
                  </a:extLst>
                </p:cNvPr>
                <p:cNvSpPr/>
                <p:nvPr/>
              </p:nvSpPr>
              <p:spPr>
                <a:xfrm>
                  <a:off x="1279342" y="3677376"/>
                  <a:ext cx="318355" cy="1535040"/>
                </a:xfrm>
                <a:custGeom>
                  <a:avLst/>
                  <a:gdLst>
                    <a:gd name="connsiteX0" fmla="*/ 215358 w 318355"/>
                    <a:gd name="connsiteY0" fmla="*/ 1535041 h 1535040"/>
                    <a:gd name="connsiteX1" fmla="*/ 318355 w 318355"/>
                    <a:gd name="connsiteY1" fmla="*/ 1535041 h 1535040"/>
                    <a:gd name="connsiteX2" fmla="*/ 149145 w 318355"/>
                    <a:gd name="connsiteY2" fmla="*/ 0 h 1535040"/>
                    <a:gd name="connsiteX3" fmla="*/ 0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215358" y="1535041"/>
                      </a:moveTo>
                      <a:lnTo>
                        <a:pt x="318355" y="1535041"/>
                      </a:lnTo>
                      <a:lnTo>
                        <a:pt x="149145" y="0"/>
                      </a:lnTo>
                      <a:lnTo>
                        <a:pt x="0" y="0"/>
                      </a:lnTo>
                      <a:close/>
                    </a:path>
                  </a:pathLst>
                </a:custGeom>
                <a:solidFill>
                  <a:srgbClr val="13243A"/>
                </a:solidFill>
                <a:ln w="6671" cap="flat">
                  <a:noFill/>
                  <a:prstDash val="solid"/>
                  <a:miter/>
                </a:ln>
              </p:spPr>
              <p:txBody>
                <a:bodyPr rtlCol="0" anchor="ctr"/>
                <a:lstStyle/>
                <a:p>
                  <a:endParaRPr lang="pt-BR"/>
                </a:p>
              </p:txBody>
            </p:sp>
            <p:sp>
              <p:nvSpPr>
                <p:cNvPr id="99" name="Freeform: Shape 98">
                  <a:extLst>
                    <a:ext uri="{FF2B5EF4-FFF2-40B4-BE49-F238E27FC236}">
                      <a16:creationId xmlns:a16="http://schemas.microsoft.com/office/drawing/2014/main" xmlns="" id="{FCE883FC-1BB4-E0F2-A809-6F7418CCB9F5}"/>
                    </a:ext>
                  </a:extLst>
                </p:cNvPr>
                <p:cNvSpPr/>
                <p:nvPr/>
              </p:nvSpPr>
              <p:spPr>
                <a:xfrm>
                  <a:off x="290836" y="3627859"/>
                  <a:ext cx="1366385" cy="89666"/>
                </a:xfrm>
                <a:custGeom>
                  <a:avLst/>
                  <a:gdLst>
                    <a:gd name="connsiteX0" fmla="*/ 0 w 1366385"/>
                    <a:gd name="connsiteY0" fmla="*/ 0 h 89666"/>
                    <a:gd name="connsiteX1" fmla="*/ 1366386 w 1366385"/>
                    <a:gd name="connsiteY1" fmla="*/ 0 h 89666"/>
                    <a:gd name="connsiteX2" fmla="*/ 1366386 w 1366385"/>
                    <a:gd name="connsiteY2" fmla="*/ 89667 h 89666"/>
                    <a:gd name="connsiteX3" fmla="*/ 0 w 1366385"/>
                    <a:gd name="connsiteY3" fmla="*/ 89667 h 89666"/>
                  </a:gdLst>
                  <a:ahLst/>
                  <a:cxnLst>
                    <a:cxn ang="0">
                      <a:pos x="connsiteX0" y="connsiteY0"/>
                    </a:cxn>
                    <a:cxn ang="0">
                      <a:pos x="connsiteX1" y="connsiteY1"/>
                    </a:cxn>
                    <a:cxn ang="0">
                      <a:pos x="connsiteX2" y="connsiteY2"/>
                    </a:cxn>
                    <a:cxn ang="0">
                      <a:pos x="connsiteX3" y="connsiteY3"/>
                    </a:cxn>
                  </a:cxnLst>
                  <a:rect l="l" t="t" r="r" b="b"/>
                  <a:pathLst>
                    <a:path w="1366385" h="89666">
                      <a:moveTo>
                        <a:pt x="0" y="0"/>
                      </a:moveTo>
                      <a:lnTo>
                        <a:pt x="1366386" y="0"/>
                      </a:lnTo>
                      <a:lnTo>
                        <a:pt x="1366386" y="89667"/>
                      </a:lnTo>
                      <a:lnTo>
                        <a:pt x="0" y="89667"/>
                      </a:lnTo>
                      <a:close/>
                    </a:path>
                  </a:pathLst>
                </a:custGeom>
                <a:solidFill>
                  <a:srgbClr val="13243A"/>
                </a:solidFill>
                <a:ln w="6671" cap="flat">
                  <a:noFill/>
                  <a:prstDash val="solid"/>
                  <a:miter/>
                </a:ln>
              </p:spPr>
              <p:txBody>
                <a:bodyPr rtlCol="0" anchor="ctr"/>
                <a:lstStyle/>
                <a:p>
                  <a:endParaRPr lang="pt-BR"/>
                </a:p>
              </p:txBody>
            </p:sp>
          </p:grpSp>
          <p:sp>
            <p:nvSpPr>
              <p:cNvPr id="100" name="Freeform: Shape 99">
                <a:extLst>
                  <a:ext uri="{FF2B5EF4-FFF2-40B4-BE49-F238E27FC236}">
                    <a16:creationId xmlns:a16="http://schemas.microsoft.com/office/drawing/2014/main" xmlns="" id="{8B98A746-C7FB-6580-0A6C-9991A41B8119}"/>
                  </a:ext>
                </a:extLst>
              </p:cNvPr>
              <p:cNvSpPr/>
              <p:nvPr/>
            </p:nvSpPr>
            <p:spPr>
              <a:xfrm>
                <a:off x="1345555" y="3533508"/>
                <a:ext cx="80926" cy="17398"/>
              </a:xfrm>
              <a:custGeom>
                <a:avLst/>
                <a:gdLst>
                  <a:gd name="connsiteX0" fmla="*/ 0 w 80926"/>
                  <a:gd name="connsiteY0" fmla="*/ 17398 h 17398"/>
                  <a:gd name="connsiteX1" fmla="*/ 80926 w 80926"/>
                  <a:gd name="connsiteY1" fmla="*/ 0 h 17398"/>
                </a:gdLst>
                <a:ahLst/>
                <a:cxnLst>
                  <a:cxn ang="0">
                    <a:pos x="connsiteX0" y="connsiteY0"/>
                  </a:cxn>
                  <a:cxn ang="0">
                    <a:pos x="connsiteX1" y="connsiteY1"/>
                  </a:cxn>
                </a:cxnLst>
                <a:rect l="l" t="t" r="r" b="b"/>
                <a:pathLst>
                  <a:path w="80926" h="17398">
                    <a:moveTo>
                      <a:pt x="0" y="17398"/>
                    </a:moveTo>
                    <a:lnTo>
                      <a:pt x="80926" y="0"/>
                    </a:lnTo>
                  </a:path>
                </a:pathLst>
              </a:custGeom>
              <a:ln w="6671" cap="rnd">
                <a:solidFill>
                  <a:srgbClr val="000000"/>
                </a:solidFill>
                <a:prstDash val="solid"/>
                <a:round/>
              </a:ln>
            </p:spPr>
            <p:txBody>
              <a:bodyPr rtlCol="0" anchor="ctr"/>
              <a:lstStyle/>
              <a:p>
                <a:endParaRPr lang="pt-BR"/>
              </a:p>
            </p:txBody>
          </p:sp>
          <p:sp>
            <p:nvSpPr>
              <p:cNvPr id="101" name="Freeform: Shape 100">
                <a:extLst>
                  <a:ext uri="{FF2B5EF4-FFF2-40B4-BE49-F238E27FC236}">
                    <a16:creationId xmlns:a16="http://schemas.microsoft.com/office/drawing/2014/main" xmlns="" id="{12830435-B439-5378-36E5-6597C52F8401}"/>
                  </a:ext>
                </a:extLst>
              </p:cNvPr>
              <p:cNvSpPr/>
              <p:nvPr/>
            </p:nvSpPr>
            <p:spPr>
              <a:xfrm>
                <a:off x="1358262" y="3562951"/>
                <a:ext cx="89620" cy="22751"/>
              </a:xfrm>
              <a:custGeom>
                <a:avLst/>
                <a:gdLst>
                  <a:gd name="connsiteX0" fmla="*/ 0 w 89620"/>
                  <a:gd name="connsiteY0" fmla="*/ 22751 h 22751"/>
                  <a:gd name="connsiteX1" fmla="*/ 89621 w 89620"/>
                  <a:gd name="connsiteY1" fmla="*/ 0 h 22751"/>
                </a:gdLst>
                <a:ahLst/>
                <a:cxnLst>
                  <a:cxn ang="0">
                    <a:pos x="connsiteX0" y="connsiteY0"/>
                  </a:cxn>
                  <a:cxn ang="0">
                    <a:pos x="connsiteX1" y="connsiteY1"/>
                  </a:cxn>
                </a:cxnLst>
                <a:rect l="l" t="t" r="r" b="b"/>
                <a:pathLst>
                  <a:path w="89620" h="22751">
                    <a:moveTo>
                      <a:pt x="0" y="22751"/>
                    </a:moveTo>
                    <a:lnTo>
                      <a:pt x="89621" y="0"/>
                    </a:lnTo>
                  </a:path>
                </a:pathLst>
              </a:custGeom>
              <a:ln w="6671" cap="rnd">
                <a:solidFill>
                  <a:srgbClr val="000000"/>
                </a:solidFill>
                <a:prstDash val="solid"/>
                <a:round/>
              </a:ln>
            </p:spPr>
            <p:txBody>
              <a:bodyPr rtlCol="0" anchor="ctr"/>
              <a:lstStyle/>
              <a:p>
                <a:endParaRPr lang="pt-BR"/>
              </a:p>
            </p:txBody>
          </p:sp>
          <p:sp>
            <p:nvSpPr>
              <p:cNvPr id="102" name="Freeform: Shape 101">
                <a:extLst>
                  <a:ext uri="{FF2B5EF4-FFF2-40B4-BE49-F238E27FC236}">
                    <a16:creationId xmlns:a16="http://schemas.microsoft.com/office/drawing/2014/main" xmlns="" id="{C2426859-9C5C-3A90-0EB6-ADDC03F3A26C}"/>
                  </a:ext>
                </a:extLst>
              </p:cNvPr>
              <p:cNvSpPr/>
              <p:nvPr/>
            </p:nvSpPr>
            <p:spPr>
              <a:xfrm>
                <a:off x="1376989" y="3597747"/>
                <a:ext cx="73569" cy="23420"/>
              </a:xfrm>
              <a:custGeom>
                <a:avLst/>
                <a:gdLst>
                  <a:gd name="connsiteX0" fmla="*/ 0 w 73569"/>
                  <a:gd name="connsiteY0" fmla="*/ 23420 h 23420"/>
                  <a:gd name="connsiteX1" fmla="*/ 73570 w 73569"/>
                  <a:gd name="connsiteY1" fmla="*/ 0 h 23420"/>
                </a:gdLst>
                <a:ahLst/>
                <a:cxnLst>
                  <a:cxn ang="0">
                    <a:pos x="connsiteX0" y="connsiteY0"/>
                  </a:cxn>
                  <a:cxn ang="0">
                    <a:pos x="connsiteX1" y="connsiteY1"/>
                  </a:cxn>
                </a:cxnLst>
                <a:rect l="l" t="t" r="r" b="b"/>
                <a:pathLst>
                  <a:path w="73569" h="23420">
                    <a:moveTo>
                      <a:pt x="0" y="23420"/>
                    </a:moveTo>
                    <a:lnTo>
                      <a:pt x="73570" y="0"/>
                    </a:lnTo>
                  </a:path>
                </a:pathLst>
              </a:custGeom>
              <a:ln w="6671" cap="rnd">
                <a:solidFill>
                  <a:srgbClr val="000000"/>
                </a:solidFill>
                <a:prstDash val="solid"/>
                <a:round/>
              </a:ln>
            </p:spPr>
            <p:txBody>
              <a:bodyPr rtlCol="0" anchor="ctr"/>
              <a:lstStyle/>
              <a:p>
                <a:endParaRPr lang="pt-BR"/>
              </a:p>
            </p:txBody>
          </p:sp>
          <p:sp>
            <p:nvSpPr>
              <p:cNvPr id="103" name="Freeform: Shape 102">
                <a:extLst>
                  <a:ext uri="{FF2B5EF4-FFF2-40B4-BE49-F238E27FC236}">
                    <a16:creationId xmlns:a16="http://schemas.microsoft.com/office/drawing/2014/main" xmlns="" id="{8343394E-0B53-56CF-C708-05EFF97714AF}"/>
                  </a:ext>
                </a:extLst>
              </p:cNvPr>
              <p:cNvSpPr/>
              <p:nvPr/>
            </p:nvSpPr>
            <p:spPr>
              <a:xfrm>
                <a:off x="1455909" y="3240418"/>
                <a:ext cx="63537" cy="74945"/>
              </a:xfrm>
              <a:custGeom>
                <a:avLst/>
                <a:gdLst>
                  <a:gd name="connsiteX0" fmla="*/ 63537 w 63537"/>
                  <a:gd name="connsiteY0" fmla="*/ 0 h 74945"/>
                  <a:gd name="connsiteX1" fmla="*/ 0 w 63537"/>
                  <a:gd name="connsiteY1" fmla="*/ 74945 h 74945"/>
                </a:gdLst>
                <a:ahLst/>
                <a:cxnLst>
                  <a:cxn ang="0">
                    <a:pos x="connsiteX0" y="connsiteY0"/>
                  </a:cxn>
                  <a:cxn ang="0">
                    <a:pos x="connsiteX1" y="connsiteY1"/>
                  </a:cxn>
                </a:cxnLst>
                <a:rect l="l" t="t" r="r" b="b"/>
                <a:pathLst>
                  <a:path w="63537" h="74945">
                    <a:moveTo>
                      <a:pt x="63537" y="0"/>
                    </a:moveTo>
                    <a:lnTo>
                      <a:pt x="0" y="74945"/>
                    </a:lnTo>
                  </a:path>
                </a:pathLst>
              </a:custGeom>
              <a:ln w="6671" cap="rnd">
                <a:solidFill>
                  <a:srgbClr val="000000"/>
                </a:solidFill>
                <a:prstDash val="solid"/>
                <a:round/>
              </a:ln>
            </p:spPr>
            <p:txBody>
              <a:bodyPr rtlCol="0" anchor="ctr"/>
              <a:lstStyle/>
              <a:p>
                <a:endParaRPr lang="pt-BR"/>
              </a:p>
            </p:txBody>
          </p:sp>
          <p:sp>
            <p:nvSpPr>
              <p:cNvPr id="104" name="Freeform: Shape 103">
                <a:extLst>
                  <a:ext uri="{FF2B5EF4-FFF2-40B4-BE49-F238E27FC236}">
                    <a16:creationId xmlns:a16="http://schemas.microsoft.com/office/drawing/2014/main" xmlns="" id="{77DA3EF7-B153-DEDF-BCB1-E233C57A20F6}"/>
                  </a:ext>
                </a:extLst>
              </p:cNvPr>
              <p:cNvSpPr/>
              <p:nvPr/>
            </p:nvSpPr>
            <p:spPr>
              <a:xfrm>
                <a:off x="1931435" y="3334769"/>
                <a:ext cx="18726" cy="135838"/>
              </a:xfrm>
              <a:custGeom>
                <a:avLst/>
                <a:gdLst>
                  <a:gd name="connsiteX0" fmla="*/ 0 w 18726"/>
                  <a:gd name="connsiteY0" fmla="*/ 0 h 135838"/>
                  <a:gd name="connsiteX1" fmla="*/ 18727 w 18726"/>
                  <a:gd name="connsiteY1" fmla="*/ 135838 h 135838"/>
                </a:gdLst>
                <a:ahLst/>
                <a:cxnLst>
                  <a:cxn ang="0">
                    <a:pos x="connsiteX0" y="connsiteY0"/>
                  </a:cxn>
                  <a:cxn ang="0">
                    <a:pos x="connsiteX1" y="connsiteY1"/>
                  </a:cxn>
                </a:cxnLst>
                <a:rect l="l" t="t" r="r" b="b"/>
                <a:pathLst>
                  <a:path w="18726" h="135838">
                    <a:moveTo>
                      <a:pt x="0" y="0"/>
                    </a:moveTo>
                    <a:cubicBezTo>
                      <a:pt x="0" y="0"/>
                      <a:pt x="12707" y="82306"/>
                      <a:pt x="18727" y="135838"/>
                    </a:cubicBezTo>
                  </a:path>
                </a:pathLst>
              </a:custGeom>
              <a:noFill/>
              <a:ln w="6671" cap="rnd">
                <a:solidFill>
                  <a:srgbClr val="000000"/>
                </a:solidFill>
                <a:prstDash val="solid"/>
                <a:round/>
              </a:ln>
            </p:spPr>
            <p:txBody>
              <a:bodyPr rtlCol="0" anchor="ctr"/>
              <a:lstStyle/>
              <a:p>
                <a:endParaRPr lang="pt-BR"/>
              </a:p>
            </p:txBody>
          </p:sp>
          <p:grpSp>
            <p:nvGrpSpPr>
              <p:cNvPr id="63" name="Graphic 4">
                <a:extLst>
                  <a:ext uri="{FF2B5EF4-FFF2-40B4-BE49-F238E27FC236}">
                    <a16:creationId xmlns:a16="http://schemas.microsoft.com/office/drawing/2014/main" xmlns="" id="{48C1F9B6-C110-71F7-94DB-382C703D0C55}"/>
                  </a:ext>
                </a:extLst>
              </p:cNvPr>
              <p:cNvGrpSpPr/>
              <p:nvPr/>
            </p:nvGrpSpPr>
            <p:grpSpPr>
              <a:xfrm>
                <a:off x="290744" y="3093204"/>
                <a:ext cx="1129048" cy="535323"/>
                <a:chOff x="290744" y="3093204"/>
                <a:chExt cx="1129048" cy="535323"/>
              </a:xfrm>
            </p:grpSpPr>
            <p:sp>
              <p:nvSpPr>
                <p:cNvPr id="106" name="Freeform: Shape 105">
                  <a:extLst>
                    <a:ext uri="{FF2B5EF4-FFF2-40B4-BE49-F238E27FC236}">
                      <a16:creationId xmlns:a16="http://schemas.microsoft.com/office/drawing/2014/main" xmlns="" id="{13F7D99F-0173-7CE5-8652-B9AF62EB255A}"/>
                    </a:ext>
                  </a:extLst>
                </p:cNvPr>
                <p:cNvSpPr/>
                <p:nvPr/>
              </p:nvSpPr>
              <p:spPr>
                <a:xfrm>
                  <a:off x="416573" y="3577672"/>
                  <a:ext cx="1003220" cy="50855"/>
                </a:xfrm>
                <a:custGeom>
                  <a:avLst/>
                  <a:gdLst>
                    <a:gd name="connsiteX0" fmla="*/ 1002551 w 1003220"/>
                    <a:gd name="connsiteY0" fmla="*/ 23420 h 50855"/>
                    <a:gd name="connsiteX1" fmla="*/ 1003220 w 1003220"/>
                    <a:gd name="connsiteY1" fmla="*/ 22751 h 50855"/>
                    <a:gd name="connsiteX2" fmla="*/ 1002551 w 1003220"/>
                    <a:gd name="connsiteY2" fmla="*/ 0 h 50855"/>
                    <a:gd name="connsiteX3" fmla="*/ 0 w 1003220"/>
                    <a:gd name="connsiteY3" fmla="*/ 0 h 50855"/>
                    <a:gd name="connsiteX4" fmla="*/ 0 w 1003220"/>
                    <a:gd name="connsiteY4" fmla="*/ 22751 h 50855"/>
                    <a:gd name="connsiteX5" fmla="*/ 0 w 1003220"/>
                    <a:gd name="connsiteY5" fmla="*/ 23420 h 50855"/>
                    <a:gd name="connsiteX6" fmla="*/ 2675 w 1003220"/>
                    <a:gd name="connsiteY6" fmla="*/ 27435 h 50855"/>
                    <a:gd name="connsiteX7" fmla="*/ 64875 w 1003220"/>
                    <a:gd name="connsiteY7" fmla="*/ 50856 h 50855"/>
                    <a:gd name="connsiteX8" fmla="*/ 937008 w 1003220"/>
                    <a:gd name="connsiteY8" fmla="*/ 50856 h 50855"/>
                    <a:gd name="connsiteX9" fmla="*/ 999207 w 1003220"/>
                    <a:gd name="connsiteY9" fmla="*/ 27435 h 50855"/>
                    <a:gd name="connsiteX10" fmla="*/ 1002551 w 1003220"/>
                    <a:gd name="connsiteY10" fmla="*/ 23420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3220" h="50855">
                      <a:moveTo>
                        <a:pt x="1002551" y="23420"/>
                      </a:moveTo>
                      <a:cubicBezTo>
                        <a:pt x="1002551" y="23420"/>
                        <a:pt x="1002551" y="22751"/>
                        <a:pt x="1003220" y="22751"/>
                      </a:cubicBezTo>
                      <a:lnTo>
                        <a:pt x="1002551" y="0"/>
                      </a:lnTo>
                      <a:lnTo>
                        <a:pt x="0" y="0"/>
                      </a:lnTo>
                      <a:lnTo>
                        <a:pt x="0" y="22751"/>
                      </a:lnTo>
                      <a:cubicBezTo>
                        <a:pt x="0" y="22751"/>
                        <a:pt x="0" y="23420"/>
                        <a:pt x="0" y="23420"/>
                      </a:cubicBezTo>
                      <a:lnTo>
                        <a:pt x="2675" y="27435"/>
                      </a:lnTo>
                      <a:cubicBezTo>
                        <a:pt x="15383" y="46841"/>
                        <a:pt x="38791" y="50856"/>
                        <a:pt x="64875" y="50856"/>
                      </a:cubicBezTo>
                      <a:lnTo>
                        <a:pt x="937008" y="50856"/>
                      </a:lnTo>
                      <a:cubicBezTo>
                        <a:pt x="963760" y="50856"/>
                        <a:pt x="986500" y="47510"/>
                        <a:pt x="999207" y="27435"/>
                      </a:cubicBezTo>
                      <a:lnTo>
                        <a:pt x="1002551" y="23420"/>
                      </a:lnTo>
                      <a:close/>
                    </a:path>
                  </a:pathLst>
                </a:custGeom>
                <a:solidFill>
                  <a:schemeClr val="bg2">
                    <a:lumMod val="90000"/>
                  </a:schemeClr>
                </a:solidFill>
                <a:ln w="6671" cap="flat">
                  <a:noFill/>
                  <a:prstDash val="solid"/>
                  <a:miter/>
                </a:ln>
              </p:spPr>
              <p:txBody>
                <a:bodyPr rtlCol="0" anchor="ctr"/>
                <a:lstStyle/>
                <a:p>
                  <a:endParaRPr lang="pt-BR"/>
                </a:p>
              </p:txBody>
            </p:sp>
            <p:grpSp>
              <p:nvGrpSpPr>
                <p:cNvPr id="77" name="Graphic 4">
                  <a:extLst>
                    <a:ext uri="{FF2B5EF4-FFF2-40B4-BE49-F238E27FC236}">
                      <a16:creationId xmlns:a16="http://schemas.microsoft.com/office/drawing/2014/main" xmlns="" id="{A4E47088-4EE7-9C22-DDD1-A9F0FE562A61}"/>
                    </a:ext>
                  </a:extLst>
                </p:cNvPr>
                <p:cNvGrpSpPr/>
                <p:nvPr/>
              </p:nvGrpSpPr>
              <p:grpSpPr>
                <a:xfrm>
                  <a:off x="290744" y="3093204"/>
                  <a:ext cx="880918" cy="483129"/>
                  <a:chOff x="290744" y="3093204"/>
                  <a:chExt cx="880918" cy="483129"/>
                </a:xfrm>
              </p:grpSpPr>
              <p:sp>
                <p:nvSpPr>
                  <p:cNvPr id="108" name="Freeform: Shape 107">
                    <a:extLst>
                      <a:ext uri="{FF2B5EF4-FFF2-40B4-BE49-F238E27FC236}">
                        <a16:creationId xmlns:a16="http://schemas.microsoft.com/office/drawing/2014/main" xmlns="" id="{8A92C482-36D1-817D-F21F-63B67C142779}"/>
                      </a:ext>
                    </a:extLst>
                  </p:cNvPr>
                  <p:cNvSpPr/>
                  <p:nvPr/>
                </p:nvSpPr>
                <p:spPr>
                  <a:xfrm>
                    <a:off x="290744" y="3093204"/>
                    <a:ext cx="880918" cy="483129"/>
                  </a:xfrm>
                  <a:custGeom>
                    <a:avLst/>
                    <a:gdLst>
                      <a:gd name="connsiteX0" fmla="*/ 880919 w 880918"/>
                      <a:gd name="connsiteY0" fmla="*/ 483130 h 483129"/>
                      <a:gd name="connsiteX1" fmla="*/ 751169 w 880918"/>
                      <a:gd name="connsiteY1" fmla="*/ 22082 h 483129"/>
                      <a:gd name="connsiteX2" fmla="*/ 721741 w 880918"/>
                      <a:gd name="connsiteY2" fmla="*/ 0 h 483129"/>
                      <a:gd name="connsiteX3" fmla="*/ 18150 w 880918"/>
                      <a:gd name="connsiteY3" fmla="*/ 0 h 483129"/>
                      <a:gd name="connsiteX4" fmla="*/ 760 w 880918"/>
                      <a:gd name="connsiteY4" fmla="*/ 22082 h 483129"/>
                      <a:gd name="connsiteX5" fmla="*/ 130510 w 880918"/>
                      <a:gd name="connsiteY5" fmla="*/ 483130 h 483129"/>
                      <a:gd name="connsiteX6" fmla="*/ 880919 w 880918"/>
                      <a:gd name="connsiteY6" fmla="*/ 483130 h 48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918" h="483129">
                        <a:moveTo>
                          <a:pt x="880919" y="483130"/>
                        </a:moveTo>
                        <a:lnTo>
                          <a:pt x="751169" y="22082"/>
                        </a:lnTo>
                        <a:cubicBezTo>
                          <a:pt x="747825" y="10037"/>
                          <a:pt x="734449" y="0"/>
                          <a:pt x="721741" y="0"/>
                        </a:cubicBezTo>
                        <a:lnTo>
                          <a:pt x="18150" y="0"/>
                        </a:lnTo>
                        <a:cubicBezTo>
                          <a:pt x="5442" y="0"/>
                          <a:pt x="-2584" y="10037"/>
                          <a:pt x="760" y="22082"/>
                        </a:cubicBezTo>
                        <a:lnTo>
                          <a:pt x="130510" y="483130"/>
                        </a:lnTo>
                        <a:lnTo>
                          <a:pt x="880919" y="483130"/>
                        </a:lnTo>
                        <a:close/>
                      </a:path>
                    </a:pathLst>
                  </a:custGeom>
                  <a:solidFill>
                    <a:schemeClr val="bg2">
                      <a:lumMod val="90000"/>
                    </a:schemeClr>
                  </a:solidFill>
                  <a:ln w="6671" cap="flat">
                    <a:noFill/>
                    <a:prstDash val="solid"/>
                    <a:miter/>
                  </a:ln>
                </p:spPr>
                <p:txBody>
                  <a:bodyPr rtlCol="0" anchor="ctr"/>
                  <a:lstStyle/>
                  <a:p>
                    <a:endParaRPr lang="pt-BR" dirty="0"/>
                  </a:p>
                </p:txBody>
              </p:sp>
              <p:sp>
                <p:nvSpPr>
                  <p:cNvPr id="109" name="Freeform: Shape 108">
                    <a:extLst>
                      <a:ext uri="{FF2B5EF4-FFF2-40B4-BE49-F238E27FC236}">
                        <a16:creationId xmlns:a16="http://schemas.microsoft.com/office/drawing/2014/main" xmlns="" id="{53A8C1AA-5A96-F3C5-023A-53A10091EEB4}"/>
                      </a:ext>
                    </a:extLst>
                  </p:cNvPr>
                  <p:cNvSpPr/>
                  <p:nvPr/>
                </p:nvSpPr>
                <p:spPr>
                  <a:xfrm>
                    <a:off x="681819" y="3291943"/>
                    <a:ext cx="94136" cy="85651"/>
                  </a:xfrm>
                  <a:custGeom>
                    <a:avLst/>
                    <a:gdLst>
                      <a:gd name="connsiteX0" fmla="*/ 92570 w 94136"/>
                      <a:gd name="connsiteY0" fmla="*/ 42826 h 85651"/>
                      <a:gd name="connsiteX1" fmla="*/ 59129 w 94136"/>
                      <a:gd name="connsiteY1" fmla="*/ 85652 h 85651"/>
                      <a:gd name="connsiteX2" fmla="*/ 1611 w 94136"/>
                      <a:gd name="connsiteY2" fmla="*/ 42826 h 85651"/>
                      <a:gd name="connsiteX3" fmla="*/ 35052 w 94136"/>
                      <a:gd name="connsiteY3" fmla="*/ 0 h 85651"/>
                      <a:gd name="connsiteX4" fmla="*/ 92570 w 94136"/>
                      <a:gd name="connsiteY4" fmla="*/ 42826 h 8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6" h="85651">
                        <a:moveTo>
                          <a:pt x="92570" y="42826"/>
                        </a:moveTo>
                        <a:cubicBezTo>
                          <a:pt x="99258" y="66246"/>
                          <a:pt x="83875" y="85652"/>
                          <a:pt x="59129" y="85652"/>
                        </a:cubicBezTo>
                        <a:cubicBezTo>
                          <a:pt x="33714" y="85652"/>
                          <a:pt x="8299" y="66246"/>
                          <a:pt x="1611" y="42826"/>
                        </a:cubicBezTo>
                        <a:cubicBezTo>
                          <a:pt x="-5077" y="19405"/>
                          <a:pt x="9637" y="0"/>
                          <a:pt x="35052" y="0"/>
                        </a:cubicBezTo>
                        <a:cubicBezTo>
                          <a:pt x="59798" y="669"/>
                          <a:pt x="85881" y="19405"/>
                          <a:pt x="92570" y="42826"/>
                        </a:cubicBezTo>
                        <a:close/>
                      </a:path>
                    </a:pathLst>
                  </a:custGeom>
                  <a:solidFill>
                    <a:schemeClr val="accent2"/>
                  </a:solidFill>
                  <a:ln w="6671" cap="flat">
                    <a:noFill/>
                    <a:prstDash val="solid"/>
                    <a:miter/>
                  </a:ln>
                </p:spPr>
                <p:txBody>
                  <a:bodyPr rtlCol="0" anchor="ctr"/>
                  <a:lstStyle/>
                  <a:p>
                    <a:endParaRPr lang="pt-BR"/>
                  </a:p>
                </p:txBody>
              </p:sp>
            </p:grpSp>
          </p:grpSp>
          <p:sp>
            <p:nvSpPr>
              <p:cNvPr id="110" name="Freeform: Shape 109">
                <a:extLst>
                  <a:ext uri="{FF2B5EF4-FFF2-40B4-BE49-F238E27FC236}">
                    <a16:creationId xmlns:a16="http://schemas.microsoft.com/office/drawing/2014/main" xmlns="" id="{37A0B5B0-0003-9D49-B49A-147CBD783981}"/>
                  </a:ext>
                </a:extLst>
              </p:cNvPr>
              <p:cNvSpPr/>
              <p:nvPr/>
            </p:nvSpPr>
            <p:spPr>
              <a:xfrm>
                <a:off x="380457" y="5024384"/>
                <a:ext cx="424027" cy="141860"/>
              </a:xfrm>
              <a:custGeom>
                <a:avLst/>
                <a:gdLst>
                  <a:gd name="connsiteX0" fmla="*/ 424028 w 424027"/>
                  <a:gd name="connsiteY0" fmla="*/ 141861 h 141860"/>
                  <a:gd name="connsiteX1" fmla="*/ 393931 w 424027"/>
                  <a:gd name="connsiteY1" fmla="*/ 16729 h 141860"/>
                  <a:gd name="connsiteX2" fmla="*/ 278895 w 424027"/>
                  <a:gd name="connsiteY2" fmla="*/ 0 h 141860"/>
                  <a:gd name="connsiteX3" fmla="*/ 0 w 424027"/>
                  <a:gd name="connsiteY3" fmla="*/ 141861 h 141860"/>
                </a:gdLst>
                <a:ahLst/>
                <a:cxnLst>
                  <a:cxn ang="0">
                    <a:pos x="connsiteX0" y="connsiteY0"/>
                  </a:cxn>
                  <a:cxn ang="0">
                    <a:pos x="connsiteX1" y="connsiteY1"/>
                  </a:cxn>
                  <a:cxn ang="0">
                    <a:pos x="connsiteX2" y="connsiteY2"/>
                  </a:cxn>
                  <a:cxn ang="0">
                    <a:pos x="connsiteX3" y="connsiteY3"/>
                  </a:cxn>
                </a:cxnLst>
                <a:rect l="l" t="t" r="r" b="b"/>
                <a:pathLst>
                  <a:path w="424027" h="141860">
                    <a:moveTo>
                      <a:pt x="424028" y="141861"/>
                    </a:moveTo>
                    <a:lnTo>
                      <a:pt x="393931" y="16729"/>
                    </a:lnTo>
                    <a:lnTo>
                      <a:pt x="278895" y="0"/>
                    </a:lnTo>
                    <a:lnTo>
                      <a:pt x="0" y="141861"/>
                    </a:lnTo>
                    <a:close/>
                  </a:path>
                </a:pathLst>
              </a:custGeom>
              <a:solidFill>
                <a:srgbClr val="13243A"/>
              </a:solidFill>
              <a:ln w="6671" cap="flat">
                <a:noFill/>
                <a:prstDash val="solid"/>
                <a:miter/>
              </a:ln>
            </p:spPr>
            <p:txBody>
              <a:bodyPr rtlCol="0" anchor="ctr"/>
              <a:lstStyle/>
              <a:p>
                <a:endParaRPr lang="pt-BR"/>
              </a:p>
            </p:txBody>
          </p:sp>
        </p:grpSp>
      </p:grpSp>
      <p:sp>
        <p:nvSpPr>
          <p:cNvPr id="31" name="TextBox 30">
            <a:extLst>
              <a:ext uri="{FF2B5EF4-FFF2-40B4-BE49-F238E27FC236}">
                <a16:creationId xmlns:a16="http://schemas.microsoft.com/office/drawing/2014/main" xmlns="" id="{CC3B380A-6CF0-9449-ADEC-AEB45A8C4DE4}"/>
              </a:ext>
            </a:extLst>
          </p:cNvPr>
          <p:cNvSpPr txBox="1"/>
          <p:nvPr/>
        </p:nvSpPr>
        <p:spPr>
          <a:xfrm>
            <a:off x="3714744" y="1357304"/>
            <a:ext cx="1944763" cy="646331"/>
          </a:xfrm>
          <a:prstGeom prst="rect">
            <a:avLst/>
          </a:prstGeom>
          <a:noFill/>
        </p:spPr>
        <p:txBody>
          <a:bodyPr wrap="none" rtlCol="0">
            <a:spAutoFit/>
          </a:bodyPr>
          <a:lstStyle/>
          <a:p>
            <a:r>
              <a:rPr lang="en-US" sz="1200" dirty="0" smtClean="0">
                <a:latin typeface="Times New Roman" pitchFamily="18" charset="0"/>
                <a:cs typeface="Times New Roman" pitchFamily="18" charset="0"/>
              </a:rPr>
              <a:t>Using RDBMS allows us to:</a:t>
            </a:r>
          </a:p>
          <a:p>
            <a:r>
              <a:rPr lang="en-US" sz="1200" dirty="0" smtClean="0"/>
              <a:t/>
            </a:r>
            <a:br>
              <a:rPr lang="en-US" sz="1200" dirty="0" smtClean="0"/>
            </a:br>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xmlns="" id="{F7F5CBF0-A93D-7142-BA1F-DC814EC155FF}"/>
              </a:ext>
            </a:extLst>
          </p:cNvPr>
          <p:cNvSpPr txBox="1"/>
          <p:nvPr/>
        </p:nvSpPr>
        <p:spPr>
          <a:xfrm>
            <a:off x="4429124" y="1857370"/>
            <a:ext cx="1463349" cy="646331"/>
          </a:xfrm>
          <a:prstGeom prst="rect">
            <a:avLst/>
          </a:prstGeom>
          <a:noFill/>
        </p:spPr>
        <p:txBody>
          <a:bodyPr wrap="none" rtlCol="0">
            <a:spAutoFit/>
          </a:bodyPr>
          <a:lstStyle/>
          <a:p>
            <a:r>
              <a:rPr lang="fr-FR" sz="1200" dirty="0" smtClean="0"/>
              <a:t>No </a:t>
            </a:r>
            <a:r>
              <a:rPr lang="fr-FR" sz="1200" dirty="0" smtClean="0">
                <a:latin typeface="Times New Roman" pitchFamily="18" charset="0"/>
                <a:cs typeface="Times New Roman" pitchFamily="18" charset="0"/>
              </a:rPr>
              <a:t>Data</a:t>
            </a:r>
            <a:r>
              <a:rPr lang="fr-FR" sz="1200" dirty="0" smtClean="0"/>
              <a:t> </a:t>
            </a:r>
            <a:r>
              <a:rPr lang="fr-FR" sz="1200" dirty="0" err="1" smtClean="0"/>
              <a:t>redundancy</a:t>
            </a:r>
            <a:endParaRPr lang="fr-FR" sz="1200" dirty="0" smtClean="0"/>
          </a:p>
          <a:p>
            <a:r>
              <a:rPr lang="fr-FR" sz="1200" dirty="0" smtClean="0"/>
              <a:t/>
            </a:r>
            <a:br>
              <a:rPr lang="fr-FR" sz="1200" dirty="0" smtClean="0"/>
            </a:br>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TextBox 48">
            <a:extLst>
              <a:ext uri="{FF2B5EF4-FFF2-40B4-BE49-F238E27FC236}">
                <a16:creationId xmlns:a16="http://schemas.microsoft.com/office/drawing/2014/main" xmlns="" id="{3317D384-14EF-0E4C-9449-A76A6164A50D}"/>
              </a:ext>
            </a:extLst>
          </p:cNvPr>
          <p:cNvSpPr txBox="1"/>
          <p:nvPr/>
        </p:nvSpPr>
        <p:spPr>
          <a:xfrm>
            <a:off x="4643438" y="3500444"/>
            <a:ext cx="588623" cy="246221"/>
          </a:xfrm>
          <a:prstGeom prst="rect">
            <a:avLst/>
          </a:prstGeom>
          <a:noFill/>
        </p:spPr>
        <p:txBody>
          <a:bodyPr wrap="none" rtlCol="0">
            <a:spAutoFit/>
          </a:bodyPr>
          <a:lstStyle/>
          <a:p>
            <a:r>
              <a:rPr lang="fr-FR" sz="1000" b="1" dirty="0" smtClean="0"/>
              <a:t>MySQL</a:t>
            </a:r>
            <a:r>
              <a:rPr lang="en-US" sz="1000" dirty="0" smtClean="0">
                <a:solidFill>
                  <a:schemeClr val="tx1">
                    <a:lumMod val="75000"/>
                    <a:lumOff val="25000"/>
                  </a:schemeClr>
                </a:solidFill>
                <a:latin typeface="Segoe UI" panose="020B0502040204020203" pitchFamily="34" charset="0"/>
                <a:cs typeface="Segoe UI" panose="020B0502040204020203" pitchFamily="34" charset="0"/>
              </a:rPr>
              <a:t>.</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xmlns="" id="{E10B0040-E232-5A40-A54D-5977AF157668}"/>
              </a:ext>
            </a:extLst>
          </p:cNvPr>
          <p:cNvSpPr txBox="1"/>
          <p:nvPr/>
        </p:nvSpPr>
        <p:spPr>
          <a:xfrm>
            <a:off x="4643438" y="4000510"/>
            <a:ext cx="792205" cy="246221"/>
          </a:xfrm>
          <a:prstGeom prst="rect">
            <a:avLst/>
          </a:prstGeom>
          <a:noFill/>
        </p:spPr>
        <p:txBody>
          <a:bodyPr wrap="none" rtlCol="0">
            <a:spAutoFit/>
          </a:bodyPr>
          <a:lstStyle/>
          <a:p>
            <a:r>
              <a:rPr lang="fr-FR" sz="1000" b="1" dirty="0" err="1" smtClean="0"/>
              <a:t>PostgreSQL</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4" name="Rounded Rectangle 23">
            <a:extLst>
              <a:ext uri="{FF2B5EF4-FFF2-40B4-BE49-F238E27FC236}">
                <a16:creationId xmlns:a16="http://schemas.microsoft.com/office/drawing/2014/main" xmlns="" id="{AA8BBFDA-A47A-624E-A4E6-5B3D5D8D041B}"/>
              </a:ext>
            </a:extLst>
          </p:cNvPr>
          <p:cNvSpPr/>
          <p:nvPr/>
        </p:nvSpPr>
        <p:spPr>
          <a:xfrm>
            <a:off x="2643174" y="500048"/>
            <a:ext cx="5072098"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9E364272-AD3E-1C4C-AA89-4B93D899C137}"/>
              </a:ext>
            </a:extLst>
          </p:cNvPr>
          <p:cNvSpPr txBox="1"/>
          <p:nvPr/>
        </p:nvSpPr>
        <p:spPr>
          <a:xfrm>
            <a:off x="3000364" y="500048"/>
            <a:ext cx="4857784" cy="830997"/>
          </a:xfrm>
          <a:prstGeom prst="rect">
            <a:avLst/>
          </a:prstGeom>
          <a:noFill/>
        </p:spPr>
        <p:txBody>
          <a:bodyPr wrap="square" rtlCol="0">
            <a:spAutoFit/>
          </a:bodyPr>
          <a:lstStyle/>
          <a:p>
            <a:r>
              <a:rPr lang="fr-FR" sz="1600" dirty="0" err="1" smtClean="0">
                <a:solidFill>
                  <a:schemeClr val="bg1"/>
                </a:solidFill>
                <a:latin typeface="Times New Roman" pitchFamily="18" charset="0"/>
                <a:cs typeface="Times New Roman" pitchFamily="18" charset="0"/>
              </a:rPr>
              <a:t>Relational</a:t>
            </a:r>
            <a:r>
              <a:rPr lang="fr-FR" sz="1600" dirty="0" smtClean="0">
                <a:solidFill>
                  <a:schemeClr val="bg1"/>
                </a:solidFill>
                <a:latin typeface="Times New Roman" pitchFamily="18" charset="0"/>
                <a:cs typeface="Times New Roman" pitchFamily="18" charset="0"/>
              </a:rPr>
              <a:t> Data Base </a:t>
            </a:r>
            <a:r>
              <a:rPr lang="fr-FR" sz="1600" dirty="0" smtClean="0">
                <a:solidFill>
                  <a:schemeClr val="bg1"/>
                </a:solidFill>
                <a:latin typeface="Times New Roman" pitchFamily="18" charset="0"/>
                <a:cs typeface="Times New Roman" pitchFamily="18" charset="0"/>
              </a:rPr>
              <a:t>Management Systems (RDBMS)</a:t>
            </a:r>
          </a:p>
          <a:p>
            <a:r>
              <a:rPr lang="fr-FR" sz="1600" dirty="0" smtClean="0"/>
              <a:t/>
            </a:r>
            <a:br>
              <a:rPr lang="fr-FR" sz="1600" dirty="0" smtClean="0"/>
            </a:br>
            <a:endParaRPr lang="en-US" sz="1600" b="1" dirty="0">
              <a:solidFill>
                <a:schemeClr val="bg1"/>
              </a:solidFill>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xmlns="" id="{0A617CFF-79AF-CF45-BEC4-43F52CFE040D}"/>
              </a:ext>
            </a:extLst>
          </p:cNvPr>
          <p:cNvSpPr txBox="1"/>
          <p:nvPr/>
        </p:nvSpPr>
        <p:spPr>
          <a:xfrm>
            <a:off x="4071934" y="3000378"/>
            <a:ext cx="2371302" cy="769441"/>
          </a:xfrm>
          <a:prstGeom prst="rect">
            <a:avLst/>
          </a:prstGeom>
          <a:noFill/>
        </p:spPr>
        <p:txBody>
          <a:bodyPr wrap="square" rtlCol="0">
            <a:spAutoFit/>
          </a:bodyPr>
          <a:lstStyle/>
          <a:p>
            <a:r>
              <a:rPr lang="fr-FR" sz="1200" b="1" dirty="0" err="1" smtClean="0">
                <a:latin typeface="Times New Roman" pitchFamily="18" charset="0"/>
                <a:cs typeface="Times New Roman" pitchFamily="18" charset="0"/>
              </a:rPr>
              <a:t>Examples</a:t>
            </a:r>
            <a:r>
              <a:rPr lang="fr-FR" sz="1200" b="1" dirty="0" smtClean="0">
                <a:latin typeface="Times New Roman" pitchFamily="18" charset="0"/>
                <a:cs typeface="Times New Roman" pitchFamily="18" charset="0"/>
              </a:rPr>
              <a:t> of </a:t>
            </a:r>
            <a:r>
              <a:rPr lang="fr-FR" sz="1200" b="1" dirty="0" err="1" smtClean="0">
                <a:latin typeface="Times New Roman" pitchFamily="18" charset="0"/>
                <a:cs typeface="Times New Roman" pitchFamily="18" charset="0"/>
              </a:rPr>
              <a:t>RDBMS’s</a:t>
            </a:r>
            <a:endParaRPr lang="fr-FR" sz="1200" b="1" dirty="0" smtClean="0">
              <a:latin typeface="Times New Roman" pitchFamily="18" charset="0"/>
              <a:cs typeface="Times New Roman" pitchFamily="18" charset="0"/>
            </a:endParaRPr>
          </a:p>
          <a:p>
            <a:r>
              <a:rPr lang="fr-FR" sz="1600" dirty="0" smtClean="0"/>
              <a:t/>
            </a:r>
            <a:br>
              <a:rPr lang="fr-FR" sz="1600" dirty="0" smtClean="0"/>
            </a:br>
            <a:endParaRPr lang="en-US" sz="1600" b="1" dirty="0">
              <a:solidFill>
                <a:schemeClr val="bg1"/>
              </a:solidFill>
              <a:latin typeface="Segoe UI" panose="020B0502040204020203" pitchFamily="34" charset="0"/>
              <a:cs typeface="Segoe UI" panose="020B0502040204020203" pitchFamily="34" charset="0"/>
            </a:endParaRPr>
          </a:p>
        </p:txBody>
      </p:sp>
      <p:grpSp>
        <p:nvGrpSpPr>
          <p:cNvPr id="82" name="Graphic 16">
            <a:extLst>
              <a:ext uri="{FF2B5EF4-FFF2-40B4-BE49-F238E27FC236}">
                <a16:creationId xmlns:a16="http://schemas.microsoft.com/office/drawing/2014/main" xmlns="" id="{24DD985F-C278-F2B8-F99D-6BEBC6F3E47E}"/>
              </a:ext>
            </a:extLst>
          </p:cNvPr>
          <p:cNvGrpSpPr/>
          <p:nvPr/>
        </p:nvGrpSpPr>
        <p:grpSpPr>
          <a:xfrm>
            <a:off x="2857488" y="571486"/>
            <a:ext cx="190996" cy="217741"/>
            <a:chOff x="3001055" y="1298803"/>
            <a:chExt cx="190996" cy="217741"/>
          </a:xfrm>
          <a:noFill/>
        </p:grpSpPr>
        <p:sp>
          <p:nvSpPr>
            <p:cNvPr id="112" name="Freeform: Shape 111">
              <a:extLst>
                <a:ext uri="{FF2B5EF4-FFF2-40B4-BE49-F238E27FC236}">
                  <a16:creationId xmlns:a16="http://schemas.microsoft.com/office/drawing/2014/main" xmlns="" id="{3B77AF29-2706-57C4-8D41-AE09FC138840}"/>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bg1"/>
              </a:solidFill>
              <a:prstDash val="solid"/>
              <a:round/>
            </a:ln>
          </p:spPr>
          <p:txBody>
            <a:bodyPr rtlCol="0" anchor="ctr"/>
            <a:lstStyle/>
            <a:p>
              <a:endParaRPr lang="pt-BR"/>
            </a:p>
          </p:txBody>
        </p:sp>
        <p:sp>
          <p:nvSpPr>
            <p:cNvPr id="113" name="Freeform: Shape 112">
              <a:extLst>
                <a:ext uri="{FF2B5EF4-FFF2-40B4-BE49-F238E27FC236}">
                  <a16:creationId xmlns:a16="http://schemas.microsoft.com/office/drawing/2014/main" xmlns="" id="{E6FA868E-7FF2-6700-541D-56D474552BB7}"/>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bg1"/>
              </a:solidFill>
              <a:prstDash val="solid"/>
              <a:round/>
            </a:ln>
          </p:spPr>
          <p:txBody>
            <a:bodyPr rtlCol="0" anchor="ctr"/>
            <a:lstStyle/>
            <a:p>
              <a:endParaRPr lang="pt-BR"/>
            </a:p>
          </p:txBody>
        </p:sp>
        <p:sp>
          <p:nvSpPr>
            <p:cNvPr id="114" name="Freeform: Shape 113">
              <a:extLst>
                <a:ext uri="{FF2B5EF4-FFF2-40B4-BE49-F238E27FC236}">
                  <a16:creationId xmlns:a16="http://schemas.microsoft.com/office/drawing/2014/main" xmlns="" id="{1B2F0E49-84E4-E08F-54E6-85E618485350}"/>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sp>
          <p:nvSpPr>
            <p:cNvPr id="115" name="Freeform: Shape 114">
              <a:extLst>
                <a:ext uri="{FF2B5EF4-FFF2-40B4-BE49-F238E27FC236}">
                  <a16:creationId xmlns:a16="http://schemas.microsoft.com/office/drawing/2014/main" xmlns="" id="{FCE974F0-5615-7EA6-C276-C1A64AC75B53}"/>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grpSp>
          <p:nvGrpSpPr>
            <p:cNvPr id="96" name="Graphic 16">
              <a:extLst>
                <a:ext uri="{FF2B5EF4-FFF2-40B4-BE49-F238E27FC236}">
                  <a16:creationId xmlns:a16="http://schemas.microsoft.com/office/drawing/2014/main" xmlns="" id="{B47A6425-F78B-EB4C-03C5-AA8DE1758AA3}"/>
                </a:ext>
              </a:extLst>
            </p:cNvPr>
            <p:cNvGrpSpPr/>
            <p:nvPr/>
          </p:nvGrpSpPr>
          <p:grpSpPr>
            <a:xfrm>
              <a:off x="3001055" y="1395222"/>
              <a:ext cx="190996" cy="6385"/>
              <a:chOff x="3001055" y="1395222"/>
              <a:chExt cx="190996" cy="6385"/>
            </a:xfrm>
          </p:grpSpPr>
          <p:sp>
            <p:nvSpPr>
              <p:cNvPr id="117" name="Freeform: Shape 116">
                <a:extLst>
                  <a:ext uri="{FF2B5EF4-FFF2-40B4-BE49-F238E27FC236}">
                    <a16:creationId xmlns:a16="http://schemas.microsoft.com/office/drawing/2014/main" xmlns="" id="{733A18EB-690C-25A1-9714-259ACC599298}"/>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bg1"/>
                </a:solidFill>
                <a:prstDash val="solid"/>
                <a:round/>
              </a:ln>
            </p:spPr>
            <p:txBody>
              <a:bodyPr rtlCol="0" anchor="ctr"/>
              <a:lstStyle/>
              <a:p>
                <a:endParaRPr lang="pt-BR"/>
              </a:p>
            </p:txBody>
          </p:sp>
          <p:sp>
            <p:nvSpPr>
              <p:cNvPr id="118" name="Freeform: Shape 117">
                <a:extLst>
                  <a:ext uri="{FF2B5EF4-FFF2-40B4-BE49-F238E27FC236}">
                    <a16:creationId xmlns:a16="http://schemas.microsoft.com/office/drawing/2014/main" xmlns="" id="{36033AC2-BFE2-8413-9B89-93D7DB178C46}"/>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bg1"/>
                </a:solidFill>
                <a:prstDash val="solid"/>
                <a:round/>
              </a:ln>
            </p:spPr>
            <p:txBody>
              <a:bodyPr rtlCol="0" anchor="ctr"/>
              <a:lstStyle/>
              <a:p>
                <a:endParaRPr lang="pt-BR"/>
              </a:p>
            </p:txBody>
          </p:sp>
        </p:grpSp>
        <p:grpSp>
          <p:nvGrpSpPr>
            <p:cNvPr id="105" name="Graphic 16">
              <a:extLst>
                <a:ext uri="{FF2B5EF4-FFF2-40B4-BE49-F238E27FC236}">
                  <a16:creationId xmlns:a16="http://schemas.microsoft.com/office/drawing/2014/main" xmlns="" id="{4D6078A7-0B0E-D01D-8AD7-803BB847687D}"/>
                </a:ext>
              </a:extLst>
            </p:cNvPr>
            <p:cNvGrpSpPr/>
            <p:nvPr/>
          </p:nvGrpSpPr>
          <p:grpSpPr>
            <a:xfrm>
              <a:off x="3013662" y="1347332"/>
              <a:ext cx="165151" cy="96419"/>
              <a:chOff x="3013662" y="1347332"/>
              <a:chExt cx="165151" cy="96419"/>
            </a:xfrm>
          </p:grpSpPr>
          <p:sp>
            <p:nvSpPr>
              <p:cNvPr id="120" name="Freeform: Shape 119">
                <a:extLst>
                  <a:ext uri="{FF2B5EF4-FFF2-40B4-BE49-F238E27FC236}">
                    <a16:creationId xmlns:a16="http://schemas.microsoft.com/office/drawing/2014/main" xmlns="" id="{7B2CD1C8-3962-130D-571C-211AEF76FC94}"/>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bg1"/>
                </a:solidFill>
                <a:prstDash val="solid"/>
                <a:round/>
              </a:ln>
            </p:spPr>
            <p:txBody>
              <a:bodyPr rtlCol="0" anchor="ctr"/>
              <a:lstStyle/>
              <a:p>
                <a:endParaRPr lang="pt-BR"/>
              </a:p>
            </p:txBody>
          </p:sp>
          <p:sp>
            <p:nvSpPr>
              <p:cNvPr id="121" name="Freeform: Shape 120">
                <a:extLst>
                  <a:ext uri="{FF2B5EF4-FFF2-40B4-BE49-F238E27FC236}">
                    <a16:creationId xmlns:a16="http://schemas.microsoft.com/office/drawing/2014/main" xmlns="" id="{5678F841-A3FA-7EE9-B445-A7AB1F0A1B32}"/>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bg1"/>
                </a:solidFill>
                <a:prstDash val="solid"/>
                <a:round/>
              </a:ln>
            </p:spPr>
            <p:txBody>
              <a:bodyPr rtlCol="0" anchor="ctr"/>
              <a:lstStyle/>
              <a:p>
                <a:endParaRPr lang="pt-BR"/>
              </a:p>
            </p:txBody>
          </p:sp>
        </p:grpSp>
        <p:sp>
          <p:nvSpPr>
            <p:cNvPr id="122" name="Freeform: Shape 121">
              <a:extLst>
                <a:ext uri="{FF2B5EF4-FFF2-40B4-BE49-F238E27FC236}">
                  <a16:creationId xmlns:a16="http://schemas.microsoft.com/office/drawing/2014/main" xmlns="" id="{E97D0DDB-60EF-CB47-8EF4-C7EDA0B1C5A7}"/>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bg1"/>
              </a:solidFill>
              <a:prstDash val="solid"/>
              <a:round/>
            </a:ln>
          </p:spPr>
          <p:txBody>
            <a:bodyPr rtlCol="0" anchor="ctr"/>
            <a:lstStyle/>
            <a:p>
              <a:endParaRPr lang="pt-BR"/>
            </a:p>
          </p:txBody>
        </p:sp>
        <p:sp>
          <p:nvSpPr>
            <p:cNvPr id="123" name="Freeform: Shape 122">
              <a:extLst>
                <a:ext uri="{FF2B5EF4-FFF2-40B4-BE49-F238E27FC236}">
                  <a16:creationId xmlns:a16="http://schemas.microsoft.com/office/drawing/2014/main" xmlns="" id="{3E8E5C57-F417-7896-7744-C9FAB575B036}"/>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bg1"/>
              </a:solidFill>
              <a:prstDash val="solid"/>
              <a:round/>
            </a:ln>
          </p:spPr>
          <p:txBody>
            <a:bodyPr rtlCol="0" anchor="ctr"/>
            <a:lstStyle/>
            <a:p>
              <a:endParaRPr lang="pt-BR"/>
            </a:p>
          </p:txBody>
        </p:sp>
        <p:sp>
          <p:nvSpPr>
            <p:cNvPr id="124" name="Freeform: Shape 123">
              <a:extLst>
                <a:ext uri="{FF2B5EF4-FFF2-40B4-BE49-F238E27FC236}">
                  <a16:creationId xmlns:a16="http://schemas.microsoft.com/office/drawing/2014/main" xmlns="" id="{94B711B1-37B0-6775-03E3-6A9134104183}"/>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bg1"/>
              </a:solidFill>
              <a:prstDash val="solid"/>
              <a:round/>
            </a:ln>
          </p:spPr>
          <p:txBody>
            <a:bodyPr rtlCol="0" anchor="ctr"/>
            <a:lstStyle/>
            <a:p>
              <a:endParaRPr lang="pt-BR"/>
            </a:p>
          </p:txBody>
        </p:sp>
        <p:grpSp>
          <p:nvGrpSpPr>
            <p:cNvPr id="107" name="Graphic 16">
              <a:extLst>
                <a:ext uri="{FF2B5EF4-FFF2-40B4-BE49-F238E27FC236}">
                  <a16:creationId xmlns:a16="http://schemas.microsoft.com/office/drawing/2014/main" xmlns="" id="{9E01EAE7-0BF5-E0BA-DC60-3BC0C072F02C}"/>
                </a:ext>
              </a:extLst>
            </p:cNvPr>
            <p:cNvGrpSpPr/>
            <p:nvPr/>
          </p:nvGrpSpPr>
          <p:grpSpPr>
            <a:xfrm>
              <a:off x="3013662" y="1347332"/>
              <a:ext cx="165151" cy="96419"/>
              <a:chOff x="3013662" y="1347332"/>
              <a:chExt cx="165151" cy="96419"/>
            </a:xfrm>
          </p:grpSpPr>
          <p:sp>
            <p:nvSpPr>
              <p:cNvPr id="126" name="Freeform: Shape 125">
                <a:extLst>
                  <a:ext uri="{FF2B5EF4-FFF2-40B4-BE49-F238E27FC236}">
                    <a16:creationId xmlns:a16="http://schemas.microsoft.com/office/drawing/2014/main" xmlns="" id="{816823F8-E3D2-48C0-C9B7-AF90EF14ED70}"/>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sp>
            <p:nvSpPr>
              <p:cNvPr id="127" name="Freeform: Shape 126">
                <a:extLst>
                  <a:ext uri="{FF2B5EF4-FFF2-40B4-BE49-F238E27FC236}">
                    <a16:creationId xmlns:a16="http://schemas.microsoft.com/office/drawing/2014/main" xmlns="" id="{AA406BED-866D-8155-D71E-4BBCC8F2C38A}"/>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grpSp>
        <p:sp>
          <p:nvSpPr>
            <p:cNvPr id="128" name="Freeform: Shape 127">
              <a:extLst>
                <a:ext uri="{FF2B5EF4-FFF2-40B4-BE49-F238E27FC236}">
                  <a16:creationId xmlns:a16="http://schemas.microsoft.com/office/drawing/2014/main" xmlns="" id="{E755C315-D9E4-B627-1BA9-6927985F6BE0}"/>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bg1"/>
              </a:solidFill>
              <a:prstDash val="solid"/>
              <a:round/>
            </a:ln>
          </p:spPr>
          <p:txBody>
            <a:bodyPr rtlCol="0" anchor="ctr"/>
            <a:lstStyle/>
            <a:p>
              <a:endParaRPr lang="pt-BR"/>
            </a:p>
          </p:txBody>
        </p:sp>
      </p:grpSp>
      <p:pic>
        <p:nvPicPr>
          <p:cNvPr id="41" name="Graphic 40">
            <a:extLst>
              <a:ext uri="{FF2B5EF4-FFF2-40B4-BE49-F238E27FC236}">
                <a16:creationId xmlns:a16="http://schemas.microsoft.com/office/drawing/2014/main" xmlns="" id="{A4050F81-0EF9-4C4D-A019-A5F8BD377500}"/>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4429124" y="3571882"/>
            <a:ext cx="152400" cy="76200"/>
          </a:xfrm>
          <a:prstGeom prst="rect">
            <a:avLst/>
          </a:prstGeom>
        </p:spPr>
      </p:pic>
      <p:pic>
        <p:nvPicPr>
          <p:cNvPr id="66"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4429124" y="4071948"/>
            <a:ext cx="152400" cy="76200"/>
          </a:xfrm>
          <a:prstGeom prst="rect">
            <a:avLst/>
          </a:prstGeom>
        </p:spPr>
      </p:pic>
      <p:pic>
        <p:nvPicPr>
          <p:cNvPr id="68" name="Graphic 67">
            <a:extLst>
              <a:ext uri="{FF2B5EF4-FFF2-40B4-BE49-F238E27FC236}">
                <a16:creationId xmlns:a16="http://schemas.microsoft.com/office/drawing/2014/main" xmlns="" id="{7F9FBA61-9AF7-EE4E-A508-BDA7700520FE}"/>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4286248" y="2000246"/>
            <a:ext cx="152400" cy="76200"/>
          </a:xfrm>
          <a:prstGeom prst="rect">
            <a:avLst/>
          </a:prstGeom>
        </p:spPr>
      </p:pic>
      <p:sp>
        <p:nvSpPr>
          <p:cNvPr id="137" name="Rounded Rectangle 37">
            <a:extLst>
              <a:ext uri="{FF2B5EF4-FFF2-40B4-BE49-F238E27FC236}">
                <a16:creationId xmlns:a16="http://schemas.microsoft.com/office/drawing/2014/main" xmlns="" id="{2513BABD-6AC5-7041-BE3F-5882A8875E86}"/>
              </a:ext>
            </a:extLst>
          </p:cNvPr>
          <p:cNvSpPr/>
          <p:nvPr/>
        </p:nvSpPr>
        <p:spPr>
          <a:xfrm>
            <a:off x="3714744" y="2214560"/>
            <a:ext cx="2971800" cy="330212"/>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smtClean="0">
                <a:solidFill>
                  <a:schemeClr val="tx1"/>
                </a:solidFill>
                <a:latin typeface="Times New Roman" pitchFamily="18" charset="0"/>
                <a:cs typeface="Times New Roman" pitchFamily="18" charset="0"/>
              </a:rPr>
              <a:t>                  Data </a:t>
            </a:r>
            <a:r>
              <a:rPr lang="fr-FR" sz="1200" dirty="0" err="1" smtClean="0">
                <a:solidFill>
                  <a:schemeClr val="tx1"/>
                </a:solidFill>
                <a:latin typeface="Times New Roman" pitchFamily="18" charset="0"/>
                <a:cs typeface="Times New Roman" pitchFamily="18" charset="0"/>
              </a:rPr>
              <a:t>Consistency</a:t>
            </a:r>
            <a:r>
              <a:rPr lang="fr-FR" sz="1200" dirty="0" smtClean="0">
                <a:solidFill>
                  <a:schemeClr val="tx1"/>
                </a:solidFill>
                <a:latin typeface="Times New Roman" pitchFamily="18" charset="0"/>
                <a:cs typeface="Times New Roman" pitchFamily="18" charset="0"/>
              </a:rPr>
              <a:t> and </a:t>
            </a:r>
            <a:r>
              <a:rPr lang="fr-FR" sz="1200" dirty="0" err="1" smtClean="0">
                <a:solidFill>
                  <a:schemeClr val="tx1"/>
                </a:solidFill>
                <a:latin typeface="Times New Roman" pitchFamily="18" charset="0"/>
                <a:cs typeface="Times New Roman" pitchFamily="18" charset="0"/>
              </a:rPr>
              <a:t>Integrity</a:t>
            </a:r>
            <a:endParaRPr lang="fr-FR" sz="1200" dirty="0">
              <a:solidFill>
                <a:schemeClr val="tx1"/>
              </a:solidFill>
              <a:latin typeface="Times New Roman" pitchFamily="18" charset="0"/>
              <a:cs typeface="Times New Roman" pitchFamily="18" charset="0"/>
            </a:endParaRPr>
          </a:p>
        </p:txBody>
      </p:sp>
      <p:pic>
        <p:nvPicPr>
          <p:cNvPr id="138" name="Graphic 67">
            <a:extLst>
              <a:ext uri="{FF2B5EF4-FFF2-40B4-BE49-F238E27FC236}">
                <a16:creationId xmlns:a16="http://schemas.microsoft.com/office/drawing/2014/main" xmlns="" id="{7F9FBA61-9AF7-EE4E-A508-BDA7700520FE}"/>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4286248" y="2357436"/>
            <a:ext cx="152400" cy="76200"/>
          </a:xfrm>
          <a:prstGeom prst="rect">
            <a:avLst/>
          </a:prstGeom>
        </p:spPr>
      </p:pic>
      <p:sp>
        <p:nvSpPr>
          <p:cNvPr id="139" name="Rounded Rectangle 37">
            <a:extLst>
              <a:ext uri="{FF2B5EF4-FFF2-40B4-BE49-F238E27FC236}">
                <a16:creationId xmlns:a16="http://schemas.microsoft.com/office/drawing/2014/main" xmlns="" id="{2513BABD-6AC5-7041-BE3F-5882A8875E86}"/>
              </a:ext>
            </a:extLst>
          </p:cNvPr>
          <p:cNvSpPr/>
          <p:nvPr/>
        </p:nvSpPr>
        <p:spPr>
          <a:xfrm>
            <a:off x="3714744" y="2571750"/>
            <a:ext cx="2971800" cy="330212"/>
          </a:xfrm>
          <a:prstGeom prst="roundRect">
            <a:avLst>
              <a:gd name="adj" fmla="val 11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smtClean="0">
                <a:solidFill>
                  <a:schemeClr val="tx1"/>
                </a:solidFill>
                <a:latin typeface="Times New Roman" pitchFamily="18" charset="0"/>
                <a:cs typeface="Times New Roman" pitchFamily="18" charset="0"/>
              </a:rPr>
              <a:t>                  More </a:t>
            </a:r>
            <a:r>
              <a:rPr lang="fr-FR" sz="1200" dirty="0" err="1" smtClean="0">
                <a:solidFill>
                  <a:schemeClr val="tx1"/>
                </a:solidFill>
                <a:latin typeface="Times New Roman" pitchFamily="18" charset="0"/>
                <a:cs typeface="Times New Roman" pitchFamily="18" charset="0"/>
              </a:rPr>
              <a:t>flexibility</a:t>
            </a:r>
            <a:r>
              <a:rPr lang="fr-FR" sz="1200" dirty="0" smtClean="0">
                <a:solidFill>
                  <a:schemeClr val="tx1"/>
                </a:solidFill>
                <a:latin typeface="Times New Roman" pitchFamily="18" charset="0"/>
                <a:cs typeface="Times New Roman" pitchFamily="18" charset="0"/>
              </a:rPr>
              <a:t> </a:t>
            </a:r>
            <a:r>
              <a:rPr lang="fr-FR" sz="1200" dirty="0" err="1" smtClean="0">
                <a:solidFill>
                  <a:schemeClr val="tx1"/>
                </a:solidFill>
                <a:latin typeface="Times New Roman" pitchFamily="18" charset="0"/>
                <a:cs typeface="Times New Roman" pitchFamily="18" charset="0"/>
              </a:rPr>
              <a:t>than</a:t>
            </a:r>
            <a:r>
              <a:rPr lang="fr-FR" sz="1200" dirty="0" smtClean="0">
                <a:solidFill>
                  <a:schemeClr val="tx1"/>
                </a:solidFill>
                <a:latin typeface="Times New Roman" pitchFamily="18" charset="0"/>
                <a:cs typeface="Times New Roman" pitchFamily="18" charset="0"/>
              </a:rPr>
              <a:t> files</a:t>
            </a:r>
            <a:endParaRPr lang="fr-FR" sz="1200" dirty="0">
              <a:solidFill>
                <a:schemeClr val="tx1"/>
              </a:solidFill>
              <a:latin typeface="Times New Roman" pitchFamily="18" charset="0"/>
              <a:cs typeface="Times New Roman" pitchFamily="18" charset="0"/>
            </a:endParaRPr>
          </a:p>
        </p:txBody>
      </p:sp>
      <p:pic>
        <p:nvPicPr>
          <p:cNvPr id="140" name="Graphic 67">
            <a:extLst>
              <a:ext uri="{FF2B5EF4-FFF2-40B4-BE49-F238E27FC236}">
                <a16:creationId xmlns:a16="http://schemas.microsoft.com/office/drawing/2014/main" xmlns="" id="{7F9FBA61-9AF7-EE4E-A508-BDA7700520FE}"/>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4286248" y="2714626"/>
            <a:ext cx="152400" cy="76200"/>
          </a:xfrm>
          <a:prstGeom prst="rect">
            <a:avLst/>
          </a:prstGeom>
        </p:spPr>
      </p:pic>
      <p:pic>
        <p:nvPicPr>
          <p:cNvPr id="2049" name="Picture 1"/>
          <p:cNvPicPr>
            <a:picLocks noChangeAspect="1" noChangeArrowheads="1"/>
          </p:cNvPicPr>
          <p:nvPr/>
        </p:nvPicPr>
        <p:blipFill>
          <a:blip r:embed="rId7"/>
          <a:srcRect/>
          <a:stretch>
            <a:fillRect/>
          </a:stretch>
        </p:blipFill>
        <p:spPr bwMode="auto">
          <a:xfrm>
            <a:off x="3071802" y="3357568"/>
            <a:ext cx="928695" cy="414335"/>
          </a:xfrm>
          <a:prstGeom prst="rect">
            <a:avLst/>
          </a:prstGeom>
          <a:noFill/>
          <a:ln w="9525">
            <a:noFill/>
            <a:miter lim="800000"/>
            <a:headEnd/>
            <a:tailEnd/>
          </a:ln>
          <a:effectLst/>
        </p:spPr>
      </p:pic>
      <p:pic>
        <p:nvPicPr>
          <p:cNvPr id="2050" name="Picture 2"/>
          <p:cNvPicPr>
            <a:picLocks noChangeAspect="1" noChangeArrowheads="1"/>
          </p:cNvPicPr>
          <p:nvPr/>
        </p:nvPicPr>
        <p:blipFill>
          <a:blip r:embed="rId8"/>
          <a:srcRect/>
          <a:stretch>
            <a:fillRect/>
          </a:stretch>
        </p:blipFill>
        <p:spPr bwMode="auto">
          <a:xfrm>
            <a:off x="3071802" y="3857634"/>
            <a:ext cx="928695" cy="638176"/>
          </a:xfrm>
          <a:prstGeom prst="rect">
            <a:avLst/>
          </a:prstGeom>
          <a:noFill/>
          <a:ln w="9525">
            <a:noFill/>
            <a:miter lim="800000"/>
            <a:headEnd/>
            <a:tailEnd/>
          </a:ln>
          <a:effectLst/>
        </p:spPr>
      </p:pic>
      <p:pic>
        <p:nvPicPr>
          <p:cNvPr id="2051" name="Picture 3"/>
          <p:cNvPicPr>
            <a:picLocks noChangeAspect="1" noChangeArrowheads="1"/>
          </p:cNvPicPr>
          <p:nvPr/>
        </p:nvPicPr>
        <p:blipFill>
          <a:blip r:embed="rId9"/>
          <a:srcRect/>
          <a:stretch>
            <a:fillRect/>
          </a:stretch>
        </p:blipFill>
        <p:spPr bwMode="auto">
          <a:xfrm>
            <a:off x="6429388" y="3643320"/>
            <a:ext cx="785818" cy="461960"/>
          </a:xfrm>
          <a:prstGeom prst="rect">
            <a:avLst/>
          </a:prstGeom>
          <a:noFill/>
          <a:ln w="9525">
            <a:noFill/>
            <a:miter lim="800000"/>
            <a:headEnd/>
            <a:tailEnd/>
          </a:ln>
          <a:effectLst/>
        </p:spPr>
      </p:pic>
      <p:pic>
        <p:nvPicPr>
          <p:cNvPr id="141"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5429256" y="3857634"/>
            <a:ext cx="152400" cy="76200"/>
          </a:xfrm>
          <a:prstGeom prst="rect">
            <a:avLst/>
          </a:prstGeom>
        </p:spPr>
      </p:pic>
      <p:sp>
        <p:nvSpPr>
          <p:cNvPr id="142" name="TextBox 49">
            <a:extLst>
              <a:ext uri="{FF2B5EF4-FFF2-40B4-BE49-F238E27FC236}">
                <a16:creationId xmlns:a16="http://schemas.microsoft.com/office/drawing/2014/main" xmlns="" id="{E10B0040-E232-5A40-A54D-5977AF157668}"/>
              </a:ext>
            </a:extLst>
          </p:cNvPr>
          <p:cNvSpPr txBox="1"/>
          <p:nvPr/>
        </p:nvSpPr>
        <p:spPr>
          <a:xfrm>
            <a:off x="5500694" y="3786196"/>
            <a:ext cx="869148" cy="246221"/>
          </a:xfrm>
          <a:prstGeom prst="rect">
            <a:avLst/>
          </a:prstGeom>
          <a:noFill/>
        </p:spPr>
        <p:txBody>
          <a:bodyPr wrap="none" rtlCol="0">
            <a:spAutoFit/>
          </a:bodyPr>
          <a:lstStyle/>
          <a:p>
            <a:pPr algn="ctr"/>
            <a:r>
              <a:rPr lang="fr-FR" sz="1000" dirty="0" smtClean="0">
                <a:latin typeface="Times New Roman" pitchFamily="18" charset="0"/>
                <a:cs typeface="Times New Roman" pitchFamily="18" charset="0"/>
              </a:rPr>
              <a:t> </a:t>
            </a:r>
            <a:r>
              <a:rPr lang="fr-FR" sz="1000" b="1" dirty="0" smtClean="0">
                <a:latin typeface="Times New Roman" pitchFamily="18" charset="0"/>
                <a:cs typeface="Times New Roman" pitchFamily="18" charset="0"/>
              </a:rPr>
              <a:t>SQL Server</a:t>
            </a:r>
            <a:endParaRPr lang="en-US" sz="1000" dirty="0">
              <a:latin typeface="Times New Roman" pitchFamily="18" charset="0"/>
              <a:cs typeface="Times New Roman" pitchFamily="18" charset="0"/>
            </a:endParaRPr>
          </a:p>
        </p:txBody>
      </p:sp>
      <p:sp>
        <p:nvSpPr>
          <p:cNvPr id="143" name="Espace réservé du numéro de diapositive 142"/>
          <p:cNvSpPr>
            <a:spLocks noGrp="1"/>
          </p:cNvSpPr>
          <p:nvPr>
            <p:ph type="sldNum" sz="quarter" idx="12"/>
          </p:nvPr>
        </p:nvSpPr>
        <p:spPr/>
        <p:txBody>
          <a:bodyPr/>
          <a:lstStyle/>
          <a:p>
            <a:fld id="{5939B1FA-81F2-4940-9AF3-5EAFB5D6669B}" type="slidenum">
              <a:rPr lang="en-US" smtClean="0"/>
              <a:pPr/>
              <a:t>2</a:t>
            </a:fld>
            <a:endParaRPr lang="en-US"/>
          </a:p>
        </p:txBody>
      </p:sp>
    </p:spTree>
    <p:extLst>
      <p:ext uri="{BB962C8B-B14F-4D97-AF65-F5344CB8AC3E}">
        <p14:creationId xmlns:p14="http://schemas.microsoft.com/office/powerpoint/2010/main" xmlns="" val="177144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xmlns="" id="{F0B50115-535D-8F4B-93F4-B3E241181F60}"/>
              </a:ext>
            </a:extLst>
          </p:cNvPr>
          <p:cNvSpPr/>
          <p:nvPr/>
        </p:nvSpPr>
        <p:spPr>
          <a:xfrm>
            <a:off x="5367131" y="1743899"/>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xmlns="" id="{2513BABD-6AC5-7041-BE3F-5882A8875E86}"/>
              </a:ext>
            </a:extLst>
          </p:cNvPr>
          <p:cNvSpPr/>
          <p:nvPr/>
        </p:nvSpPr>
        <p:spPr>
          <a:xfrm>
            <a:off x="5367131" y="2166105"/>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xmlns="" id="{B8EACEEE-5CF9-A34D-909B-EFF72F5751DB}"/>
              </a:ext>
            </a:extLst>
          </p:cNvPr>
          <p:cNvSpPr/>
          <p:nvPr/>
        </p:nvSpPr>
        <p:spPr>
          <a:xfrm>
            <a:off x="5367131" y="2588310"/>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xmlns="" id="{86EC9B6A-52CE-AF4A-BA64-F2A5BE2B545F}"/>
              </a:ext>
            </a:extLst>
          </p:cNvPr>
          <p:cNvSpPr/>
          <p:nvPr/>
        </p:nvSpPr>
        <p:spPr>
          <a:xfrm>
            <a:off x="2214546" y="1142990"/>
            <a:ext cx="2971800" cy="33298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xmlns="" id="{5C10C39E-56F7-0745-A255-805D51395B4D}"/>
              </a:ext>
            </a:extLst>
          </p:cNvPr>
          <p:cNvSpPr/>
          <p:nvPr/>
        </p:nvSpPr>
        <p:spPr>
          <a:xfrm>
            <a:off x="5367131" y="3273877"/>
            <a:ext cx="2971800" cy="15010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xmlns="" id="{E457A874-D784-5F49-AD67-6DA8A398C36D}"/>
              </a:ext>
            </a:extLst>
          </p:cNvPr>
          <p:cNvSpPr txBox="1"/>
          <p:nvPr/>
        </p:nvSpPr>
        <p:spPr>
          <a:xfrm>
            <a:off x="2500298" y="1357304"/>
            <a:ext cx="2450283" cy="1985159"/>
          </a:xfrm>
          <a:prstGeom prst="rect">
            <a:avLst/>
          </a:prstGeom>
          <a:noFill/>
        </p:spPr>
        <p:txBody>
          <a:bodyPr wrap="square" rtlCol="0">
            <a:spAutoFit/>
          </a:bodyPr>
          <a:lstStyle/>
          <a:p>
            <a:r>
              <a:rPr lang="en-US" sz="1100" dirty="0" smtClean="0">
                <a:solidFill>
                  <a:schemeClr val="bg1"/>
                </a:solidFill>
                <a:latin typeface="Times New Roman" pitchFamily="18" charset="0"/>
                <a:cs typeface="Times New Roman" pitchFamily="18" charset="0"/>
              </a:rPr>
              <a:t>My SQL </a:t>
            </a:r>
            <a:r>
              <a:rPr lang="en-US" sz="1100" dirty="0" smtClean="0">
                <a:solidFill>
                  <a:schemeClr val="bg1"/>
                </a:solidFill>
                <a:latin typeface="Times New Roman" pitchFamily="18" charset="0"/>
                <a:cs typeface="Times New Roman" pitchFamily="18" charset="0"/>
              </a:rPr>
              <a:t>is </a:t>
            </a:r>
            <a:r>
              <a:rPr lang="en-US" sz="1100" b="1" dirty="0" smtClean="0">
                <a:solidFill>
                  <a:schemeClr val="accent1"/>
                </a:solidFill>
                <a:latin typeface="Times New Roman" pitchFamily="18" charset="0"/>
                <a:cs typeface="Times New Roman" pitchFamily="18" charset="0"/>
              </a:rPr>
              <a:t>a relational database management system (RDBMS) developed by Oracle that is based on structured query language (SQL)</a:t>
            </a:r>
            <a:r>
              <a:rPr lang="en-US" sz="1100" dirty="0" smtClean="0">
                <a:solidFill>
                  <a:schemeClr val="accent1"/>
                </a:solidFill>
                <a:latin typeface="Times New Roman" pitchFamily="18" charset="0"/>
                <a:cs typeface="Times New Roman" pitchFamily="18" charset="0"/>
              </a:rPr>
              <a:t>. </a:t>
            </a:r>
            <a:endParaRPr lang="en-US" sz="1100" dirty="0" smtClean="0">
              <a:solidFill>
                <a:schemeClr val="accent1"/>
              </a:solidFill>
              <a:latin typeface="Times New Roman" pitchFamily="18" charset="0"/>
              <a:cs typeface="Times New Roman" pitchFamily="18" charset="0"/>
            </a:endParaRPr>
          </a:p>
          <a:p>
            <a:r>
              <a:rPr lang="en-US" sz="1100" dirty="0" smtClean="0">
                <a:solidFill>
                  <a:schemeClr val="bg1"/>
                </a:solidFill>
                <a:latin typeface="Times New Roman" pitchFamily="18" charset="0"/>
                <a:cs typeface="Times New Roman" pitchFamily="18" charset="0"/>
              </a:rPr>
              <a:t>A </a:t>
            </a:r>
            <a:r>
              <a:rPr lang="en-US" sz="1100" dirty="0" smtClean="0">
                <a:solidFill>
                  <a:schemeClr val="bg1"/>
                </a:solidFill>
                <a:latin typeface="Times New Roman" pitchFamily="18" charset="0"/>
                <a:cs typeface="Times New Roman" pitchFamily="18" charset="0"/>
              </a:rPr>
              <a:t>database is a structured collection of data. It may be anything from a simple shopping list to a picture gallery or a place to hold the vast amounts of information in a corporate network.</a:t>
            </a:r>
          </a:p>
          <a:p>
            <a:r>
              <a:rPr lang="en-US" sz="1200" dirty="0" smtClean="0"/>
              <a:t/>
            </a:r>
            <a:br>
              <a:rPr lang="en-US" sz="1200" dirty="0" smtClean="0"/>
            </a:br>
            <a:r>
              <a:rPr lang="en-US" sz="1200" dirty="0" smtClean="0">
                <a:solidFill>
                  <a:schemeClr val="bg1">
                    <a:lumMod val="85000"/>
                  </a:schemeClr>
                </a:solidFill>
                <a:latin typeface="Segoe UI" panose="020B0502040204020203" pitchFamily="34" charset="0"/>
                <a:cs typeface="Segoe UI" panose="020B0502040204020203" pitchFamily="34" charset="0"/>
              </a:rPr>
              <a:t>.</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xmlns="" id="{CC3B380A-6CF0-9449-ADEC-AEB45A8C4DE4}"/>
              </a:ext>
            </a:extLst>
          </p:cNvPr>
          <p:cNvSpPr txBox="1"/>
          <p:nvPr/>
        </p:nvSpPr>
        <p:spPr>
          <a:xfrm>
            <a:off x="5796008" y="1770505"/>
            <a:ext cx="1079142" cy="276999"/>
          </a:xfrm>
          <a:prstGeom prst="rect">
            <a:avLst/>
          </a:prstGeom>
          <a:noFill/>
        </p:spPr>
        <p:txBody>
          <a:bodyPr wrap="none" rtlCol="0">
            <a:spAutoFit/>
          </a:bodyPr>
          <a:lstStyle/>
          <a:p>
            <a:r>
              <a:rPr lang="en-US" sz="1200" dirty="0" smtClean="0">
                <a:solidFill>
                  <a:schemeClr val="bg1">
                    <a:lumMod val="85000"/>
                  </a:schemeClr>
                </a:solidFill>
                <a:latin typeface="Segoe UI" panose="020B0502040204020203" pitchFamily="34" charset="0"/>
                <a:cs typeface="Segoe UI" panose="020B0502040204020203" pitchFamily="34" charset="0"/>
              </a:rPr>
              <a:t>Data Security</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xmlns="" id="{F7F5CBF0-A93D-7142-BA1F-DC814EC155FF}"/>
              </a:ext>
            </a:extLst>
          </p:cNvPr>
          <p:cNvSpPr txBox="1"/>
          <p:nvPr/>
        </p:nvSpPr>
        <p:spPr>
          <a:xfrm>
            <a:off x="5791200" y="2193153"/>
            <a:ext cx="1406282" cy="276999"/>
          </a:xfrm>
          <a:prstGeom prst="rect">
            <a:avLst/>
          </a:prstGeom>
          <a:noFill/>
        </p:spPr>
        <p:txBody>
          <a:bodyPr wrap="none" rtlCol="0">
            <a:spAutoFit/>
          </a:bodyPr>
          <a:lstStyle/>
          <a:p>
            <a:r>
              <a:rPr lang="en-US" sz="1200" dirty="0" smtClean="0">
                <a:solidFill>
                  <a:schemeClr val="bg1">
                    <a:lumMod val="85000"/>
                  </a:schemeClr>
                </a:solidFill>
                <a:latin typeface="Segoe UI" panose="020B0502040204020203" pitchFamily="34" charset="0"/>
                <a:cs typeface="Segoe UI" panose="020B0502040204020203" pitchFamily="34" charset="0"/>
              </a:rPr>
              <a:t>High Performance</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xmlns="" id="{097DB4CA-F0BD-EB4C-B6EE-9DA8E4F2D723}"/>
              </a:ext>
            </a:extLst>
          </p:cNvPr>
          <p:cNvSpPr txBox="1"/>
          <p:nvPr/>
        </p:nvSpPr>
        <p:spPr>
          <a:xfrm>
            <a:off x="5791200" y="2616513"/>
            <a:ext cx="2111668" cy="276999"/>
          </a:xfrm>
          <a:prstGeom prst="rect">
            <a:avLst/>
          </a:prstGeom>
          <a:noFill/>
        </p:spPr>
        <p:txBody>
          <a:bodyPr wrap="none" rtlCol="0">
            <a:spAutoFit/>
          </a:bodyPr>
          <a:lstStyle/>
          <a:p>
            <a:r>
              <a:rPr lang="en-US" sz="1200" dirty="0" smtClean="0">
                <a:solidFill>
                  <a:schemeClr val="bg1">
                    <a:lumMod val="85000"/>
                  </a:schemeClr>
                </a:solidFill>
              </a:rPr>
              <a:t>The Flexibility Of Open Source</a:t>
            </a:r>
            <a:endParaRPr lang="en-US" sz="1200" dirty="0">
              <a:solidFill>
                <a:schemeClr val="bg1">
                  <a:lumMod val="85000"/>
                </a:schemeClr>
              </a:solidFill>
            </a:endParaRPr>
          </a:p>
        </p:txBody>
      </p:sp>
      <p:sp>
        <p:nvSpPr>
          <p:cNvPr id="49" name="TextBox 48">
            <a:extLst>
              <a:ext uri="{FF2B5EF4-FFF2-40B4-BE49-F238E27FC236}">
                <a16:creationId xmlns:a16="http://schemas.microsoft.com/office/drawing/2014/main" xmlns="" id="{3317D384-14EF-0E4C-9449-A76A6164A50D}"/>
              </a:ext>
            </a:extLst>
          </p:cNvPr>
          <p:cNvSpPr txBox="1"/>
          <p:nvPr/>
        </p:nvSpPr>
        <p:spPr>
          <a:xfrm>
            <a:off x="5857884" y="3571882"/>
            <a:ext cx="2428892" cy="369332"/>
          </a:xfrm>
          <a:prstGeom prst="rect">
            <a:avLst/>
          </a:prstGeom>
          <a:noFill/>
        </p:spPr>
        <p:txBody>
          <a:bodyPr wrap="square" rtlCol="0">
            <a:spAutoFit/>
          </a:bodyPr>
          <a:lstStyle/>
          <a:p>
            <a:r>
              <a:rPr lang="en-US" sz="900" dirty="0" err="1" smtClean="0">
                <a:solidFill>
                  <a:schemeClr val="bg1"/>
                </a:solidFill>
                <a:latin typeface="Times New Roman" pitchFamily="18" charset="0"/>
                <a:cs typeface="Times New Roman" pitchFamily="18" charset="0"/>
              </a:rPr>
              <a:t>MySQL</a:t>
            </a:r>
            <a:r>
              <a:rPr lang="en-US" sz="900" dirty="0" smtClean="0">
                <a:solidFill>
                  <a:schemeClr val="bg1"/>
                </a:solidFill>
                <a:latin typeface="Times New Roman" pitchFamily="18" charset="0"/>
                <a:cs typeface="Times New Roman" pitchFamily="18" charset="0"/>
              </a:rPr>
              <a:t> is not very efficient in handling very large databases.</a:t>
            </a:r>
            <a:endParaRPr lang="en-US" sz="900" dirty="0">
              <a:solidFill>
                <a:schemeClr val="bg1"/>
              </a:solidFill>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xmlns="" id="{E10B0040-E232-5A40-A54D-5977AF157668}"/>
              </a:ext>
            </a:extLst>
          </p:cNvPr>
          <p:cNvSpPr txBox="1"/>
          <p:nvPr/>
        </p:nvSpPr>
        <p:spPr>
          <a:xfrm>
            <a:off x="5929322" y="3929072"/>
            <a:ext cx="2143140" cy="369332"/>
          </a:xfrm>
          <a:prstGeom prst="rect">
            <a:avLst/>
          </a:prstGeom>
          <a:noFill/>
        </p:spPr>
        <p:txBody>
          <a:bodyPr wrap="square" rtlCol="0">
            <a:spAutoFit/>
          </a:bodyPr>
          <a:lstStyle/>
          <a:p>
            <a:r>
              <a:rPr lang="en-US" sz="900" dirty="0" err="1" smtClean="0">
                <a:solidFill>
                  <a:schemeClr val="bg1"/>
                </a:solidFill>
                <a:latin typeface="Times New Roman" pitchFamily="18" charset="0"/>
                <a:cs typeface="Times New Roman" pitchFamily="18" charset="0"/>
              </a:rPr>
              <a:t>MySQL</a:t>
            </a:r>
            <a:r>
              <a:rPr lang="en-US" sz="900" dirty="0" smtClean="0">
                <a:solidFill>
                  <a:schemeClr val="bg1"/>
                </a:solidFill>
                <a:latin typeface="Times New Roman" pitchFamily="18" charset="0"/>
                <a:cs typeface="Times New Roman" pitchFamily="18" charset="0"/>
              </a:rPr>
              <a:t> does not support SQL check constraints.</a:t>
            </a:r>
            <a:endParaRPr lang="en-US" sz="900" dirty="0">
              <a:solidFill>
                <a:schemeClr val="bg1"/>
              </a:solidFill>
              <a:latin typeface="Times New Roman" pitchFamily="18" charset="0"/>
              <a:cs typeface="Times New Roman" pitchFamily="18" charset="0"/>
            </a:endParaRPr>
          </a:p>
        </p:txBody>
      </p:sp>
      <p:sp>
        <p:nvSpPr>
          <p:cNvPr id="24" name="Rounded Rectangle 23">
            <a:extLst>
              <a:ext uri="{FF2B5EF4-FFF2-40B4-BE49-F238E27FC236}">
                <a16:creationId xmlns:a16="http://schemas.microsoft.com/office/drawing/2014/main" xmlns="" id="{AA8BBFDA-A47A-624E-A4E6-5B3D5D8D041B}"/>
              </a:ext>
            </a:extLst>
          </p:cNvPr>
          <p:cNvSpPr/>
          <p:nvPr/>
        </p:nvSpPr>
        <p:spPr>
          <a:xfrm>
            <a:off x="2500298" y="642924"/>
            <a:ext cx="2355574"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xmlns="" id="{193BF397-4708-614C-A915-F1AAF3032CD6}"/>
              </a:ext>
            </a:extLst>
          </p:cNvPr>
          <p:cNvSpPr/>
          <p:nvPr/>
        </p:nvSpPr>
        <p:spPr>
          <a:xfrm>
            <a:off x="5665304" y="1206539"/>
            <a:ext cx="2907224" cy="41995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xmlns="" id="{1D37FE11-5457-D64F-9D38-AC3FAED44A8C}"/>
              </a:ext>
            </a:extLst>
          </p:cNvPr>
          <p:cNvSpPr/>
          <p:nvPr/>
        </p:nvSpPr>
        <p:spPr>
          <a:xfrm>
            <a:off x="5857884" y="3000378"/>
            <a:ext cx="2621472" cy="41995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9E364272-AD3E-1C4C-AA89-4B93D899C137}"/>
              </a:ext>
            </a:extLst>
          </p:cNvPr>
          <p:cNvSpPr txBox="1"/>
          <p:nvPr/>
        </p:nvSpPr>
        <p:spPr>
          <a:xfrm>
            <a:off x="2857488" y="714362"/>
            <a:ext cx="1661098" cy="338554"/>
          </a:xfrm>
          <a:prstGeom prst="rect">
            <a:avLst/>
          </a:prstGeom>
          <a:noFill/>
        </p:spPr>
        <p:txBody>
          <a:bodyPr wrap="square" rtlCol="0">
            <a:spAutoFit/>
          </a:bodyPr>
          <a:lstStyle/>
          <a:p>
            <a:pPr algn="ctr"/>
            <a:r>
              <a:rPr lang="en-US" sz="1600" b="1" dirty="0" err="1" smtClean="0">
                <a:solidFill>
                  <a:schemeClr val="tx1">
                    <a:lumMod val="85000"/>
                    <a:lumOff val="15000"/>
                  </a:schemeClr>
                </a:solidFill>
                <a:latin typeface="Times New Roman" pitchFamily="18" charset="0"/>
                <a:cs typeface="Times New Roman" pitchFamily="18" charset="0"/>
              </a:rPr>
              <a:t>MySQL</a:t>
            </a:r>
            <a:endParaRPr lang="en-US" sz="1600" b="1" dirty="0">
              <a:solidFill>
                <a:schemeClr val="tx1">
                  <a:lumMod val="85000"/>
                  <a:lumOff val="15000"/>
                </a:schemeClr>
              </a:solidFill>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xmlns="" id="{64CAB3F0-5C1C-AC4E-B00C-BF242874C9A9}"/>
              </a:ext>
            </a:extLst>
          </p:cNvPr>
          <p:cNvSpPr txBox="1"/>
          <p:nvPr/>
        </p:nvSpPr>
        <p:spPr>
          <a:xfrm>
            <a:off x="5857884" y="1285866"/>
            <a:ext cx="2714643" cy="276999"/>
          </a:xfrm>
          <a:prstGeom prst="rect">
            <a:avLst/>
          </a:prstGeom>
          <a:noFill/>
        </p:spPr>
        <p:txBody>
          <a:bodyPr wrap="square" rtlCol="0">
            <a:spAutoFit/>
          </a:bodyPr>
          <a:lstStyle/>
          <a:p>
            <a:pPr algn="ctr"/>
            <a:r>
              <a:rPr lang="en-US" sz="1200" b="1" dirty="0" smtClean="0">
                <a:latin typeface="Times New Roman" pitchFamily="18" charset="0"/>
                <a:cs typeface="Times New Roman" pitchFamily="18" charset="0"/>
              </a:rPr>
              <a:t>Major Advantages of Using </a:t>
            </a:r>
            <a:r>
              <a:rPr lang="en-US" sz="1200" b="1" dirty="0" err="1" smtClean="0">
                <a:latin typeface="Times New Roman" pitchFamily="18" charset="0"/>
                <a:cs typeface="Times New Roman" pitchFamily="18" charset="0"/>
              </a:rPr>
              <a:t>MySQL</a:t>
            </a:r>
            <a:endParaRPr lang="en-US" sz="1200" b="1" dirty="0">
              <a:solidFill>
                <a:schemeClr val="tx1">
                  <a:lumMod val="85000"/>
                  <a:lumOff val="15000"/>
                </a:schemeClr>
              </a:solidFill>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0A617CFF-79AF-CF45-BEC4-43F52CFE040D}"/>
              </a:ext>
            </a:extLst>
          </p:cNvPr>
          <p:cNvSpPr txBox="1"/>
          <p:nvPr/>
        </p:nvSpPr>
        <p:spPr>
          <a:xfrm>
            <a:off x="6429388" y="3000378"/>
            <a:ext cx="1942674" cy="338554"/>
          </a:xfrm>
          <a:prstGeom prst="rect">
            <a:avLst/>
          </a:prstGeom>
          <a:noFill/>
        </p:spPr>
        <p:txBody>
          <a:bodyPr wrap="square" rtlCol="0">
            <a:spAutoFit/>
          </a:bodyPr>
          <a:lstStyle/>
          <a:p>
            <a:pPr algn="ctr"/>
            <a:r>
              <a:rPr lang="fr-FR" sz="1200" b="1" dirty="0" err="1" smtClean="0">
                <a:latin typeface="Times New Roman" pitchFamily="18" charset="0"/>
                <a:cs typeface="Times New Roman" pitchFamily="18" charset="0"/>
              </a:rPr>
              <a:t>Disadvantages</a:t>
            </a:r>
            <a:r>
              <a:rPr lang="fr-FR" sz="1200" b="1" dirty="0" smtClean="0">
                <a:latin typeface="Times New Roman" pitchFamily="18" charset="0"/>
                <a:cs typeface="Times New Roman" pitchFamily="18" charset="0"/>
              </a:rPr>
              <a:t> of MySQL</a:t>
            </a:r>
            <a:r>
              <a:rPr lang="fr-FR" sz="1600" b="1" i="1" dirty="0" smtClean="0"/>
              <a:t>:</a:t>
            </a:r>
            <a:endParaRPr lang="en-US" sz="1600"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41" name="Graphic 40">
            <a:extLst>
              <a:ext uri="{FF2B5EF4-FFF2-40B4-BE49-F238E27FC236}">
                <a16:creationId xmlns:a16="http://schemas.microsoft.com/office/drawing/2014/main" xmlns="" id="{A4050F81-0EF9-4C4D-A019-A5F8BD377500}"/>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3714758"/>
            <a:ext cx="152400" cy="76200"/>
          </a:xfrm>
          <a:prstGeom prst="rect">
            <a:avLst/>
          </a:prstGeom>
        </p:spPr>
      </p:pic>
      <p:pic>
        <p:nvPicPr>
          <p:cNvPr id="66"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071948"/>
            <a:ext cx="152400" cy="76200"/>
          </a:xfrm>
          <a:prstGeom prst="rect">
            <a:avLst/>
          </a:prstGeom>
        </p:spPr>
      </p:pic>
      <p:pic>
        <p:nvPicPr>
          <p:cNvPr id="67" name="Graphic 66">
            <a:extLst>
              <a:ext uri="{FF2B5EF4-FFF2-40B4-BE49-F238E27FC236}">
                <a16:creationId xmlns:a16="http://schemas.microsoft.com/office/drawing/2014/main" xmlns="" id="{7932FA8C-1045-8643-B1A2-EF2878BAAEAB}"/>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1880161"/>
            <a:ext cx="152400" cy="76200"/>
          </a:xfrm>
          <a:prstGeom prst="rect">
            <a:avLst/>
          </a:prstGeom>
        </p:spPr>
      </p:pic>
      <p:pic>
        <p:nvPicPr>
          <p:cNvPr id="68" name="Graphic 67">
            <a:extLst>
              <a:ext uri="{FF2B5EF4-FFF2-40B4-BE49-F238E27FC236}">
                <a16:creationId xmlns:a16="http://schemas.microsoft.com/office/drawing/2014/main" xmlns="" id="{7F9FBA61-9AF7-EE4E-A508-BDA7700520FE}"/>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304374"/>
            <a:ext cx="152400" cy="76200"/>
          </a:xfrm>
          <a:prstGeom prst="rect">
            <a:avLst/>
          </a:prstGeom>
        </p:spPr>
      </p:pic>
      <p:pic>
        <p:nvPicPr>
          <p:cNvPr id="69" name="Graphic 68">
            <a:extLst>
              <a:ext uri="{FF2B5EF4-FFF2-40B4-BE49-F238E27FC236}">
                <a16:creationId xmlns:a16="http://schemas.microsoft.com/office/drawing/2014/main" xmlns="" id="{62051EDE-6683-5846-81DB-23B6EE356DF3}"/>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717907"/>
            <a:ext cx="152400" cy="76200"/>
          </a:xfrm>
          <a:prstGeom prst="rect">
            <a:avLst/>
          </a:prstGeom>
        </p:spPr>
      </p:pic>
      <p:grpSp>
        <p:nvGrpSpPr>
          <p:cNvPr id="2" name="Group 123">
            <a:extLst>
              <a:ext uri="{FF2B5EF4-FFF2-40B4-BE49-F238E27FC236}">
                <a16:creationId xmlns:a16="http://schemas.microsoft.com/office/drawing/2014/main" xmlns="" id="{CEB03E72-EA7C-A0F4-AE9D-CE96BA0F2DBE}"/>
              </a:ext>
            </a:extLst>
          </p:cNvPr>
          <p:cNvGrpSpPr/>
          <p:nvPr/>
        </p:nvGrpSpPr>
        <p:grpSpPr>
          <a:xfrm>
            <a:off x="242682" y="1336674"/>
            <a:ext cx="2051352" cy="3875743"/>
            <a:chOff x="242682" y="1336674"/>
            <a:chExt cx="2051352" cy="3875743"/>
          </a:xfrm>
        </p:grpSpPr>
        <p:sp>
          <p:nvSpPr>
            <p:cNvPr id="125" name="Freeform: Shape 124">
              <a:extLst>
                <a:ext uri="{FF2B5EF4-FFF2-40B4-BE49-F238E27FC236}">
                  <a16:creationId xmlns:a16="http://schemas.microsoft.com/office/drawing/2014/main" xmlns="" id="{4181CD9A-754D-E94A-535F-6E765C3862E0}"/>
                </a:ext>
              </a:extLst>
            </p:cNvPr>
            <p:cNvSpPr/>
            <p:nvPr/>
          </p:nvSpPr>
          <p:spPr>
            <a:xfrm>
              <a:off x="784420" y="1400243"/>
              <a:ext cx="394599" cy="396139"/>
            </a:xfrm>
            <a:custGeom>
              <a:avLst/>
              <a:gdLst>
                <a:gd name="connsiteX0" fmla="*/ 317686 w 394599"/>
                <a:gd name="connsiteY0" fmla="*/ 305134 h 396139"/>
                <a:gd name="connsiteX1" fmla="*/ 320362 w 394599"/>
                <a:gd name="connsiteY1" fmla="*/ 302458 h 396139"/>
                <a:gd name="connsiteX2" fmla="*/ 351127 w 394599"/>
                <a:gd name="connsiteY2" fmla="*/ 323202 h 396139"/>
                <a:gd name="connsiteX3" fmla="*/ 382561 w 394599"/>
                <a:gd name="connsiteY3" fmla="*/ 268331 h 396139"/>
                <a:gd name="connsiteX4" fmla="*/ 349121 w 394599"/>
                <a:gd name="connsiteY4" fmla="*/ 251602 h 396139"/>
                <a:gd name="connsiteX5" fmla="*/ 357815 w 394599"/>
                <a:gd name="connsiteY5" fmla="*/ 184018 h 396139"/>
                <a:gd name="connsiteX6" fmla="*/ 394600 w 394599"/>
                <a:gd name="connsiteY6" fmla="*/ 177326 h 396139"/>
                <a:gd name="connsiteX7" fmla="*/ 377880 w 394599"/>
                <a:gd name="connsiteY7" fmla="*/ 116433 h 396139"/>
                <a:gd name="connsiteX8" fmla="*/ 377880 w 394599"/>
                <a:gd name="connsiteY8" fmla="*/ 116433 h 396139"/>
                <a:gd name="connsiteX9" fmla="*/ 343101 w 394599"/>
                <a:gd name="connsiteY9" fmla="*/ 128478 h 396139"/>
                <a:gd name="connsiteX10" fmla="*/ 304310 w 394599"/>
                <a:gd name="connsiteY10" fmla="*/ 76953 h 396139"/>
                <a:gd name="connsiteX11" fmla="*/ 301635 w 394599"/>
                <a:gd name="connsiteY11" fmla="*/ 74276 h 396139"/>
                <a:gd name="connsiteX12" fmla="*/ 321699 w 394599"/>
                <a:gd name="connsiteY12" fmla="*/ 43495 h 396139"/>
                <a:gd name="connsiteX13" fmla="*/ 321699 w 394599"/>
                <a:gd name="connsiteY13" fmla="*/ 43495 h 396139"/>
                <a:gd name="connsiteX14" fmla="*/ 266857 w 394599"/>
                <a:gd name="connsiteY14" fmla="*/ 12045 h 396139"/>
                <a:gd name="connsiteX15" fmla="*/ 266857 w 394599"/>
                <a:gd name="connsiteY15" fmla="*/ 12714 h 396139"/>
                <a:gd name="connsiteX16" fmla="*/ 250805 w 394599"/>
                <a:gd name="connsiteY16" fmla="*/ 45503 h 396139"/>
                <a:gd name="connsiteX17" fmla="*/ 183255 w 394599"/>
                <a:gd name="connsiteY17" fmla="*/ 36804 h 396139"/>
                <a:gd name="connsiteX18" fmla="*/ 175898 w 394599"/>
                <a:gd name="connsiteY18" fmla="*/ 669 h 396139"/>
                <a:gd name="connsiteX19" fmla="*/ 175898 w 394599"/>
                <a:gd name="connsiteY19" fmla="*/ 0 h 396139"/>
                <a:gd name="connsiteX20" fmla="*/ 114367 w 394599"/>
                <a:gd name="connsiteY20" fmla="*/ 16729 h 396139"/>
                <a:gd name="connsiteX21" fmla="*/ 115036 w 394599"/>
                <a:gd name="connsiteY21" fmla="*/ 16729 h 396139"/>
                <a:gd name="connsiteX22" fmla="*/ 127075 w 394599"/>
                <a:gd name="connsiteY22" fmla="*/ 51525 h 396139"/>
                <a:gd name="connsiteX23" fmla="*/ 76245 w 394599"/>
                <a:gd name="connsiteY23" fmla="*/ 90336 h 396139"/>
                <a:gd name="connsiteX24" fmla="*/ 73569 w 394599"/>
                <a:gd name="connsiteY24" fmla="*/ 93682 h 396139"/>
                <a:gd name="connsiteX25" fmla="*/ 42804 w 394599"/>
                <a:gd name="connsiteY25" fmla="*/ 73607 h 396139"/>
                <a:gd name="connsiteX26" fmla="*/ 42804 w 394599"/>
                <a:gd name="connsiteY26" fmla="*/ 73607 h 396139"/>
                <a:gd name="connsiteX27" fmla="*/ 11370 w 394599"/>
                <a:gd name="connsiteY27" fmla="*/ 128478 h 396139"/>
                <a:gd name="connsiteX28" fmla="*/ 44810 w 394599"/>
                <a:gd name="connsiteY28" fmla="*/ 145207 h 396139"/>
                <a:gd name="connsiteX29" fmla="*/ 36116 w 394599"/>
                <a:gd name="connsiteY29" fmla="*/ 212791 h 396139"/>
                <a:gd name="connsiteX30" fmla="*/ 0 w 394599"/>
                <a:gd name="connsiteY30" fmla="*/ 220152 h 396139"/>
                <a:gd name="connsiteX31" fmla="*/ 16720 w 394599"/>
                <a:gd name="connsiteY31" fmla="*/ 281045 h 396139"/>
                <a:gd name="connsiteX32" fmla="*/ 52167 w 394599"/>
                <a:gd name="connsiteY32" fmla="*/ 269000 h 396139"/>
                <a:gd name="connsiteX33" fmla="*/ 90290 w 394599"/>
                <a:gd name="connsiteY33" fmla="*/ 319856 h 396139"/>
                <a:gd name="connsiteX34" fmla="*/ 93634 w 394599"/>
                <a:gd name="connsiteY34" fmla="*/ 322533 h 396139"/>
                <a:gd name="connsiteX35" fmla="*/ 72901 w 394599"/>
                <a:gd name="connsiteY35" fmla="*/ 353314 h 396139"/>
                <a:gd name="connsiteX36" fmla="*/ 127743 w 394599"/>
                <a:gd name="connsiteY36" fmla="*/ 384764 h 396139"/>
                <a:gd name="connsiteX37" fmla="*/ 144464 w 394599"/>
                <a:gd name="connsiteY37" fmla="*/ 351306 h 396139"/>
                <a:gd name="connsiteX38" fmla="*/ 211345 w 394599"/>
                <a:gd name="connsiteY38" fmla="*/ 360005 h 396139"/>
                <a:gd name="connsiteX39" fmla="*/ 218702 w 394599"/>
                <a:gd name="connsiteY39" fmla="*/ 396140 h 396139"/>
                <a:gd name="connsiteX40" fmla="*/ 279564 w 394599"/>
                <a:gd name="connsiteY40" fmla="*/ 379411 h 396139"/>
                <a:gd name="connsiteX41" fmla="*/ 267525 w 394599"/>
                <a:gd name="connsiteY41" fmla="*/ 343945 h 396139"/>
                <a:gd name="connsiteX42" fmla="*/ 317686 w 394599"/>
                <a:gd name="connsiteY42" fmla="*/ 305134 h 396139"/>
                <a:gd name="connsiteX43" fmla="*/ 179911 w 394599"/>
                <a:gd name="connsiteY43" fmla="*/ 216806 h 396139"/>
                <a:gd name="connsiteX44" fmla="*/ 177904 w 394599"/>
                <a:gd name="connsiteY44" fmla="*/ 180672 h 396139"/>
                <a:gd name="connsiteX45" fmla="*/ 214020 w 394599"/>
                <a:gd name="connsiteY45" fmla="*/ 178664 h 396139"/>
                <a:gd name="connsiteX46" fmla="*/ 216027 w 394599"/>
                <a:gd name="connsiteY46" fmla="*/ 214799 h 396139"/>
                <a:gd name="connsiteX47" fmla="*/ 179911 w 394599"/>
                <a:gd name="connsiteY47" fmla="*/ 216806 h 3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4599" h="396139">
                  <a:moveTo>
                    <a:pt x="317686" y="305134"/>
                  </a:moveTo>
                  <a:cubicBezTo>
                    <a:pt x="318355" y="304465"/>
                    <a:pt x="319024" y="303127"/>
                    <a:pt x="320362" y="302458"/>
                  </a:cubicBezTo>
                  <a:lnTo>
                    <a:pt x="351127" y="323202"/>
                  </a:lnTo>
                  <a:cubicBezTo>
                    <a:pt x="364503" y="307142"/>
                    <a:pt x="375204" y="288406"/>
                    <a:pt x="382561" y="268331"/>
                  </a:cubicBezTo>
                  <a:lnTo>
                    <a:pt x="349121" y="251602"/>
                  </a:lnTo>
                  <a:cubicBezTo>
                    <a:pt x="357146" y="230189"/>
                    <a:pt x="359822" y="206769"/>
                    <a:pt x="357815" y="184018"/>
                  </a:cubicBezTo>
                  <a:lnTo>
                    <a:pt x="394600" y="177326"/>
                  </a:lnTo>
                  <a:cubicBezTo>
                    <a:pt x="392593" y="155913"/>
                    <a:pt x="386574" y="135169"/>
                    <a:pt x="377880" y="116433"/>
                  </a:cubicBezTo>
                  <a:lnTo>
                    <a:pt x="377880" y="116433"/>
                  </a:lnTo>
                  <a:lnTo>
                    <a:pt x="343101" y="128478"/>
                  </a:lnTo>
                  <a:cubicBezTo>
                    <a:pt x="333738" y="109741"/>
                    <a:pt x="321030" y="91674"/>
                    <a:pt x="304310" y="76953"/>
                  </a:cubicBezTo>
                  <a:cubicBezTo>
                    <a:pt x="303641" y="76284"/>
                    <a:pt x="302304" y="75614"/>
                    <a:pt x="301635" y="74276"/>
                  </a:cubicBezTo>
                  <a:lnTo>
                    <a:pt x="321699" y="43495"/>
                  </a:lnTo>
                  <a:lnTo>
                    <a:pt x="321699" y="43495"/>
                  </a:lnTo>
                  <a:cubicBezTo>
                    <a:pt x="305648" y="30112"/>
                    <a:pt x="286921" y="19405"/>
                    <a:pt x="266857" y="12045"/>
                  </a:cubicBezTo>
                  <a:lnTo>
                    <a:pt x="266857" y="12714"/>
                  </a:lnTo>
                  <a:lnTo>
                    <a:pt x="250805" y="45503"/>
                  </a:lnTo>
                  <a:cubicBezTo>
                    <a:pt x="228734" y="37473"/>
                    <a:pt x="205995" y="34796"/>
                    <a:pt x="183255" y="36804"/>
                  </a:cubicBezTo>
                  <a:lnTo>
                    <a:pt x="175898" y="669"/>
                  </a:lnTo>
                  <a:lnTo>
                    <a:pt x="175898" y="0"/>
                  </a:lnTo>
                  <a:cubicBezTo>
                    <a:pt x="154496" y="2007"/>
                    <a:pt x="133763" y="8030"/>
                    <a:pt x="114367" y="16729"/>
                  </a:cubicBezTo>
                  <a:lnTo>
                    <a:pt x="115036" y="16729"/>
                  </a:lnTo>
                  <a:lnTo>
                    <a:pt x="127075" y="51525"/>
                  </a:lnTo>
                  <a:cubicBezTo>
                    <a:pt x="108348" y="60893"/>
                    <a:pt x="90959" y="73607"/>
                    <a:pt x="76245" y="90336"/>
                  </a:cubicBezTo>
                  <a:cubicBezTo>
                    <a:pt x="75576" y="91674"/>
                    <a:pt x="74238" y="92343"/>
                    <a:pt x="73569" y="93682"/>
                  </a:cubicBezTo>
                  <a:lnTo>
                    <a:pt x="42804" y="73607"/>
                  </a:lnTo>
                  <a:lnTo>
                    <a:pt x="42804" y="73607"/>
                  </a:lnTo>
                  <a:cubicBezTo>
                    <a:pt x="29428" y="89667"/>
                    <a:pt x="18727" y="108403"/>
                    <a:pt x="11370" y="128478"/>
                  </a:cubicBezTo>
                  <a:lnTo>
                    <a:pt x="44810" y="145207"/>
                  </a:lnTo>
                  <a:cubicBezTo>
                    <a:pt x="37454" y="167289"/>
                    <a:pt x="34109" y="190040"/>
                    <a:pt x="36116" y="212791"/>
                  </a:cubicBezTo>
                  <a:lnTo>
                    <a:pt x="0" y="220152"/>
                  </a:lnTo>
                  <a:cubicBezTo>
                    <a:pt x="2006" y="241565"/>
                    <a:pt x="8026" y="262309"/>
                    <a:pt x="16720" y="281045"/>
                  </a:cubicBezTo>
                  <a:lnTo>
                    <a:pt x="52167" y="269000"/>
                  </a:lnTo>
                  <a:cubicBezTo>
                    <a:pt x="61531" y="287736"/>
                    <a:pt x="74238" y="305134"/>
                    <a:pt x="90290" y="319856"/>
                  </a:cubicBezTo>
                  <a:cubicBezTo>
                    <a:pt x="90959" y="320525"/>
                    <a:pt x="92296" y="321863"/>
                    <a:pt x="93634" y="322533"/>
                  </a:cubicBezTo>
                  <a:lnTo>
                    <a:pt x="72901" y="353314"/>
                  </a:lnTo>
                  <a:cubicBezTo>
                    <a:pt x="88952" y="366697"/>
                    <a:pt x="107679" y="377403"/>
                    <a:pt x="127743" y="384764"/>
                  </a:cubicBezTo>
                  <a:lnTo>
                    <a:pt x="144464" y="351306"/>
                  </a:lnTo>
                  <a:cubicBezTo>
                    <a:pt x="165866" y="358667"/>
                    <a:pt x="189274" y="362013"/>
                    <a:pt x="211345" y="360005"/>
                  </a:cubicBezTo>
                  <a:lnTo>
                    <a:pt x="218702" y="396140"/>
                  </a:lnTo>
                  <a:cubicBezTo>
                    <a:pt x="240104" y="394132"/>
                    <a:pt x="260168" y="388110"/>
                    <a:pt x="279564" y="379411"/>
                  </a:cubicBezTo>
                  <a:lnTo>
                    <a:pt x="267525" y="343945"/>
                  </a:lnTo>
                  <a:cubicBezTo>
                    <a:pt x="285583" y="335246"/>
                    <a:pt x="302972" y="321863"/>
                    <a:pt x="317686" y="305134"/>
                  </a:cubicBezTo>
                  <a:close/>
                  <a:moveTo>
                    <a:pt x="179911" y="216806"/>
                  </a:moveTo>
                  <a:cubicBezTo>
                    <a:pt x="169210" y="207438"/>
                    <a:pt x="168541" y="191378"/>
                    <a:pt x="177904" y="180672"/>
                  </a:cubicBezTo>
                  <a:cubicBezTo>
                    <a:pt x="187268" y="169965"/>
                    <a:pt x="203319" y="169296"/>
                    <a:pt x="214020" y="178664"/>
                  </a:cubicBezTo>
                  <a:cubicBezTo>
                    <a:pt x="224721" y="188032"/>
                    <a:pt x="225390" y="204092"/>
                    <a:pt x="216027" y="214799"/>
                  </a:cubicBezTo>
                  <a:cubicBezTo>
                    <a:pt x="206663" y="225505"/>
                    <a:pt x="190612" y="226174"/>
                    <a:pt x="179911" y="216806"/>
                  </a:cubicBezTo>
                  <a:close/>
                </a:path>
              </a:pathLst>
            </a:custGeom>
            <a:solidFill>
              <a:schemeClr val="tx1">
                <a:lumMod val="85000"/>
                <a:lumOff val="15000"/>
              </a:schemeClr>
            </a:solidFill>
            <a:ln w="6671" cap="flat">
              <a:noFill/>
              <a:prstDash val="solid"/>
              <a:miter/>
            </a:ln>
          </p:spPr>
          <p:txBody>
            <a:bodyPr rtlCol="0" anchor="ctr"/>
            <a:lstStyle/>
            <a:p>
              <a:endParaRPr lang="pt-BR"/>
            </a:p>
          </p:txBody>
        </p:sp>
        <p:sp>
          <p:nvSpPr>
            <p:cNvPr id="126" name="Freeform: Shape 125">
              <a:extLst>
                <a:ext uri="{FF2B5EF4-FFF2-40B4-BE49-F238E27FC236}">
                  <a16:creationId xmlns:a16="http://schemas.microsoft.com/office/drawing/2014/main" xmlns="" id="{15242061-4C37-FA84-D571-C254F9D56779}"/>
                </a:ext>
              </a:extLst>
            </p:cNvPr>
            <p:cNvSpPr/>
            <p:nvPr/>
          </p:nvSpPr>
          <p:spPr>
            <a:xfrm>
              <a:off x="512882" y="1336674"/>
              <a:ext cx="306985" cy="307141"/>
            </a:xfrm>
            <a:custGeom>
              <a:avLst/>
              <a:gdLst>
                <a:gd name="connsiteX0" fmla="*/ 247461 w 306985"/>
                <a:gd name="connsiteY0" fmla="*/ 237550 h 307141"/>
                <a:gd name="connsiteX1" fmla="*/ 249467 w 306985"/>
                <a:gd name="connsiteY1" fmla="*/ 235542 h 307141"/>
                <a:gd name="connsiteX2" fmla="*/ 273545 w 306985"/>
                <a:gd name="connsiteY2" fmla="*/ 251602 h 307141"/>
                <a:gd name="connsiteX3" fmla="*/ 298291 w 306985"/>
                <a:gd name="connsiteY3" fmla="*/ 209445 h 307141"/>
                <a:gd name="connsiteX4" fmla="*/ 272207 w 306985"/>
                <a:gd name="connsiteY4" fmla="*/ 196731 h 307141"/>
                <a:gd name="connsiteX5" fmla="*/ 278895 w 306985"/>
                <a:gd name="connsiteY5" fmla="*/ 144537 h 307141"/>
                <a:gd name="connsiteX6" fmla="*/ 306985 w 306985"/>
                <a:gd name="connsiteY6" fmla="*/ 138515 h 307141"/>
                <a:gd name="connsiteX7" fmla="*/ 294278 w 306985"/>
                <a:gd name="connsiteY7" fmla="*/ 91005 h 307141"/>
                <a:gd name="connsiteX8" fmla="*/ 294278 w 306985"/>
                <a:gd name="connsiteY8" fmla="*/ 91005 h 307141"/>
                <a:gd name="connsiteX9" fmla="*/ 266857 w 306985"/>
                <a:gd name="connsiteY9" fmla="*/ 100373 h 307141"/>
                <a:gd name="connsiteX10" fmla="*/ 236760 w 306985"/>
                <a:gd name="connsiteY10" fmla="*/ 60224 h 307141"/>
                <a:gd name="connsiteX11" fmla="*/ 234753 w 306985"/>
                <a:gd name="connsiteY11" fmla="*/ 58216 h 307141"/>
                <a:gd name="connsiteX12" fmla="*/ 250805 w 306985"/>
                <a:gd name="connsiteY12" fmla="*/ 33458 h 307141"/>
                <a:gd name="connsiteX13" fmla="*/ 250805 w 306985"/>
                <a:gd name="connsiteY13" fmla="*/ 33458 h 307141"/>
                <a:gd name="connsiteX14" fmla="*/ 208001 w 306985"/>
                <a:gd name="connsiteY14" fmla="*/ 8699 h 307141"/>
                <a:gd name="connsiteX15" fmla="*/ 208001 w 306985"/>
                <a:gd name="connsiteY15" fmla="*/ 9368 h 307141"/>
                <a:gd name="connsiteX16" fmla="*/ 195293 w 306985"/>
                <a:gd name="connsiteY16" fmla="*/ 34796 h 307141"/>
                <a:gd name="connsiteX17" fmla="*/ 142457 w 306985"/>
                <a:gd name="connsiteY17" fmla="*/ 28104 h 307141"/>
                <a:gd name="connsiteX18" fmla="*/ 137107 w 306985"/>
                <a:gd name="connsiteY18" fmla="*/ 0 h 307141"/>
                <a:gd name="connsiteX19" fmla="*/ 137107 w 306985"/>
                <a:gd name="connsiteY19" fmla="*/ 0 h 307141"/>
                <a:gd name="connsiteX20" fmla="*/ 89621 w 306985"/>
                <a:gd name="connsiteY20" fmla="*/ 12714 h 307141"/>
                <a:gd name="connsiteX21" fmla="*/ 89621 w 306985"/>
                <a:gd name="connsiteY21" fmla="*/ 12714 h 307141"/>
                <a:gd name="connsiteX22" fmla="*/ 98984 w 306985"/>
                <a:gd name="connsiteY22" fmla="*/ 40149 h 307141"/>
                <a:gd name="connsiteX23" fmla="*/ 59524 w 306985"/>
                <a:gd name="connsiteY23" fmla="*/ 70261 h 307141"/>
                <a:gd name="connsiteX24" fmla="*/ 57518 w 306985"/>
                <a:gd name="connsiteY24" fmla="*/ 72938 h 307141"/>
                <a:gd name="connsiteX25" fmla="*/ 33441 w 306985"/>
                <a:gd name="connsiteY25" fmla="*/ 56878 h 307141"/>
                <a:gd name="connsiteX26" fmla="*/ 33441 w 306985"/>
                <a:gd name="connsiteY26" fmla="*/ 56878 h 307141"/>
                <a:gd name="connsiteX27" fmla="*/ 8695 w 306985"/>
                <a:gd name="connsiteY27" fmla="*/ 99704 h 307141"/>
                <a:gd name="connsiteX28" fmla="*/ 34778 w 306985"/>
                <a:gd name="connsiteY28" fmla="*/ 112418 h 307141"/>
                <a:gd name="connsiteX29" fmla="*/ 28090 w 306985"/>
                <a:gd name="connsiteY29" fmla="*/ 164612 h 307141"/>
                <a:gd name="connsiteX30" fmla="*/ 0 w 306985"/>
                <a:gd name="connsiteY30" fmla="*/ 170634 h 307141"/>
                <a:gd name="connsiteX31" fmla="*/ 12707 w 306985"/>
                <a:gd name="connsiteY31" fmla="*/ 218144 h 307141"/>
                <a:gd name="connsiteX32" fmla="*/ 40129 w 306985"/>
                <a:gd name="connsiteY32" fmla="*/ 208776 h 307141"/>
                <a:gd name="connsiteX33" fmla="*/ 70225 w 306985"/>
                <a:gd name="connsiteY33" fmla="*/ 248256 h 307141"/>
                <a:gd name="connsiteX34" fmla="*/ 72901 w 306985"/>
                <a:gd name="connsiteY34" fmla="*/ 250264 h 307141"/>
                <a:gd name="connsiteX35" fmla="*/ 56180 w 306985"/>
                <a:gd name="connsiteY35" fmla="*/ 274353 h 307141"/>
                <a:gd name="connsiteX36" fmla="*/ 98984 w 306985"/>
                <a:gd name="connsiteY36" fmla="*/ 298443 h 307141"/>
                <a:gd name="connsiteX37" fmla="*/ 111692 w 306985"/>
                <a:gd name="connsiteY37" fmla="*/ 272346 h 307141"/>
                <a:gd name="connsiteX38" fmla="*/ 163859 w 306985"/>
                <a:gd name="connsiteY38" fmla="*/ 279037 h 307141"/>
                <a:gd name="connsiteX39" fmla="*/ 169879 w 306985"/>
                <a:gd name="connsiteY39" fmla="*/ 307142 h 307141"/>
                <a:gd name="connsiteX40" fmla="*/ 217364 w 306985"/>
                <a:gd name="connsiteY40" fmla="*/ 294428 h 307141"/>
                <a:gd name="connsiteX41" fmla="*/ 208001 w 306985"/>
                <a:gd name="connsiteY41" fmla="*/ 267662 h 307141"/>
                <a:gd name="connsiteX42" fmla="*/ 247461 w 306985"/>
                <a:gd name="connsiteY42" fmla="*/ 237550 h 307141"/>
                <a:gd name="connsiteX43" fmla="*/ 140451 w 306985"/>
                <a:gd name="connsiteY43" fmla="*/ 168627 h 307141"/>
                <a:gd name="connsiteX44" fmla="*/ 139113 w 306985"/>
                <a:gd name="connsiteY44" fmla="*/ 140522 h 307141"/>
                <a:gd name="connsiteX45" fmla="*/ 167203 w 306985"/>
                <a:gd name="connsiteY45" fmla="*/ 139184 h 307141"/>
                <a:gd name="connsiteX46" fmla="*/ 168541 w 306985"/>
                <a:gd name="connsiteY46" fmla="*/ 167289 h 307141"/>
                <a:gd name="connsiteX47" fmla="*/ 140451 w 306985"/>
                <a:gd name="connsiteY47" fmla="*/ 168627 h 30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985" h="307141">
                  <a:moveTo>
                    <a:pt x="247461" y="237550"/>
                  </a:moveTo>
                  <a:cubicBezTo>
                    <a:pt x="248130" y="236881"/>
                    <a:pt x="248799" y="236212"/>
                    <a:pt x="249467" y="235542"/>
                  </a:cubicBezTo>
                  <a:lnTo>
                    <a:pt x="273545" y="251602"/>
                  </a:lnTo>
                  <a:cubicBezTo>
                    <a:pt x="283577" y="238888"/>
                    <a:pt x="292271" y="224836"/>
                    <a:pt x="298291" y="209445"/>
                  </a:cubicBezTo>
                  <a:lnTo>
                    <a:pt x="272207" y="196731"/>
                  </a:lnTo>
                  <a:cubicBezTo>
                    <a:pt x="278226" y="180003"/>
                    <a:pt x="280233" y="161935"/>
                    <a:pt x="278895" y="144537"/>
                  </a:cubicBezTo>
                  <a:lnTo>
                    <a:pt x="306985" y="138515"/>
                  </a:lnTo>
                  <a:cubicBezTo>
                    <a:pt x="304979" y="121786"/>
                    <a:pt x="300966" y="105726"/>
                    <a:pt x="294278" y="91005"/>
                  </a:cubicBezTo>
                  <a:lnTo>
                    <a:pt x="294278" y="91005"/>
                  </a:lnTo>
                  <a:lnTo>
                    <a:pt x="266857" y="100373"/>
                  </a:lnTo>
                  <a:cubicBezTo>
                    <a:pt x="259500" y="85652"/>
                    <a:pt x="249467" y="72269"/>
                    <a:pt x="236760" y="60224"/>
                  </a:cubicBezTo>
                  <a:cubicBezTo>
                    <a:pt x="236091" y="59555"/>
                    <a:pt x="235422" y="58886"/>
                    <a:pt x="234753" y="58216"/>
                  </a:cubicBezTo>
                  <a:lnTo>
                    <a:pt x="250805" y="33458"/>
                  </a:lnTo>
                  <a:lnTo>
                    <a:pt x="250805" y="33458"/>
                  </a:lnTo>
                  <a:cubicBezTo>
                    <a:pt x="238098" y="23420"/>
                    <a:pt x="223384" y="14721"/>
                    <a:pt x="208001" y="8699"/>
                  </a:cubicBezTo>
                  <a:lnTo>
                    <a:pt x="208001" y="9368"/>
                  </a:lnTo>
                  <a:lnTo>
                    <a:pt x="195293" y="34796"/>
                  </a:lnTo>
                  <a:cubicBezTo>
                    <a:pt x="178573" y="28774"/>
                    <a:pt x="160515" y="26766"/>
                    <a:pt x="142457" y="28104"/>
                  </a:cubicBezTo>
                  <a:lnTo>
                    <a:pt x="137107" y="0"/>
                  </a:lnTo>
                  <a:lnTo>
                    <a:pt x="137107" y="0"/>
                  </a:lnTo>
                  <a:cubicBezTo>
                    <a:pt x="120386" y="2007"/>
                    <a:pt x="104335" y="6022"/>
                    <a:pt x="89621" y="12714"/>
                  </a:cubicBezTo>
                  <a:lnTo>
                    <a:pt x="89621" y="12714"/>
                  </a:lnTo>
                  <a:lnTo>
                    <a:pt x="98984" y="40149"/>
                  </a:lnTo>
                  <a:cubicBezTo>
                    <a:pt x="84270" y="47510"/>
                    <a:pt x="70894" y="57547"/>
                    <a:pt x="59524" y="70261"/>
                  </a:cubicBezTo>
                  <a:cubicBezTo>
                    <a:pt x="58856" y="70930"/>
                    <a:pt x="58187" y="71600"/>
                    <a:pt x="57518" y="72938"/>
                  </a:cubicBezTo>
                  <a:lnTo>
                    <a:pt x="33441" y="56878"/>
                  </a:lnTo>
                  <a:lnTo>
                    <a:pt x="33441" y="56878"/>
                  </a:lnTo>
                  <a:cubicBezTo>
                    <a:pt x="23408" y="69592"/>
                    <a:pt x="14714" y="83644"/>
                    <a:pt x="8695" y="99704"/>
                  </a:cubicBezTo>
                  <a:lnTo>
                    <a:pt x="34778" y="112418"/>
                  </a:lnTo>
                  <a:cubicBezTo>
                    <a:pt x="28759" y="129147"/>
                    <a:pt x="26753" y="147214"/>
                    <a:pt x="28090" y="164612"/>
                  </a:cubicBezTo>
                  <a:lnTo>
                    <a:pt x="0" y="170634"/>
                  </a:lnTo>
                  <a:cubicBezTo>
                    <a:pt x="2006" y="187363"/>
                    <a:pt x="6019" y="203423"/>
                    <a:pt x="12707" y="218144"/>
                  </a:cubicBezTo>
                  <a:lnTo>
                    <a:pt x="40129" y="208776"/>
                  </a:lnTo>
                  <a:cubicBezTo>
                    <a:pt x="47486" y="223498"/>
                    <a:pt x="56849" y="236881"/>
                    <a:pt x="70225" y="248256"/>
                  </a:cubicBezTo>
                  <a:cubicBezTo>
                    <a:pt x="70894" y="248926"/>
                    <a:pt x="71563" y="249595"/>
                    <a:pt x="72901" y="250264"/>
                  </a:cubicBezTo>
                  <a:lnTo>
                    <a:pt x="56180" y="274353"/>
                  </a:lnTo>
                  <a:cubicBezTo>
                    <a:pt x="68888" y="284391"/>
                    <a:pt x="82933" y="293090"/>
                    <a:pt x="98984" y="298443"/>
                  </a:cubicBezTo>
                  <a:lnTo>
                    <a:pt x="111692" y="272346"/>
                  </a:lnTo>
                  <a:cubicBezTo>
                    <a:pt x="128412" y="278368"/>
                    <a:pt x="146470" y="280376"/>
                    <a:pt x="163859" y="279037"/>
                  </a:cubicBezTo>
                  <a:lnTo>
                    <a:pt x="169879" y="307142"/>
                  </a:lnTo>
                  <a:cubicBezTo>
                    <a:pt x="186599" y="305134"/>
                    <a:pt x="202650" y="301120"/>
                    <a:pt x="217364" y="294428"/>
                  </a:cubicBezTo>
                  <a:lnTo>
                    <a:pt x="208001" y="267662"/>
                  </a:lnTo>
                  <a:cubicBezTo>
                    <a:pt x="222715" y="260301"/>
                    <a:pt x="236091" y="250264"/>
                    <a:pt x="247461" y="237550"/>
                  </a:cubicBezTo>
                  <a:close/>
                  <a:moveTo>
                    <a:pt x="140451" y="168627"/>
                  </a:moveTo>
                  <a:cubicBezTo>
                    <a:pt x="132425" y="161266"/>
                    <a:pt x="131756" y="148552"/>
                    <a:pt x="139113" y="140522"/>
                  </a:cubicBezTo>
                  <a:cubicBezTo>
                    <a:pt x="146470" y="132493"/>
                    <a:pt x="159178" y="131823"/>
                    <a:pt x="167203" y="139184"/>
                  </a:cubicBezTo>
                  <a:cubicBezTo>
                    <a:pt x="175229" y="146545"/>
                    <a:pt x="175898" y="159259"/>
                    <a:pt x="168541" y="167289"/>
                  </a:cubicBezTo>
                  <a:cubicBezTo>
                    <a:pt x="161184" y="175319"/>
                    <a:pt x="148477" y="175988"/>
                    <a:pt x="140451" y="168627"/>
                  </a:cubicBezTo>
                  <a:close/>
                </a:path>
              </a:pathLst>
            </a:custGeom>
            <a:solidFill>
              <a:schemeClr val="tx1">
                <a:lumMod val="85000"/>
                <a:lumOff val="15000"/>
              </a:schemeClr>
            </a:solidFill>
            <a:ln w="6671" cap="flat">
              <a:noFill/>
              <a:prstDash val="solid"/>
              <a:miter/>
            </a:ln>
          </p:spPr>
          <p:txBody>
            <a:bodyPr rtlCol="0" anchor="ctr"/>
            <a:lstStyle/>
            <a:p>
              <a:endParaRPr lang="pt-BR"/>
            </a:p>
          </p:txBody>
        </p:sp>
        <p:grpSp>
          <p:nvGrpSpPr>
            <p:cNvPr id="3" name="Graphic 4">
              <a:extLst>
                <a:ext uri="{FF2B5EF4-FFF2-40B4-BE49-F238E27FC236}">
                  <a16:creationId xmlns:a16="http://schemas.microsoft.com/office/drawing/2014/main" xmlns="" id="{2C353C5B-7F20-4621-4223-5D5E28D3123D}"/>
                </a:ext>
              </a:extLst>
            </p:cNvPr>
            <p:cNvGrpSpPr/>
            <p:nvPr/>
          </p:nvGrpSpPr>
          <p:grpSpPr>
            <a:xfrm>
              <a:off x="398602" y="1621821"/>
              <a:ext cx="1566699" cy="1266534"/>
              <a:chOff x="398602" y="1621821"/>
              <a:chExt cx="1566699" cy="1266534"/>
            </a:xfrm>
          </p:grpSpPr>
          <p:grpSp>
            <p:nvGrpSpPr>
              <p:cNvPr id="4" name="Graphic 4">
                <a:extLst>
                  <a:ext uri="{FF2B5EF4-FFF2-40B4-BE49-F238E27FC236}">
                    <a16:creationId xmlns:a16="http://schemas.microsoft.com/office/drawing/2014/main" xmlns="" id="{34E2F40A-966A-0462-3222-51310811A662}"/>
                  </a:ext>
                </a:extLst>
              </p:cNvPr>
              <p:cNvGrpSpPr/>
              <p:nvPr/>
            </p:nvGrpSpPr>
            <p:grpSpPr>
              <a:xfrm>
                <a:off x="398602" y="1621821"/>
                <a:ext cx="1566699" cy="1266534"/>
                <a:chOff x="398602" y="1621821"/>
                <a:chExt cx="1566699" cy="1266534"/>
              </a:xfrm>
            </p:grpSpPr>
            <p:sp>
              <p:nvSpPr>
                <p:cNvPr id="199" name="Freeform: Shape 198">
                  <a:extLst>
                    <a:ext uri="{FF2B5EF4-FFF2-40B4-BE49-F238E27FC236}">
                      <a16:creationId xmlns:a16="http://schemas.microsoft.com/office/drawing/2014/main" xmlns="" id="{D170F654-E3A9-EAF5-737A-DDDF43D895F2}"/>
                    </a:ext>
                  </a:extLst>
                </p:cNvPr>
                <p:cNvSpPr/>
                <p:nvPr/>
              </p:nvSpPr>
              <p:spPr>
                <a:xfrm>
                  <a:off x="398602" y="1621821"/>
                  <a:ext cx="1566699" cy="1266534"/>
                </a:xfrm>
                <a:custGeom>
                  <a:avLst/>
                  <a:gdLst>
                    <a:gd name="connsiteX0" fmla="*/ 1510762 w 1566699"/>
                    <a:gd name="connsiteY0" fmla="*/ 1084612 h 1266534"/>
                    <a:gd name="connsiteX1" fmla="*/ 205238 w 1566699"/>
                    <a:gd name="connsiteY1" fmla="*/ 1265953 h 1266534"/>
                    <a:gd name="connsiteX2" fmla="*/ 133006 w 1566699"/>
                    <a:gd name="connsiteY2" fmla="*/ 1211082 h 1266534"/>
                    <a:gd name="connsiteX3" fmla="*/ 581 w 1566699"/>
                    <a:gd name="connsiteY3" fmla="*/ 254191 h 1266534"/>
                    <a:gd name="connsiteX4" fmla="*/ 55424 w 1566699"/>
                    <a:gd name="connsiteY4" fmla="*/ 181923 h 1266534"/>
                    <a:gd name="connsiteX5" fmla="*/ 1361617 w 1566699"/>
                    <a:gd name="connsiteY5" fmla="*/ 582 h 1266534"/>
                    <a:gd name="connsiteX6" fmla="*/ 1433848 w 1566699"/>
                    <a:gd name="connsiteY6" fmla="*/ 55452 h 1266534"/>
                    <a:gd name="connsiteX7" fmla="*/ 1566273 w 1566699"/>
                    <a:gd name="connsiteY7" fmla="*/ 1012343 h 1266534"/>
                    <a:gd name="connsiteX8" fmla="*/ 1510762 w 1566699"/>
                    <a:gd name="connsiteY8" fmla="*/ 1084612 h 126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99" h="1266534">
                      <a:moveTo>
                        <a:pt x="1510762" y="1084612"/>
                      </a:moveTo>
                      <a:lnTo>
                        <a:pt x="205238" y="1265953"/>
                      </a:lnTo>
                      <a:cubicBezTo>
                        <a:pt x="170460" y="1270637"/>
                        <a:pt x="137688" y="1246547"/>
                        <a:pt x="133006" y="1211082"/>
                      </a:cubicBezTo>
                      <a:lnTo>
                        <a:pt x="581" y="254191"/>
                      </a:lnTo>
                      <a:cubicBezTo>
                        <a:pt x="-4100" y="219395"/>
                        <a:pt x="19977" y="186607"/>
                        <a:pt x="55424" y="181923"/>
                      </a:cubicBezTo>
                      <a:lnTo>
                        <a:pt x="1361617" y="582"/>
                      </a:lnTo>
                      <a:cubicBezTo>
                        <a:pt x="1396395" y="-4102"/>
                        <a:pt x="1429167" y="19987"/>
                        <a:pt x="1433848" y="55452"/>
                      </a:cubicBezTo>
                      <a:lnTo>
                        <a:pt x="1566273" y="1012343"/>
                      </a:lnTo>
                      <a:cubicBezTo>
                        <a:pt x="1570286" y="1047139"/>
                        <a:pt x="1545540" y="1079928"/>
                        <a:pt x="1510762" y="1084612"/>
                      </a:cubicBezTo>
                      <a:close/>
                    </a:path>
                  </a:pathLst>
                </a:custGeom>
                <a:solidFill>
                  <a:schemeClr val="tx1">
                    <a:lumMod val="75000"/>
                    <a:lumOff val="25000"/>
                  </a:schemeClr>
                </a:solidFill>
                <a:ln w="6671" cap="flat">
                  <a:solidFill>
                    <a:schemeClr val="accent2"/>
                  </a:solidFill>
                  <a:prstDash val="solid"/>
                  <a:miter/>
                </a:ln>
              </p:spPr>
              <p:txBody>
                <a:bodyPr rtlCol="0" anchor="ctr"/>
                <a:lstStyle/>
                <a:p>
                  <a:endParaRPr lang="pt-BR"/>
                </a:p>
              </p:txBody>
            </p:sp>
            <p:sp>
              <p:nvSpPr>
                <p:cNvPr id="200" name="Freeform: Shape 199">
                  <a:extLst>
                    <a:ext uri="{FF2B5EF4-FFF2-40B4-BE49-F238E27FC236}">
                      <a16:creationId xmlns:a16="http://schemas.microsoft.com/office/drawing/2014/main" xmlns="" id="{B1849B54-5171-A1AD-9EDC-240B81BB8DD9}"/>
                    </a:ext>
                  </a:extLst>
                </p:cNvPr>
                <p:cNvSpPr/>
                <p:nvPr/>
              </p:nvSpPr>
              <p:spPr>
                <a:xfrm>
                  <a:off x="492818" y="185660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1" name="Freeform: Shape 200">
                  <a:extLst>
                    <a:ext uri="{FF2B5EF4-FFF2-40B4-BE49-F238E27FC236}">
                      <a16:creationId xmlns:a16="http://schemas.microsoft.com/office/drawing/2014/main" xmlns="" id="{6D0F37B6-D132-6895-99A1-504839855275}"/>
                    </a:ext>
                  </a:extLst>
                </p:cNvPr>
                <p:cNvSpPr/>
                <p:nvPr/>
              </p:nvSpPr>
              <p:spPr>
                <a:xfrm>
                  <a:off x="606516" y="184054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2" name="Freeform: Shape 201">
                  <a:extLst>
                    <a:ext uri="{FF2B5EF4-FFF2-40B4-BE49-F238E27FC236}">
                      <a16:creationId xmlns:a16="http://schemas.microsoft.com/office/drawing/2014/main" xmlns="" id="{A8629C3E-01FC-5BAF-727D-6BEC5CC83BD5}"/>
                    </a:ext>
                  </a:extLst>
                </p:cNvPr>
                <p:cNvSpPr/>
                <p:nvPr/>
              </p:nvSpPr>
              <p:spPr>
                <a:xfrm>
                  <a:off x="720214" y="1825156"/>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3" name="Freeform: Shape 202">
                  <a:extLst>
                    <a:ext uri="{FF2B5EF4-FFF2-40B4-BE49-F238E27FC236}">
                      <a16:creationId xmlns:a16="http://schemas.microsoft.com/office/drawing/2014/main" xmlns="" id="{7EAF3C26-17E6-EBE6-B890-B26842CA9E6B}"/>
                    </a:ext>
                  </a:extLst>
                </p:cNvPr>
                <p:cNvSpPr/>
                <p:nvPr/>
              </p:nvSpPr>
              <p:spPr>
                <a:xfrm>
                  <a:off x="506863" y="1814450"/>
                  <a:ext cx="1235967" cy="171303"/>
                </a:xfrm>
                <a:custGeom>
                  <a:avLst/>
                  <a:gdLst>
                    <a:gd name="connsiteX0" fmla="*/ 0 w 1235967"/>
                    <a:gd name="connsiteY0" fmla="*/ 171304 h 171303"/>
                    <a:gd name="connsiteX1" fmla="*/ 1235967 w 1235967"/>
                    <a:gd name="connsiteY1" fmla="*/ 0 h 171303"/>
                  </a:gdLst>
                  <a:ahLst/>
                  <a:cxnLst>
                    <a:cxn ang="0">
                      <a:pos x="connsiteX0" y="connsiteY0"/>
                    </a:cxn>
                    <a:cxn ang="0">
                      <a:pos x="connsiteX1" y="connsiteY1"/>
                    </a:cxn>
                  </a:cxnLst>
                  <a:rect l="l" t="t" r="r" b="b"/>
                  <a:pathLst>
                    <a:path w="1235967" h="171303">
                      <a:moveTo>
                        <a:pt x="0" y="171304"/>
                      </a:moveTo>
                      <a:lnTo>
                        <a:pt x="1235967" y="0"/>
                      </a:lnTo>
                    </a:path>
                  </a:pathLst>
                </a:custGeom>
                <a:ln w="6671" cap="flat">
                  <a:solidFill>
                    <a:schemeClr val="accent2"/>
                  </a:solidFill>
                  <a:prstDash val="solid"/>
                  <a:miter/>
                </a:ln>
              </p:spPr>
              <p:txBody>
                <a:bodyPr rtlCol="0" anchor="ctr"/>
                <a:lstStyle/>
                <a:p>
                  <a:endParaRPr lang="pt-BR"/>
                </a:p>
              </p:txBody>
            </p:sp>
          </p:grpSp>
          <p:sp>
            <p:nvSpPr>
              <p:cNvPr id="188" name="Freeform: Shape 187">
                <a:extLst>
                  <a:ext uri="{FF2B5EF4-FFF2-40B4-BE49-F238E27FC236}">
                    <a16:creationId xmlns:a16="http://schemas.microsoft.com/office/drawing/2014/main" xmlns="" id="{9E4ACD58-3642-9AE8-97A7-084FE08653CC}"/>
                  </a:ext>
                </a:extLst>
              </p:cNvPr>
              <p:cNvSpPr/>
              <p:nvPr/>
            </p:nvSpPr>
            <p:spPr>
              <a:xfrm rot="-473512">
                <a:off x="593822" y="2092735"/>
                <a:ext cx="511627" cy="576794"/>
              </a:xfrm>
              <a:custGeom>
                <a:avLst/>
                <a:gdLst>
                  <a:gd name="connsiteX0" fmla="*/ 0 w 511627"/>
                  <a:gd name="connsiteY0" fmla="*/ 0 h 576794"/>
                  <a:gd name="connsiteX1" fmla="*/ 511627 w 511627"/>
                  <a:gd name="connsiteY1" fmla="*/ 0 h 576794"/>
                  <a:gd name="connsiteX2" fmla="*/ 511627 w 511627"/>
                  <a:gd name="connsiteY2" fmla="*/ 576794 h 576794"/>
                  <a:gd name="connsiteX3" fmla="*/ 0 w 511627"/>
                  <a:gd name="connsiteY3" fmla="*/ 576794 h 576794"/>
                </a:gdLst>
                <a:ahLst/>
                <a:cxnLst>
                  <a:cxn ang="0">
                    <a:pos x="connsiteX0" y="connsiteY0"/>
                  </a:cxn>
                  <a:cxn ang="0">
                    <a:pos x="connsiteX1" y="connsiteY1"/>
                  </a:cxn>
                  <a:cxn ang="0">
                    <a:pos x="connsiteX2" y="connsiteY2"/>
                  </a:cxn>
                  <a:cxn ang="0">
                    <a:pos x="connsiteX3" y="connsiteY3"/>
                  </a:cxn>
                </a:cxnLst>
                <a:rect l="l" t="t" r="r" b="b"/>
                <a:pathLst>
                  <a:path w="511627" h="576794">
                    <a:moveTo>
                      <a:pt x="0" y="0"/>
                    </a:moveTo>
                    <a:lnTo>
                      <a:pt x="511627" y="0"/>
                    </a:lnTo>
                    <a:lnTo>
                      <a:pt x="511627" y="576794"/>
                    </a:lnTo>
                    <a:lnTo>
                      <a:pt x="0" y="576794"/>
                    </a:lnTo>
                    <a:close/>
                  </a:path>
                </a:pathLst>
              </a:custGeom>
              <a:noFill/>
              <a:ln w="6671" cap="flat">
                <a:solidFill>
                  <a:schemeClr val="accent2"/>
                </a:solidFill>
                <a:prstDash val="solid"/>
                <a:miter/>
              </a:ln>
            </p:spPr>
            <p:txBody>
              <a:bodyPr rtlCol="0" anchor="ctr"/>
              <a:lstStyle/>
              <a:p>
                <a:endParaRPr lang="pt-BR"/>
              </a:p>
            </p:txBody>
          </p:sp>
          <p:sp>
            <p:nvSpPr>
              <p:cNvPr id="189" name="Freeform: Shape 188">
                <a:extLst>
                  <a:ext uri="{FF2B5EF4-FFF2-40B4-BE49-F238E27FC236}">
                    <a16:creationId xmlns:a16="http://schemas.microsoft.com/office/drawing/2014/main" xmlns="" id="{C07B1B2B-82C5-CB8F-6A3A-5DC9AD8A1323}"/>
                  </a:ext>
                </a:extLst>
              </p:cNvPr>
              <p:cNvSpPr/>
              <p:nvPr/>
            </p:nvSpPr>
            <p:spPr>
              <a:xfrm rot="-473512">
                <a:off x="1166350" y="2006424"/>
                <a:ext cx="591882" cy="236873"/>
              </a:xfrm>
              <a:custGeom>
                <a:avLst/>
                <a:gdLst>
                  <a:gd name="connsiteX0" fmla="*/ 0 w 591882"/>
                  <a:gd name="connsiteY0" fmla="*/ 0 h 236873"/>
                  <a:gd name="connsiteX1" fmla="*/ 591883 w 591882"/>
                  <a:gd name="connsiteY1" fmla="*/ 0 h 236873"/>
                  <a:gd name="connsiteX2" fmla="*/ 591883 w 591882"/>
                  <a:gd name="connsiteY2" fmla="*/ 236874 h 236873"/>
                  <a:gd name="connsiteX3" fmla="*/ 0 w 591882"/>
                  <a:gd name="connsiteY3" fmla="*/ 236874 h 236873"/>
                </a:gdLst>
                <a:ahLst/>
                <a:cxnLst>
                  <a:cxn ang="0">
                    <a:pos x="connsiteX0" y="connsiteY0"/>
                  </a:cxn>
                  <a:cxn ang="0">
                    <a:pos x="connsiteX1" y="connsiteY1"/>
                  </a:cxn>
                  <a:cxn ang="0">
                    <a:pos x="connsiteX2" y="connsiteY2"/>
                  </a:cxn>
                  <a:cxn ang="0">
                    <a:pos x="connsiteX3" y="connsiteY3"/>
                  </a:cxn>
                </a:cxnLst>
                <a:rect l="l" t="t" r="r" b="b"/>
                <a:pathLst>
                  <a:path w="591882" h="236873">
                    <a:moveTo>
                      <a:pt x="0" y="0"/>
                    </a:moveTo>
                    <a:lnTo>
                      <a:pt x="591883" y="0"/>
                    </a:lnTo>
                    <a:lnTo>
                      <a:pt x="591883" y="236874"/>
                    </a:lnTo>
                    <a:lnTo>
                      <a:pt x="0" y="236874"/>
                    </a:lnTo>
                    <a:close/>
                  </a:path>
                </a:pathLst>
              </a:custGeom>
              <a:noFill/>
              <a:ln w="6671" cap="flat">
                <a:solidFill>
                  <a:schemeClr val="accent2"/>
                </a:solidFill>
                <a:prstDash val="solid"/>
                <a:miter/>
              </a:ln>
            </p:spPr>
            <p:txBody>
              <a:bodyPr rtlCol="0" anchor="ctr"/>
              <a:lstStyle/>
              <a:p>
                <a:endParaRPr lang="pt-BR"/>
              </a:p>
            </p:txBody>
          </p:sp>
          <p:sp>
            <p:nvSpPr>
              <p:cNvPr id="190" name="Freeform: Shape 189">
                <a:extLst>
                  <a:ext uri="{FF2B5EF4-FFF2-40B4-BE49-F238E27FC236}">
                    <a16:creationId xmlns:a16="http://schemas.microsoft.com/office/drawing/2014/main" xmlns="" id="{7C810CF9-1148-B38E-7493-01B3AEE3AFD0}"/>
                  </a:ext>
                </a:extLst>
              </p:cNvPr>
              <p:cNvSpPr/>
              <p:nvPr/>
            </p:nvSpPr>
            <p:spPr>
              <a:xfrm>
                <a:off x="1152936" y="2047985"/>
                <a:ext cx="618652" cy="153236"/>
              </a:xfrm>
              <a:custGeom>
                <a:avLst/>
                <a:gdLst>
                  <a:gd name="connsiteX0" fmla="*/ 0 w 618652"/>
                  <a:gd name="connsiteY0" fmla="*/ 0 h 153236"/>
                  <a:gd name="connsiteX1" fmla="*/ 618652 w 618652"/>
                  <a:gd name="connsiteY1" fmla="*/ 153236 h 153236"/>
                </a:gdLst>
                <a:ahLst/>
                <a:cxnLst>
                  <a:cxn ang="0">
                    <a:pos x="connsiteX0" y="connsiteY0"/>
                  </a:cxn>
                  <a:cxn ang="0">
                    <a:pos x="connsiteX1" y="connsiteY1"/>
                  </a:cxn>
                </a:cxnLst>
                <a:rect l="l" t="t" r="r" b="b"/>
                <a:pathLst>
                  <a:path w="618652" h="153236">
                    <a:moveTo>
                      <a:pt x="0" y="0"/>
                    </a:moveTo>
                    <a:lnTo>
                      <a:pt x="618652" y="153236"/>
                    </a:lnTo>
                  </a:path>
                </a:pathLst>
              </a:custGeom>
              <a:ln w="6671" cap="flat">
                <a:solidFill>
                  <a:schemeClr val="accent2"/>
                </a:solidFill>
                <a:prstDash val="solid"/>
                <a:miter/>
              </a:ln>
            </p:spPr>
            <p:txBody>
              <a:bodyPr rtlCol="0" anchor="ctr"/>
              <a:lstStyle/>
              <a:p>
                <a:endParaRPr lang="pt-BR"/>
              </a:p>
            </p:txBody>
          </p:sp>
          <p:sp>
            <p:nvSpPr>
              <p:cNvPr id="191" name="Freeform: Shape 190">
                <a:extLst>
                  <a:ext uri="{FF2B5EF4-FFF2-40B4-BE49-F238E27FC236}">
                    <a16:creationId xmlns:a16="http://schemas.microsoft.com/office/drawing/2014/main" xmlns="" id="{98C94AF9-DCEE-B301-378A-08EAAD80E4DF}"/>
                  </a:ext>
                </a:extLst>
              </p:cNvPr>
              <p:cNvSpPr/>
              <p:nvPr/>
            </p:nvSpPr>
            <p:spPr>
              <a:xfrm>
                <a:off x="1185040" y="1967017"/>
                <a:ext cx="554446" cy="315171"/>
              </a:xfrm>
              <a:custGeom>
                <a:avLst/>
                <a:gdLst>
                  <a:gd name="connsiteX0" fmla="*/ 554446 w 554446"/>
                  <a:gd name="connsiteY0" fmla="*/ 0 h 315171"/>
                  <a:gd name="connsiteX1" fmla="*/ 0 w 554446"/>
                  <a:gd name="connsiteY1" fmla="*/ 315172 h 315171"/>
                </a:gdLst>
                <a:ahLst/>
                <a:cxnLst>
                  <a:cxn ang="0">
                    <a:pos x="connsiteX0" y="connsiteY0"/>
                  </a:cxn>
                  <a:cxn ang="0">
                    <a:pos x="connsiteX1" y="connsiteY1"/>
                  </a:cxn>
                </a:cxnLst>
                <a:rect l="l" t="t" r="r" b="b"/>
                <a:pathLst>
                  <a:path w="554446" h="315171">
                    <a:moveTo>
                      <a:pt x="554446" y="0"/>
                    </a:moveTo>
                    <a:lnTo>
                      <a:pt x="0" y="315172"/>
                    </a:lnTo>
                  </a:path>
                </a:pathLst>
              </a:custGeom>
              <a:ln w="6671" cap="flat">
                <a:solidFill>
                  <a:schemeClr val="accent2"/>
                </a:solidFill>
                <a:prstDash val="solid"/>
                <a:miter/>
              </a:ln>
            </p:spPr>
            <p:txBody>
              <a:bodyPr rtlCol="0" anchor="ctr"/>
              <a:lstStyle/>
              <a:p>
                <a:endParaRPr lang="pt-BR"/>
              </a:p>
            </p:txBody>
          </p:sp>
          <p:sp>
            <p:nvSpPr>
              <p:cNvPr id="192" name="Freeform: Shape 191">
                <a:extLst>
                  <a:ext uri="{FF2B5EF4-FFF2-40B4-BE49-F238E27FC236}">
                    <a16:creationId xmlns:a16="http://schemas.microsoft.com/office/drawing/2014/main" xmlns="" id="{367A0321-60AF-1800-6935-C5C1108197B9}"/>
                  </a:ext>
                </a:extLst>
              </p:cNvPr>
              <p:cNvSpPr/>
              <p:nvPr/>
            </p:nvSpPr>
            <p:spPr>
              <a:xfrm>
                <a:off x="556355" y="2130960"/>
                <a:ext cx="585880" cy="500527"/>
              </a:xfrm>
              <a:custGeom>
                <a:avLst/>
                <a:gdLst>
                  <a:gd name="connsiteX0" fmla="*/ 0 w 585880"/>
                  <a:gd name="connsiteY0" fmla="*/ 0 h 500527"/>
                  <a:gd name="connsiteX1" fmla="*/ 585881 w 585880"/>
                  <a:gd name="connsiteY1" fmla="*/ 500528 h 500527"/>
                </a:gdLst>
                <a:ahLst/>
                <a:cxnLst>
                  <a:cxn ang="0">
                    <a:pos x="connsiteX0" y="connsiteY0"/>
                  </a:cxn>
                  <a:cxn ang="0">
                    <a:pos x="connsiteX1" y="connsiteY1"/>
                  </a:cxn>
                </a:cxnLst>
                <a:rect l="l" t="t" r="r" b="b"/>
                <a:pathLst>
                  <a:path w="585880" h="500527">
                    <a:moveTo>
                      <a:pt x="0" y="0"/>
                    </a:moveTo>
                    <a:lnTo>
                      <a:pt x="585881" y="500528"/>
                    </a:lnTo>
                  </a:path>
                </a:pathLst>
              </a:custGeom>
              <a:ln w="6671" cap="flat">
                <a:solidFill>
                  <a:schemeClr val="accent2"/>
                </a:solidFill>
                <a:prstDash val="solid"/>
                <a:miter/>
              </a:ln>
            </p:spPr>
            <p:txBody>
              <a:bodyPr rtlCol="0" anchor="ctr"/>
              <a:lstStyle/>
              <a:p>
                <a:endParaRPr lang="pt-BR"/>
              </a:p>
            </p:txBody>
          </p:sp>
          <p:sp>
            <p:nvSpPr>
              <p:cNvPr id="193" name="Freeform: Shape 192">
                <a:extLst>
                  <a:ext uri="{FF2B5EF4-FFF2-40B4-BE49-F238E27FC236}">
                    <a16:creationId xmlns:a16="http://schemas.microsoft.com/office/drawing/2014/main" xmlns="" id="{E0A46335-ED73-54CB-2547-B07E7F7B9E17}"/>
                  </a:ext>
                </a:extLst>
              </p:cNvPr>
              <p:cNvSpPr/>
              <p:nvPr/>
            </p:nvSpPr>
            <p:spPr>
              <a:xfrm>
                <a:off x="635275" y="2060699"/>
                <a:ext cx="428040" cy="641050"/>
              </a:xfrm>
              <a:custGeom>
                <a:avLst/>
                <a:gdLst>
                  <a:gd name="connsiteX0" fmla="*/ 428041 w 428040"/>
                  <a:gd name="connsiteY0" fmla="*/ 0 h 641050"/>
                  <a:gd name="connsiteX1" fmla="*/ 0 w 428040"/>
                  <a:gd name="connsiteY1" fmla="*/ 641050 h 641050"/>
                </a:gdLst>
                <a:ahLst/>
                <a:cxnLst>
                  <a:cxn ang="0">
                    <a:pos x="connsiteX0" y="connsiteY0"/>
                  </a:cxn>
                  <a:cxn ang="0">
                    <a:pos x="connsiteX1" y="connsiteY1"/>
                  </a:cxn>
                </a:cxnLst>
                <a:rect l="l" t="t" r="r" b="b"/>
                <a:pathLst>
                  <a:path w="428040" h="641050">
                    <a:moveTo>
                      <a:pt x="428041" y="0"/>
                    </a:moveTo>
                    <a:lnTo>
                      <a:pt x="0" y="641050"/>
                    </a:lnTo>
                  </a:path>
                </a:pathLst>
              </a:custGeom>
              <a:ln w="6671" cap="flat">
                <a:solidFill>
                  <a:schemeClr val="accent2"/>
                </a:solidFill>
                <a:prstDash val="solid"/>
                <a:miter/>
              </a:ln>
            </p:spPr>
            <p:txBody>
              <a:bodyPr rtlCol="0" anchor="ctr"/>
              <a:lstStyle/>
              <a:p>
                <a:endParaRPr lang="pt-BR"/>
              </a:p>
            </p:txBody>
          </p:sp>
          <p:sp>
            <p:nvSpPr>
              <p:cNvPr id="194" name="Freeform: Shape 193">
                <a:extLst>
                  <a:ext uri="{FF2B5EF4-FFF2-40B4-BE49-F238E27FC236}">
                    <a16:creationId xmlns:a16="http://schemas.microsoft.com/office/drawing/2014/main" xmlns="" id="{7AE913C4-19AF-3E6F-BF4C-D5D27C34A5B4}"/>
                  </a:ext>
                </a:extLst>
              </p:cNvPr>
              <p:cNvSpPr/>
              <p:nvPr/>
            </p:nvSpPr>
            <p:spPr>
              <a:xfrm rot="-473512">
                <a:off x="1193778" y="231356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5" name="Freeform: Shape 194">
                <a:extLst>
                  <a:ext uri="{FF2B5EF4-FFF2-40B4-BE49-F238E27FC236}">
                    <a16:creationId xmlns:a16="http://schemas.microsoft.com/office/drawing/2014/main" xmlns="" id="{03745780-AE2B-2CEB-CC94-294C3565C59D}"/>
                  </a:ext>
                </a:extLst>
              </p:cNvPr>
              <p:cNvSpPr/>
              <p:nvPr/>
            </p:nvSpPr>
            <p:spPr>
              <a:xfrm rot="-473512">
                <a:off x="1201734" y="237384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6" name="Freeform: Shape 195">
                <a:extLst>
                  <a:ext uri="{FF2B5EF4-FFF2-40B4-BE49-F238E27FC236}">
                    <a16:creationId xmlns:a16="http://schemas.microsoft.com/office/drawing/2014/main" xmlns="" id="{0E932F01-6D71-1178-9DE5-7E3EE8442795}"/>
                  </a:ext>
                </a:extLst>
              </p:cNvPr>
              <p:cNvSpPr/>
              <p:nvPr/>
            </p:nvSpPr>
            <p:spPr>
              <a:xfrm rot="-473512">
                <a:off x="1210444" y="2434695"/>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7" name="Freeform: Shape 196">
                <a:extLst>
                  <a:ext uri="{FF2B5EF4-FFF2-40B4-BE49-F238E27FC236}">
                    <a16:creationId xmlns:a16="http://schemas.microsoft.com/office/drawing/2014/main" xmlns="" id="{13AA0D69-4D78-E02C-0773-CC9B56C6999A}"/>
                  </a:ext>
                </a:extLst>
              </p:cNvPr>
              <p:cNvSpPr/>
              <p:nvPr/>
            </p:nvSpPr>
            <p:spPr>
              <a:xfrm rot="-473512">
                <a:off x="1219153" y="2495546"/>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8" name="Freeform: Shape 197">
                <a:extLst>
                  <a:ext uri="{FF2B5EF4-FFF2-40B4-BE49-F238E27FC236}">
                    <a16:creationId xmlns:a16="http://schemas.microsoft.com/office/drawing/2014/main" xmlns="" id="{588343E3-7B86-F0C7-4F2B-B751F09B905D}"/>
                  </a:ext>
                </a:extLst>
              </p:cNvPr>
              <p:cNvSpPr/>
              <p:nvPr/>
            </p:nvSpPr>
            <p:spPr>
              <a:xfrm rot="-473512">
                <a:off x="1227201" y="2556490"/>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grpSp>
        <p:grpSp>
          <p:nvGrpSpPr>
            <p:cNvPr id="5" name="Graphic 4">
              <a:extLst>
                <a:ext uri="{FF2B5EF4-FFF2-40B4-BE49-F238E27FC236}">
                  <a16:creationId xmlns:a16="http://schemas.microsoft.com/office/drawing/2014/main" xmlns="" id="{7C744DA8-5565-B054-B868-871362B44FEB}"/>
                </a:ext>
              </a:extLst>
            </p:cNvPr>
            <p:cNvGrpSpPr/>
            <p:nvPr/>
          </p:nvGrpSpPr>
          <p:grpSpPr>
            <a:xfrm>
              <a:off x="594830" y="2759649"/>
              <a:ext cx="644031" cy="420880"/>
              <a:chOff x="594830" y="2759649"/>
              <a:chExt cx="644031" cy="420880"/>
            </a:xfrm>
          </p:grpSpPr>
          <p:sp>
            <p:nvSpPr>
              <p:cNvPr id="182" name="Freeform: Shape 181">
                <a:extLst>
                  <a:ext uri="{FF2B5EF4-FFF2-40B4-BE49-F238E27FC236}">
                    <a16:creationId xmlns:a16="http://schemas.microsoft.com/office/drawing/2014/main" xmlns="" id="{EE313B62-84F3-FB46-2333-C7233B051AC2}"/>
                  </a:ext>
                </a:extLst>
              </p:cNvPr>
              <p:cNvSpPr/>
              <p:nvPr/>
            </p:nvSpPr>
            <p:spPr>
              <a:xfrm>
                <a:off x="594830" y="2759649"/>
                <a:ext cx="644031" cy="420880"/>
              </a:xfrm>
              <a:custGeom>
                <a:avLst/>
                <a:gdLst>
                  <a:gd name="connsiteX0" fmla="*/ 526004 w 644031"/>
                  <a:gd name="connsiteY0" fmla="*/ 419876 h 420880"/>
                  <a:gd name="connsiteX1" fmla="*/ 63185 w 644031"/>
                  <a:gd name="connsiteY1" fmla="*/ 346939 h 420880"/>
                  <a:gd name="connsiteX2" fmla="*/ 985 w 644031"/>
                  <a:gd name="connsiteY2" fmla="*/ 261287 h 420880"/>
                  <a:gd name="connsiteX3" fmla="*/ 32419 w 644031"/>
                  <a:gd name="connsiteY3" fmla="*/ 63217 h 420880"/>
                  <a:gd name="connsiteX4" fmla="*/ 118028 w 644031"/>
                  <a:gd name="connsiteY4" fmla="*/ 986 h 420880"/>
                  <a:gd name="connsiteX5" fmla="*/ 580846 w 644031"/>
                  <a:gd name="connsiteY5" fmla="*/ 73924 h 420880"/>
                  <a:gd name="connsiteX6" fmla="*/ 643046 w 644031"/>
                  <a:gd name="connsiteY6" fmla="*/ 159575 h 420880"/>
                  <a:gd name="connsiteX7" fmla="*/ 611612 w 644031"/>
                  <a:gd name="connsiteY7" fmla="*/ 357645 h 420880"/>
                  <a:gd name="connsiteX8" fmla="*/ 526004 w 644031"/>
                  <a:gd name="connsiteY8" fmla="*/ 419876 h 42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031" h="420880">
                    <a:moveTo>
                      <a:pt x="526004" y="419876"/>
                    </a:moveTo>
                    <a:lnTo>
                      <a:pt x="63185" y="346939"/>
                    </a:lnTo>
                    <a:cubicBezTo>
                      <a:pt x="22387" y="340247"/>
                      <a:pt x="-5703" y="302105"/>
                      <a:pt x="985" y="261287"/>
                    </a:cubicBezTo>
                    <a:lnTo>
                      <a:pt x="32419" y="63217"/>
                    </a:lnTo>
                    <a:cubicBezTo>
                      <a:pt x="39108" y="22399"/>
                      <a:pt x="77230" y="-5706"/>
                      <a:pt x="118028" y="986"/>
                    </a:cubicBezTo>
                    <a:lnTo>
                      <a:pt x="580846" y="73924"/>
                    </a:lnTo>
                    <a:cubicBezTo>
                      <a:pt x="621644" y="80615"/>
                      <a:pt x="649734" y="118757"/>
                      <a:pt x="643046" y="159575"/>
                    </a:cubicBezTo>
                    <a:lnTo>
                      <a:pt x="611612" y="357645"/>
                    </a:lnTo>
                    <a:cubicBezTo>
                      <a:pt x="605593" y="399133"/>
                      <a:pt x="566801" y="426568"/>
                      <a:pt x="526004" y="419876"/>
                    </a:cubicBezTo>
                    <a:close/>
                  </a:path>
                </a:pathLst>
              </a:custGeom>
              <a:solidFill>
                <a:schemeClr val="accent2"/>
              </a:solidFill>
              <a:ln w="6671" cap="flat">
                <a:noFill/>
                <a:prstDash val="solid"/>
                <a:miter/>
              </a:ln>
            </p:spPr>
            <p:txBody>
              <a:bodyPr rtlCol="0" anchor="ctr"/>
              <a:lstStyle/>
              <a:p>
                <a:endParaRPr lang="pt-BR"/>
              </a:p>
            </p:txBody>
          </p:sp>
          <p:grpSp>
            <p:nvGrpSpPr>
              <p:cNvPr id="6" name="Graphic 4">
                <a:extLst>
                  <a:ext uri="{FF2B5EF4-FFF2-40B4-BE49-F238E27FC236}">
                    <a16:creationId xmlns:a16="http://schemas.microsoft.com/office/drawing/2014/main" xmlns="" id="{639F5AB8-E1DD-CCDD-0D1C-877EFB6C8F44}"/>
                  </a:ext>
                </a:extLst>
              </p:cNvPr>
              <p:cNvGrpSpPr/>
              <p:nvPr/>
            </p:nvGrpSpPr>
            <p:grpSpPr>
              <a:xfrm>
                <a:off x="750311" y="2867699"/>
                <a:ext cx="332400" cy="204761"/>
                <a:chOff x="750311" y="2867699"/>
                <a:chExt cx="332400" cy="204761"/>
              </a:xfrm>
              <a:solidFill>
                <a:srgbClr val="FFFFFF"/>
              </a:solidFill>
            </p:grpSpPr>
            <p:sp>
              <p:nvSpPr>
                <p:cNvPr id="184" name="Freeform: Shape 183">
                  <a:extLst>
                    <a:ext uri="{FF2B5EF4-FFF2-40B4-BE49-F238E27FC236}">
                      <a16:creationId xmlns:a16="http://schemas.microsoft.com/office/drawing/2014/main" xmlns="" id="{BA8CC4E4-E538-6CE0-244A-D491E0ABFFBC}"/>
                    </a:ext>
                  </a:extLst>
                </p:cNvPr>
                <p:cNvSpPr/>
                <p:nvPr/>
              </p:nvSpPr>
              <p:spPr>
                <a:xfrm>
                  <a:off x="750311" y="2903394"/>
                  <a:ext cx="113531" cy="118879"/>
                </a:xfrm>
                <a:custGeom>
                  <a:avLst/>
                  <a:gdLst>
                    <a:gd name="connsiteX0" fmla="*/ 96978 w 113531"/>
                    <a:gd name="connsiteY0" fmla="*/ 110850 h 118879"/>
                    <a:gd name="connsiteX1" fmla="*/ 95640 w 113531"/>
                    <a:gd name="connsiteY1" fmla="*/ 115534 h 118879"/>
                    <a:gd name="connsiteX2" fmla="*/ 94303 w 113531"/>
                    <a:gd name="connsiteY2" fmla="*/ 118211 h 118879"/>
                    <a:gd name="connsiteX3" fmla="*/ 92965 w 113531"/>
                    <a:gd name="connsiteY3" fmla="*/ 118880 h 118879"/>
                    <a:gd name="connsiteX4" fmla="*/ 90959 w 113531"/>
                    <a:gd name="connsiteY4" fmla="*/ 117542 h 118879"/>
                    <a:gd name="connsiteX5" fmla="*/ 1338 w 113531"/>
                    <a:gd name="connsiteY5" fmla="*/ 52634 h 118879"/>
                    <a:gd name="connsiteX6" fmla="*/ 0 w 113531"/>
                    <a:gd name="connsiteY6" fmla="*/ 49288 h 118879"/>
                    <a:gd name="connsiteX7" fmla="*/ 0 w 113531"/>
                    <a:gd name="connsiteY7" fmla="*/ 42596 h 118879"/>
                    <a:gd name="connsiteX8" fmla="*/ 669 w 113531"/>
                    <a:gd name="connsiteY8" fmla="*/ 39250 h 118879"/>
                    <a:gd name="connsiteX9" fmla="*/ 2006 w 113531"/>
                    <a:gd name="connsiteY9" fmla="*/ 36574 h 118879"/>
                    <a:gd name="connsiteX10" fmla="*/ 3344 w 113531"/>
                    <a:gd name="connsiteY10" fmla="*/ 34566 h 118879"/>
                    <a:gd name="connsiteX11" fmla="*/ 4682 w 113531"/>
                    <a:gd name="connsiteY11" fmla="*/ 33897 h 118879"/>
                    <a:gd name="connsiteX12" fmla="*/ 109017 w 113531"/>
                    <a:gd name="connsiteY12" fmla="*/ 439 h 118879"/>
                    <a:gd name="connsiteX13" fmla="*/ 113029 w 113531"/>
                    <a:gd name="connsiteY13" fmla="*/ 1109 h 118879"/>
                    <a:gd name="connsiteX14" fmla="*/ 113029 w 113531"/>
                    <a:gd name="connsiteY14" fmla="*/ 8469 h 118879"/>
                    <a:gd name="connsiteX15" fmla="*/ 111692 w 113531"/>
                    <a:gd name="connsiteY15" fmla="*/ 13823 h 118879"/>
                    <a:gd name="connsiteX16" fmla="*/ 110354 w 113531"/>
                    <a:gd name="connsiteY16" fmla="*/ 17168 h 118879"/>
                    <a:gd name="connsiteX17" fmla="*/ 109017 w 113531"/>
                    <a:gd name="connsiteY17" fmla="*/ 19176 h 118879"/>
                    <a:gd name="connsiteX18" fmla="*/ 106341 w 113531"/>
                    <a:gd name="connsiteY18" fmla="*/ 20514 h 118879"/>
                    <a:gd name="connsiteX19" fmla="*/ 20733 w 113531"/>
                    <a:gd name="connsiteY19" fmla="*/ 46611 h 118879"/>
                    <a:gd name="connsiteX20" fmla="*/ 93634 w 113531"/>
                    <a:gd name="connsiteY20" fmla="*/ 97467 h 118879"/>
                    <a:gd name="connsiteX21" fmla="*/ 95640 w 113531"/>
                    <a:gd name="connsiteY21" fmla="*/ 99474 h 118879"/>
                    <a:gd name="connsiteX22" fmla="*/ 96978 w 113531"/>
                    <a:gd name="connsiteY22" fmla="*/ 101482 h 118879"/>
                    <a:gd name="connsiteX23" fmla="*/ 96978 w 113531"/>
                    <a:gd name="connsiteY23" fmla="*/ 104828 h 118879"/>
                    <a:gd name="connsiteX24" fmla="*/ 96978 w 113531"/>
                    <a:gd name="connsiteY24" fmla="*/ 110850 h 1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531" h="118879">
                      <a:moveTo>
                        <a:pt x="96978" y="110850"/>
                      </a:moveTo>
                      <a:cubicBezTo>
                        <a:pt x="96978" y="112857"/>
                        <a:pt x="96309" y="114865"/>
                        <a:pt x="95640" y="115534"/>
                      </a:cubicBezTo>
                      <a:cubicBezTo>
                        <a:pt x="94971" y="116872"/>
                        <a:pt x="94971" y="117542"/>
                        <a:pt x="94303" y="118211"/>
                      </a:cubicBezTo>
                      <a:cubicBezTo>
                        <a:pt x="93634" y="118880"/>
                        <a:pt x="92965" y="118880"/>
                        <a:pt x="92965" y="118880"/>
                      </a:cubicBezTo>
                      <a:cubicBezTo>
                        <a:pt x="92296" y="118880"/>
                        <a:pt x="91627" y="118211"/>
                        <a:pt x="90959" y="117542"/>
                      </a:cubicBezTo>
                      <a:lnTo>
                        <a:pt x="1338" y="52634"/>
                      </a:lnTo>
                      <a:cubicBezTo>
                        <a:pt x="669" y="51964"/>
                        <a:pt x="0" y="51295"/>
                        <a:pt x="0" y="49288"/>
                      </a:cubicBezTo>
                      <a:cubicBezTo>
                        <a:pt x="0" y="47950"/>
                        <a:pt x="0" y="45273"/>
                        <a:pt x="0" y="42596"/>
                      </a:cubicBezTo>
                      <a:cubicBezTo>
                        <a:pt x="0" y="41258"/>
                        <a:pt x="669" y="39920"/>
                        <a:pt x="669" y="39250"/>
                      </a:cubicBezTo>
                      <a:cubicBezTo>
                        <a:pt x="669" y="37912"/>
                        <a:pt x="1338" y="37243"/>
                        <a:pt x="2006" y="36574"/>
                      </a:cubicBezTo>
                      <a:cubicBezTo>
                        <a:pt x="2675" y="35905"/>
                        <a:pt x="2675" y="35236"/>
                        <a:pt x="3344" y="34566"/>
                      </a:cubicBezTo>
                      <a:cubicBezTo>
                        <a:pt x="4013" y="33897"/>
                        <a:pt x="4013" y="33897"/>
                        <a:pt x="4682" y="33897"/>
                      </a:cubicBezTo>
                      <a:lnTo>
                        <a:pt x="109017" y="439"/>
                      </a:lnTo>
                      <a:cubicBezTo>
                        <a:pt x="111023" y="-230"/>
                        <a:pt x="112361" y="-230"/>
                        <a:pt x="113029" y="1109"/>
                      </a:cubicBezTo>
                      <a:cubicBezTo>
                        <a:pt x="113698" y="2447"/>
                        <a:pt x="113698" y="4454"/>
                        <a:pt x="113029" y="8469"/>
                      </a:cubicBezTo>
                      <a:cubicBezTo>
                        <a:pt x="112361" y="11146"/>
                        <a:pt x="112361" y="12484"/>
                        <a:pt x="111692" y="13823"/>
                      </a:cubicBezTo>
                      <a:cubicBezTo>
                        <a:pt x="111023" y="15161"/>
                        <a:pt x="111023" y="16499"/>
                        <a:pt x="110354" y="17168"/>
                      </a:cubicBezTo>
                      <a:cubicBezTo>
                        <a:pt x="109685" y="17838"/>
                        <a:pt x="109685" y="18507"/>
                        <a:pt x="109017" y="19176"/>
                      </a:cubicBezTo>
                      <a:cubicBezTo>
                        <a:pt x="108348" y="19845"/>
                        <a:pt x="107679" y="19845"/>
                        <a:pt x="106341" y="20514"/>
                      </a:cubicBezTo>
                      <a:lnTo>
                        <a:pt x="20733" y="46611"/>
                      </a:lnTo>
                      <a:lnTo>
                        <a:pt x="93634" y="97467"/>
                      </a:lnTo>
                      <a:cubicBezTo>
                        <a:pt x="94303" y="98136"/>
                        <a:pt x="95640" y="98805"/>
                        <a:pt x="95640" y="99474"/>
                      </a:cubicBezTo>
                      <a:cubicBezTo>
                        <a:pt x="96309" y="100144"/>
                        <a:pt x="96309" y="100813"/>
                        <a:pt x="96978" y="101482"/>
                      </a:cubicBezTo>
                      <a:cubicBezTo>
                        <a:pt x="96978" y="102151"/>
                        <a:pt x="96978" y="103489"/>
                        <a:pt x="96978" y="104828"/>
                      </a:cubicBezTo>
                      <a:cubicBezTo>
                        <a:pt x="97647" y="106166"/>
                        <a:pt x="97647" y="108173"/>
                        <a:pt x="96978" y="110850"/>
                      </a:cubicBezTo>
                      <a:close/>
                    </a:path>
                  </a:pathLst>
                </a:custGeom>
                <a:solidFill>
                  <a:schemeClr val="bg1"/>
                </a:solidFill>
                <a:ln w="6671" cap="flat">
                  <a:noFill/>
                  <a:prstDash val="solid"/>
                  <a:miter/>
                </a:ln>
              </p:spPr>
              <p:txBody>
                <a:bodyPr rtlCol="0" anchor="ctr"/>
                <a:lstStyle/>
                <a:p>
                  <a:endParaRPr lang="pt-BR"/>
                </a:p>
              </p:txBody>
            </p:sp>
            <p:sp>
              <p:nvSpPr>
                <p:cNvPr id="185" name="Freeform: Shape 184">
                  <a:extLst>
                    <a:ext uri="{FF2B5EF4-FFF2-40B4-BE49-F238E27FC236}">
                      <a16:creationId xmlns:a16="http://schemas.microsoft.com/office/drawing/2014/main" xmlns="" id="{1FAE11D4-5E00-51F9-75B2-4D17F6EAF373}"/>
                    </a:ext>
                  </a:extLst>
                </p:cNvPr>
                <p:cNvSpPr/>
                <p:nvPr/>
              </p:nvSpPr>
              <p:spPr>
                <a:xfrm>
                  <a:off x="851302" y="2867699"/>
                  <a:ext cx="128412" cy="204761"/>
                </a:xfrm>
                <a:custGeom>
                  <a:avLst/>
                  <a:gdLst>
                    <a:gd name="connsiteX0" fmla="*/ 21402 w 128412"/>
                    <a:gd name="connsiteY0" fmla="*/ 201415 h 204761"/>
                    <a:gd name="connsiteX1" fmla="*/ 19396 w 128412"/>
                    <a:gd name="connsiteY1" fmla="*/ 203423 h 204761"/>
                    <a:gd name="connsiteX2" fmla="*/ 17389 w 128412"/>
                    <a:gd name="connsiteY2" fmla="*/ 204761 h 204761"/>
                    <a:gd name="connsiteX3" fmla="*/ 14045 w 128412"/>
                    <a:gd name="connsiteY3" fmla="*/ 204761 h 204761"/>
                    <a:gd name="connsiteX4" fmla="*/ 9363 w 128412"/>
                    <a:gd name="connsiteY4" fmla="*/ 204092 h 204761"/>
                    <a:gd name="connsiteX5" fmla="*/ 4013 w 128412"/>
                    <a:gd name="connsiteY5" fmla="*/ 202754 h 204761"/>
                    <a:gd name="connsiteX6" fmla="*/ 1338 w 128412"/>
                    <a:gd name="connsiteY6" fmla="*/ 200746 h 204761"/>
                    <a:gd name="connsiteX7" fmla="*/ 0 w 128412"/>
                    <a:gd name="connsiteY7" fmla="*/ 198739 h 204761"/>
                    <a:gd name="connsiteX8" fmla="*/ 669 w 128412"/>
                    <a:gd name="connsiteY8" fmla="*/ 196062 h 204761"/>
                    <a:gd name="connsiteX9" fmla="*/ 107679 w 128412"/>
                    <a:gd name="connsiteY9" fmla="*/ 3346 h 204761"/>
                    <a:gd name="connsiteX10" fmla="*/ 109685 w 128412"/>
                    <a:gd name="connsiteY10" fmla="*/ 1338 h 204761"/>
                    <a:gd name="connsiteX11" fmla="*/ 111692 w 128412"/>
                    <a:gd name="connsiteY11" fmla="*/ 0 h 204761"/>
                    <a:gd name="connsiteX12" fmla="*/ 115036 w 128412"/>
                    <a:gd name="connsiteY12" fmla="*/ 0 h 204761"/>
                    <a:gd name="connsiteX13" fmla="*/ 119718 w 128412"/>
                    <a:gd name="connsiteY13" fmla="*/ 669 h 204761"/>
                    <a:gd name="connsiteX14" fmla="*/ 124399 w 128412"/>
                    <a:gd name="connsiteY14" fmla="*/ 2007 h 204761"/>
                    <a:gd name="connsiteX15" fmla="*/ 127075 w 128412"/>
                    <a:gd name="connsiteY15" fmla="*/ 3346 h 204761"/>
                    <a:gd name="connsiteX16" fmla="*/ 128412 w 128412"/>
                    <a:gd name="connsiteY16" fmla="*/ 5353 h 204761"/>
                    <a:gd name="connsiteX17" fmla="*/ 127743 w 128412"/>
                    <a:gd name="connsiteY17" fmla="*/ 8030 h 204761"/>
                    <a:gd name="connsiteX18" fmla="*/ 21402 w 128412"/>
                    <a:gd name="connsiteY18" fmla="*/ 201415 h 2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8412" h="204761">
                      <a:moveTo>
                        <a:pt x="21402" y="201415"/>
                      </a:moveTo>
                      <a:cubicBezTo>
                        <a:pt x="20733" y="202754"/>
                        <a:pt x="20064" y="203423"/>
                        <a:pt x="19396" y="203423"/>
                      </a:cubicBezTo>
                      <a:cubicBezTo>
                        <a:pt x="18727" y="204092"/>
                        <a:pt x="18058" y="204092"/>
                        <a:pt x="17389" y="204761"/>
                      </a:cubicBezTo>
                      <a:cubicBezTo>
                        <a:pt x="16720" y="204761"/>
                        <a:pt x="15383" y="204761"/>
                        <a:pt x="14045" y="204761"/>
                      </a:cubicBezTo>
                      <a:cubicBezTo>
                        <a:pt x="12707" y="204761"/>
                        <a:pt x="11370" y="204761"/>
                        <a:pt x="9363" y="204092"/>
                      </a:cubicBezTo>
                      <a:cubicBezTo>
                        <a:pt x="7357" y="204092"/>
                        <a:pt x="5351" y="203423"/>
                        <a:pt x="4013" y="202754"/>
                      </a:cubicBezTo>
                      <a:cubicBezTo>
                        <a:pt x="2675" y="202085"/>
                        <a:pt x="2006" y="201415"/>
                        <a:pt x="1338" y="200746"/>
                      </a:cubicBezTo>
                      <a:cubicBezTo>
                        <a:pt x="669" y="200077"/>
                        <a:pt x="0" y="199408"/>
                        <a:pt x="0" y="198739"/>
                      </a:cubicBezTo>
                      <a:cubicBezTo>
                        <a:pt x="0" y="198070"/>
                        <a:pt x="0" y="196732"/>
                        <a:pt x="669" y="196062"/>
                      </a:cubicBezTo>
                      <a:lnTo>
                        <a:pt x="107679" y="3346"/>
                      </a:lnTo>
                      <a:cubicBezTo>
                        <a:pt x="108348" y="2007"/>
                        <a:pt x="109017" y="1338"/>
                        <a:pt x="109685" y="1338"/>
                      </a:cubicBezTo>
                      <a:cubicBezTo>
                        <a:pt x="110354" y="669"/>
                        <a:pt x="111023" y="669"/>
                        <a:pt x="111692" y="0"/>
                      </a:cubicBezTo>
                      <a:cubicBezTo>
                        <a:pt x="112361" y="0"/>
                        <a:pt x="113698" y="0"/>
                        <a:pt x="115036" y="0"/>
                      </a:cubicBezTo>
                      <a:cubicBezTo>
                        <a:pt x="116374" y="0"/>
                        <a:pt x="117711" y="0"/>
                        <a:pt x="119718" y="669"/>
                      </a:cubicBezTo>
                      <a:cubicBezTo>
                        <a:pt x="121724" y="669"/>
                        <a:pt x="123730" y="1338"/>
                        <a:pt x="124399" y="2007"/>
                      </a:cubicBezTo>
                      <a:cubicBezTo>
                        <a:pt x="125737" y="2677"/>
                        <a:pt x="126406" y="3346"/>
                        <a:pt x="127075" y="3346"/>
                      </a:cubicBezTo>
                      <a:cubicBezTo>
                        <a:pt x="127743" y="3346"/>
                        <a:pt x="128412" y="4684"/>
                        <a:pt x="128412" y="5353"/>
                      </a:cubicBezTo>
                      <a:cubicBezTo>
                        <a:pt x="128412" y="6022"/>
                        <a:pt x="128412" y="7361"/>
                        <a:pt x="127743" y="8030"/>
                      </a:cubicBezTo>
                      <a:lnTo>
                        <a:pt x="21402" y="201415"/>
                      </a:lnTo>
                      <a:close/>
                    </a:path>
                  </a:pathLst>
                </a:custGeom>
                <a:solidFill>
                  <a:schemeClr val="bg1"/>
                </a:solidFill>
                <a:ln w="6671" cap="flat">
                  <a:noFill/>
                  <a:prstDash val="solid"/>
                  <a:miter/>
                </a:ln>
              </p:spPr>
              <p:txBody>
                <a:bodyPr rtlCol="0" anchor="ctr"/>
                <a:lstStyle/>
                <a:p>
                  <a:endParaRPr lang="pt-BR"/>
                </a:p>
              </p:txBody>
            </p:sp>
            <p:sp>
              <p:nvSpPr>
                <p:cNvPr id="186" name="Freeform: Shape 185">
                  <a:extLst>
                    <a:ext uri="{FF2B5EF4-FFF2-40B4-BE49-F238E27FC236}">
                      <a16:creationId xmlns:a16="http://schemas.microsoft.com/office/drawing/2014/main" xmlns="" id="{1DDAAF23-A744-0DCA-67CC-541D6CE04DB2}"/>
                    </a:ext>
                  </a:extLst>
                </p:cNvPr>
                <p:cNvSpPr/>
                <p:nvPr/>
              </p:nvSpPr>
              <p:spPr>
                <a:xfrm>
                  <a:off x="969013" y="2921901"/>
                  <a:ext cx="113698" cy="120076"/>
                </a:xfrm>
                <a:custGeom>
                  <a:avLst/>
                  <a:gdLst>
                    <a:gd name="connsiteX0" fmla="*/ 113698 w 113698"/>
                    <a:gd name="connsiteY0" fmla="*/ 76953 h 120076"/>
                    <a:gd name="connsiteX1" fmla="*/ 113029 w 113698"/>
                    <a:gd name="connsiteY1" fmla="*/ 80968 h 120076"/>
                    <a:gd name="connsiteX2" fmla="*/ 111692 w 113698"/>
                    <a:gd name="connsiteY2" fmla="*/ 83644 h 120076"/>
                    <a:gd name="connsiteX3" fmla="*/ 110354 w 113698"/>
                    <a:gd name="connsiteY3" fmla="*/ 85652 h 120076"/>
                    <a:gd name="connsiteX4" fmla="*/ 109017 w 113698"/>
                    <a:gd name="connsiteY4" fmla="*/ 86321 h 120076"/>
                    <a:gd name="connsiteX5" fmla="*/ 4682 w 113698"/>
                    <a:gd name="connsiteY5" fmla="*/ 119779 h 120076"/>
                    <a:gd name="connsiteX6" fmla="*/ 2006 w 113698"/>
                    <a:gd name="connsiteY6" fmla="*/ 119779 h 120076"/>
                    <a:gd name="connsiteX7" fmla="*/ 669 w 113698"/>
                    <a:gd name="connsiteY7" fmla="*/ 118440 h 120076"/>
                    <a:gd name="connsiteX8" fmla="*/ 0 w 113698"/>
                    <a:gd name="connsiteY8" fmla="*/ 115764 h 120076"/>
                    <a:gd name="connsiteX9" fmla="*/ 669 w 113698"/>
                    <a:gd name="connsiteY9" fmla="*/ 111080 h 120076"/>
                    <a:gd name="connsiteX10" fmla="*/ 1338 w 113698"/>
                    <a:gd name="connsiteY10" fmla="*/ 105726 h 120076"/>
                    <a:gd name="connsiteX11" fmla="*/ 2675 w 113698"/>
                    <a:gd name="connsiteY11" fmla="*/ 102381 h 120076"/>
                    <a:gd name="connsiteX12" fmla="*/ 4013 w 113698"/>
                    <a:gd name="connsiteY12" fmla="*/ 100373 h 120076"/>
                    <a:gd name="connsiteX13" fmla="*/ 6688 w 113698"/>
                    <a:gd name="connsiteY13" fmla="*/ 99035 h 120076"/>
                    <a:gd name="connsiteX14" fmla="*/ 92296 w 113698"/>
                    <a:gd name="connsiteY14" fmla="*/ 72269 h 120076"/>
                    <a:gd name="connsiteX15" fmla="*/ 19396 w 113698"/>
                    <a:gd name="connsiteY15" fmla="*/ 21413 h 120076"/>
                    <a:gd name="connsiteX16" fmla="*/ 17389 w 113698"/>
                    <a:gd name="connsiteY16" fmla="*/ 19406 h 120076"/>
                    <a:gd name="connsiteX17" fmla="*/ 16052 w 113698"/>
                    <a:gd name="connsiteY17" fmla="*/ 17398 h 120076"/>
                    <a:gd name="connsiteX18" fmla="*/ 16052 w 113698"/>
                    <a:gd name="connsiteY18" fmla="*/ 14052 h 120076"/>
                    <a:gd name="connsiteX19" fmla="*/ 16720 w 113698"/>
                    <a:gd name="connsiteY19" fmla="*/ 8030 h 120076"/>
                    <a:gd name="connsiteX20" fmla="*/ 18058 w 113698"/>
                    <a:gd name="connsiteY20" fmla="*/ 3346 h 120076"/>
                    <a:gd name="connsiteX21" fmla="*/ 19396 w 113698"/>
                    <a:gd name="connsiteY21" fmla="*/ 669 h 120076"/>
                    <a:gd name="connsiteX22" fmla="*/ 20733 w 113698"/>
                    <a:gd name="connsiteY22" fmla="*/ 0 h 120076"/>
                    <a:gd name="connsiteX23" fmla="*/ 22740 w 113698"/>
                    <a:gd name="connsiteY23" fmla="*/ 1338 h 120076"/>
                    <a:gd name="connsiteX24" fmla="*/ 112361 w 113698"/>
                    <a:gd name="connsiteY24" fmla="*/ 65577 h 120076"/>
                    <a:gd name="connsiteX25" fmla="*/ 113698 w 113698"/>
                    <a:gd name="connsiteY25" fmla="*/ 68923 h 120076"/>
                    <a:gd name="connsiteX26" fmla="*/ 113698 w 113698"/>
                    <a:gd name="connsiteY26" fmla="*/ 76953 h 12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698" h="120076">
                      <a:moveTo>
                        <a:pt x="113698" y="76953"/>
                      </a:moveTo>
                      <a:cubicBezTo>
                        <a:pt x="113698" y="78291"/>
                        <a:pt x="113029" y="79629"/>
                        <a:pt x="113029" y="80968"/>
                      </a:cubicBezTo>
                      <a:cubicBezTo>
                        <a:pt x="112361" y="82306"/>
                        <a:pt x="112361" y="82975"/>
                        <a:pt x="111692" y="83644"/>
                      </a:cubicBezTo>
                      <a:cubicBezTo>
                        <a:pt x="111023" y="84314"/>
                        <a:pt x="111023" y="84983"/>
                        <a:pt x="110354" y="85652"/>
                      </a:cubicBezTo>
                      <a:cubicBezTo>
                        <a:pt x="109685" y="86321"/>
                        <a:pt x="109685" y="86321"/>
                        <a:pt x="109017" y="86321"/>
                      </a:cubicBezTo>
                      <a:lnTo>
                        <a:pt x="4682" y="119779"/>
                      </a:lnTo>
                      <a:cubicBezTo>
                        <a:pt x="4013" y="119779"/>
                        <a:pt x="2675" y="120448"/>
                        <a:pt x="2006" y="119779"/>
                      </a:cubicBezTo>
                      <a:cubicBezTo>
                        <a:pt x="1338" y="119779"/>
                        <a:pt x="669" y="119110"/>
                        <a:pt x="669" y="118440"/>
                      </a:cubicBezTo>
                      <a:cubicBezTo>
                        <a:pt x="669" y="117771"/>
                        <a:pt x="0" y="117102"/>
                        <a:pt x="0" y="115764"/>
                      </a:cubicBezTo>
                      <a:cubicBezTo>
                        <a:pt x="0" y="114425"/>
                        <a:pt x="0" y="113087"/>
                        <a:pt x="669" y="111080"/>
                      </a:cubicBezTo>
                      <a:cubicBezTo>
                        <a:pt x="1338" y="109072"/>
                        <a:pt x="1338" y="107065"/>
                        <a:pt x="1338" y="105726"/>
                      </a:cubicBezTo>
                      <a:cubicBezTo>
                        <a:pt x="1338" y="104388"/>
                        <a:pt x="2006" y="103050"/>
                        <a:pt x="2675" y="102381"/>
                      </a:cubicBezTo>
                      <a:cubicBezTo>
                        <a:pt x="3344" y="101712"/>
                        <a:pt x="3344" y="101042"/>
                        <a:pt x="4013" y="100373"/>
                      </a:cubicBezTo>
                      <a:cubicBezTo>
                        <a:pt x="4682" y="99704"/>
                        <a:pt x="5351" y="99704"/>
                        <a:pt x="6688" y="99035"/>
                      </a:cubicBezTo>
                      <a:lnTo>
                        <a:pt x="92296" y="72269"/>
                      </a:lnTo>
                      <a:lnTo>
                        <a:pt x="19396" y="21413"/>
                      </a:lnTo>
                      <a:cubicBezTo>
                        <a:pt x="18727" y="20744"/>
                        <a:pt x="17389" y="20075"/>
                        <a:pt x="17389" y="19406"/>
                      </a:cubicBezTo>
                      <a:cubicBezTo>
                        <a:pt x="16720" y="18736"/>
                        <a:pt x="16720" y="18067"/>
                        <a:pt x="16052" y="17398"/>
                      </a:cubicBezTo>
                      <a:cubicBezTo>
                        <a:pt x="16052" y="16729"/>
                        <a:pt x="16052" y="15391"/>
                        <a:pt x="16052" y="14052"/>
                      </a:cubicBezTo>
                      <a:cubicBezTo>
                        <a:pt x="16052" y="12714"/>
                        <a:pt x="16720" y="10707"/>
                        <a:pt x="16720" y="8030"/>
                      </a:cubicBezTo>
                      <a:cubicBezTo>
                        <a:pt x="17389" y="6022"/>
                        <a:pt x="17389" y="4015"/>
                        <a:pt x="18058" y="3346"/>
                      </a:cubicBezTo>
                      <a:cubicBezTo>
                        <a:pt x="18727" y="2007"/>
                        <a:pt x="18727" y="1338"/>
                        <a:pt x="19396" y="669"/>
                      </a:cubicBezTo>
                      <a:cubicBezTo>
                        <a:pt x="20064" y="0"/>
                        <a:pt x="20064" y="0"/>
                        <a:pt x="20733" y="0"/>
                      </a:cubicBezTo>
                      <a:cubicBezTo>
                        <a:pt x="21402" y="0"/>
                        <a:pt x="22071" y="669"/>
                        <a:pt x="22740" y="1338"/>
                      </a:cubicBezTo>
                      <a:lnTo>
                        <a:pt x="112361" y="65577"/>
                      </a:lnTo>
                      <a:cubicBezTo>
                        <a:pt x="113029" y="66246"/>
                        <a:pt x="113698" y="66915"/>
                        <a:pt x="113698" y="68923"/>
                      </a:cubicBezTo>
                      <a:cubicBezTo>
                        <a:pt x="113698" y="72269"/>
                        <a:pt x="113698" y="74276"/>
                        <a:pt x="113698" y="76953"/>
                      </a:cubicBezTo>
                      <a:close/>
                    </a:path>
                  </a:pathLst>
                </a:custGeom>
                <a:solidFill>
                  <a:schemeClr val="bg1"/>
                </a:solidFill>
                <a:ln w="6671" cap="flat">
                  <a:noFill/>
                  <a:prstDash val="solid"/>
                  <a:miter/>
                </a:ln>
              </p:spPr>
              <p:txBody>
                <a:bodyPr rtlCol="0" anchor="ctr"/>
                <a:lstStyle/>
                <a:p>
                  <a:endParaRPr lang="pt-BR"/>
                </a:p>
              </p:txBody>
            </p:sp>
          </p:grpSp>
        </p:grpSp>
        <p:grpSp>
          <p:nvGrpSpPr>
            <p:cNvPr id="7" name="Graphic 4">
              <a:extLst>
                <a:ext uri="{FF2B5EF4-FFF2-40B4-BE49-F238E27FC236}">
                  <a16:creationId xmlns:a16="http://schemas.microsoft.com/office/drawing/2014/main" xmlns="" id="{1F221ADD-E59D-397C-ADBE-75A19C036419}"/>
                </a:ext>
              </a:extLst>
            </p:cNvPr>
            <p:cNvGrpSpPr/>
            <p:nvPr/>
          </p:nvGrpSpPr>
          <p:grpSpPr>
            <a:xfrm>
              <a:off x="242682" y="2377180"/>
              <a:ext cx="2051352" cy="2835237"/>
              <a:chOff x="242682" y="2377180"/>
              <a:chExt cx="2051352" cy="2835237"/>
            </a:xfrm>
          </p:grpSpPr>
          <p:sp>
            <p:nvSpPr>
              <p:cNvPr id="130" name="Freeform: Shape 129">
                <a:extLst>
                  <a:ext uri="{FF2B5EF4-FFF2-40B4-BE49-F238E27FC236}">
                    <a16:creationId xmlns:a16="http://schemas.microsoft.com/office/drawing/2014/main" xmlns="" id="{4E0EB0D5-0FAE-1D7A-23D1-A7153BF5F859}"/>
                  </a:ext>
                </a:extLst>
              </p:cNvPr>
              <p:cNvSpPr/>
              <p:nvPr/>
            </p:nvSpPr>
            <p:spPr>
              <a:xfrm>
                <a:off x="1015383" y="3553502"/>
                <a:ext cx="230695" cy="126352"/>
              </a:xfrm>
              <a:custGeom>
                <a:avLst/>
                <a:gdLst>
                  <a:gd name="connsiteX0" fmla="*/ 220487 w 230695"/>
                  <a:gd name="connsiteY0" fmla="*/ 73018 h 126352"/>
                  <a:gd name="connsiteX1" fmla="*/ 84049 w 230695"/>
                  <a:gd name="connsiteY1" fmla="*/ 124543 h 126352"/>
                  <a:gd name="connsiteX2" fmla="*/ 11817 w 230695"/>
                  <a:gd name="connsiteY2" fmla="*/ 66996 h 126352"/>
                  <a:gd name="connsiteX3" fmla="*/ 3791 w 230695"/>
                  <a:gd name="connsiteY3" fmla="*/ 12794 h 126352"/>
                  <a:gd name="connsiteX4" fmla="*/ 23187 w 230695"/>
                  <a:gd name="connsiteY4" fmla="*/ 749 h 126352"/>
                  <a:gd name="connsiteX5" fmla="*/ 177683 w 230695"/>
                  <a:gd name="connsiteY5" fmla="*/ 3426 h 126352"/>
                  <a:gd name="connsiteX6" fmla="*/ 220487 w 230695"/>
                  <a:gd name="connsiteY6" fmla="*/ 73018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95" h="126352">
                    <a:moveTo>
                      <a:pt x="220487" y="73018"/>
                    </a:moveTo>
                    <a:cubicBezTo>
                      <a:pt x="182364" y="82386"/>
                      <a:pt x="101438" y="114506"/>
                      <a:pt x="84049" y="124543"/>
                    </a:cubicBezTo>
                    <a:cubicBezTo>
                      <a:pt x="65991" y="134580"/>
                      <a:pt x="22518" y="101123"/>
                      <a:pt x="11817" y="66996"/>
                    </a:cubicBezTo>
                    <a:cubicBezTo>
                      <a:pt x="4460" y="44244"/>
                      <a:pt x="-5572" y="22162"/>
                      <a:pt x="3791" y="12794"/>
                    </a:cubicBezTo>
                    <a:cubicBezTo>
                      <a:pt x="9142" y="8110"/>
                      <a:pt x="13154" y="2088"/>
                      <a:pt x="23187" y="749"/>
                    </a:cubicBezTo>
                    <a:cubicBezTo>
                      <a:pt x="51946" y="-1927"/>
                      <a:pt x="177683" y="3426"/>
                      <a:pt x="177683" y="3426"/>
                    </a:cubicBezTo>
                    <a:cubicBezTo>
                      <a:pt x="177683" y="3426"/>
                      <a:pt x="258609" y="63650"/>
                      <a:pt x="220487" y="73018"/>
                    </a:cubicBezTo>
                    <a:close/>
                  </a:path>
                </a:pathLst>
              </a:custGeom>
              <a:solidFill>
                <a:srgbClr val="D98A7A"/>
              </a:solidFill>
              <a:ln w="6671" cap="flat">
                <a:noFill/>
                <a:prstDash val="solid"/>
                <a:miter/>
              </a:ln>
            </p:spPr>
            <p:txBody>
              <a:bodyPr rtlCol="0" anchor="ctr"/>
              <a:lstStyle/>
              <a:p>
                <a:endParaRPr lang="pt-BR"/>
              </a:p>
            </p:txBody>
          </p:sp>
          <p:sp>
            <p:nvSpPr>
              <p:cNvPr id="131" name="Freeform: Shape 130">
                <a:extLst>
                  <a:ext uri="{FF2B5EF4-FFF2-40B4-BE49-F238E27FC236}">
                    <a16:creationId xmlns:a16="http://schemas.microsoft.com/office/drawing/2014/main" xmlns="" id="{CAFE7AFD-ED3C-DFFB-D4F5-4E46F821B7A8}"/>
                  </a:ext>
                </a:extLst>
              </p:cNvPr>
              <p:cNvSpPr/>
              <p:nvPr/>
            </p:nvSpPr>
            <p:spPr>
              <a:xfrm>
                <a:off x="878028" y="3557597"/>
                <a:ext cx="176592" cy="142530"/>
              </a:xfrm>
              <a:custGeom>
                <a:avLst/>
                <a:gdLst>
                  <a:gd name="connsiteX0" fmla="*/ 63563 w 176592"/>
                  <a:gd name="connsiteY0" fmla="*/ 42157 h 142530"/>
                  <a:gd name="connsiteX1" fmla="*/ 150509 w 176592"/>
                  <a:gd name="connsiteY1" fmla="*/ 0 h 142530"/>
                  <a:gd name="connsiteX2" fmla="*/ 149171 w 176592"/>
                  <a:gd name="connsiteY2" fmla="*/ 50856 h 142530"/>
                  <a:gd name="connsiteX3" fmla="*/ 176593 w 176592"/>
                  <a:gd name="connsiteY3" fmla="*/ 121786 h 142530"/>
                  <a:gd name="connsiteX4" fmla="*/ 113055 w 176592"/>
                  <a:gd name="connsiteY4" fmla="*/ 142530 h 142530"/>
                  <a:gd name="connsiteX5" fmla="*/ 1364 w 176592"/>
                  <a:gd name="connsiteY5" fmla="*/ 107065 h 142530"/>
                  <a:gd name="connsiteX6" fmla="*/ 63563 w 176592"/>
                  <a:gd name="connsiteY6" fmla="*/ 42157 h 14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2" h="142530">
                    <a:moveTo>
                      <a:pt x="63563" y="42157"/>
                    </a:moveTo>
                    <a:lnTo>
                      <a:pt x="150509" y="0"/>
                    </a:lnTo>
                    <a:lnTo>
                      <a:pt x="149171" y="50856"/>
                    </a:lnTo>
                    <a:lnTo>
                      <a:pt x="176593" y="121786"/>
                    </a:lnTo>
                    <a:lnTo>
                      <a:pt x="113055" y="142530"/>
                    </a:lnTo>
                    <a:cubicBezTo>
                      <a:pt x="113055" y="142530"/>
                      <a:pt x="19422" y="138515"/>
                      <a:pt x="1364" y="107065"/>
                    </a:cubicBezTo>
                    <a:cubicBezTo>
                      <a:pt x="-10675" y="84983"/>
                      <a:pt x="60888" y="44164"/>
                      <a:pt x="63563" y="42157"/>
                    </a:cubicBezTo>
                    <a:close/>
                  </a:path>
                </a:pathLst>
              </a:custGeom>
              <a:solidFill>
                <a:srgbClr val="D98A7A"/>
              </a:solidFill>
              <a:ln w="6671" cap="flat">
                <a:noFill/>
                <a:prstDash val="solid"/>
                <a:miter/>
              </a:ln>
            </p:spPr>
            <p:txBody>
              <a:bodyPr rtlCol="0" anchor="ctr"/>
              <a:lstStyle/>
              <a:p>
                <a:endParaRPr lang="pt-BR"/>
              </a:p>
            </p:txBody>
          </p:sp>
          <p:sp>
            <p:nvSpPr>
              <p:cNvPr id="132" name="Freeform: Shape 131">
                <a:extLst>
                  <a:ext uri="{FF2B5EF4-FFF2-40B4-BE49-F238E27FC236}">
                    <a16:creationId xmlns:a16="http://schemas.microsoft.com/office/drawing/2014/main" xmlns="" id="{07738014-1D41-1A4D-2CED-7CACBD6178ED}"/>
                  </a:ext>
                </a:extLst>
              </p:cNvPr>
              <p:cNvSpPr/>
              <p:nvPr/>
            </p:nvSpPr>
            <p:spPr>
              <a:xfrm>
                <a:off x="1408782" y="2377180"/>
                <a:ext cx="885252" cy="1261941"/>
              </a:xfrm>
              <a:custGeom>
                <a:avLst/>
                <a:gdLst>
                  <a:gd name="connsiteX0" fmla="*/ 731991 w 885252"/>
                  <a:gd name="connsiteY0" fmla="*/ 1260716 h 1261941"/>
                  <a:gd name="connsiteX1" fmla="*/ 873111 w 885252"/>
                  <a:gd name="connsiteY1" fmla="*/ 1184433 h 1261941"/>
                  <a:gd name="connsiteX2" fmla="*/ 847027 w 885252"/>
                  <a:gd name="connsiteY2" fmla="*/ 1031866 h 1261941"/>
                  <a:gd name="connsiteX3" fmla="*/ 845690 w 885252"/>
                  <a:gd name="connsiteY3" fmla="*/ 1021159 h 1261941"/>
                  <a:gd name="connsiteX4" fmla="*/ 782821 w 885252"/>
                  <a:gd name="connsiteY4" fmla="*/ 813052 h 1261941"/>
                  <a:gd name="connsiteX5" fmla="*/ 778140 w 885252"/>
                  <a:gd name="connsiteY5" fmla="*/ 801007 h 1261941"/>
                  <a:gd name="connsiteX6" fmla="*/ 721959 w 885252"/>
                  <a:gd name="connsiteY6" fmla="*/ 640410 h 1261941"/>
                  <a:gd name="connsiteX7" fmla="*/ 719953 w 885252"/>
                  <a:gd name="connsiteY7" fmla="*/ 625020 h 1261941"/>
                  <a:gd name="connsiteX8" fmla="*/ 697213 w 885252"/>
                  <a:gd name="connsiteY8" fmla="*/ 400853 h 1261941"/>
                  <a:gd name="connsiteX9" fmla="*/ 695207 w 885252"/>
                  <a:gd name="connsiteY9" fmla="*/ 386131 h 1261941"/>
                  <a:gd name="connsiteX10" fmla="*/ 742023 w 885252"/>
                  <a:gd name="connsiteY10" fmla="*/ 212820 h 1261941"/>
                  <a:gd name="connsiteX11" fmla="*/ 603579 w 885252"/>
                  <a:gd name="connsiteY11" fmla="*/ 119808 h 1261941"/>
                  <a:gd name="connsiteX12" fmla="*/ 592878 w 885252"/>
                  <a:gd name="connsiteY12" fmla="*/ 108432 h 1261941"/>
                  <a:gd name="connsiteX13" fmla="*/ 494563 w 885252"/>
                  <a:gd name="connsiteY13" fmla="*/ 25457 h 1261941"/>
                  <a:gd name="connsiteX14" fmla="*/ 366819 w 885252"/>
                  <a:gd name="connsiteY14" fmla="*/ 100402 h 1261941"/>
                  <a:gd name="connsiteX15" fmla="*/ 351437 w 885252"/>
                  <a:gd name="connsiteY15" fmla="*/ 94380 h 1261941"/>
                  <a:gd name="connsiteX16" fmla="*/ 245764 w 885252"/>
                  <a:gd name="connsiteY16" fmla="*/ 29 h 1261941"/>
                  <a:gd name="connsiteX17" fmla="*/ 146111 w 885252"/>
                  <a:gd name="connsiteY17" fmla="*/ 101741 h 1261941"/>
                  <a:gd name="connsiteX18" fmla="*/ 132066 w 885252"/>
                  <a:gd name="connsiteY18" fmla="*/ 109771 h 1261941"/>
                  <a:gd name="connsiteX19" fmla="*/ 71873 w 885252"/>
                  <a:gd name="connsiteY19" fmla="*/ 97057 h 1261941"/>
                  <a:gd name="connsiteX20" fmla="*/ 33750 w 885252"/>
                  <a:gd name="connsiteY20" fmla="*/ 125830 h 1261941"/>
                  <a:gd name="connsiteX21" fmla="*/ 42445 w 885252"/>
                  <a:gd name="connsiteY21" fmla="*/ 226873 h 1261941"/>
                  <a:gd name="connsiteX22" fmla="*/ 85249 w 885252"/>
                  <a:gd name="connsiteY22" fmla="*/ 265684 h 1261941"/>
                  <a:gd name="connsiteX23" fmla="*/ 91268 w 885252"/>
                  <a:gd name="connsiteY23" fmla="*/ 275052 h 1261941"/>
                  <a:gd name="connsiteX24" fmla="*/ 77223 w 885252"/>
                  <a:gd name="connsiteY24" fmla="*/ 296465 h 1261941"/>
                  <a:gd name="connsiteX25" fmla="*/ 31744 w 885252"/>
                  <a:gd name="connsiteY25" fmla="*/ 398845 h 1261941"/>
                  <a:gd name="connsiteX26" fmla="*/ 67191 w 885252"/>
                  <a:gd name="connsiteY26" fmla="*/ 475798 h 1261941"/>
                  <a:gd name="connsiteX27" fmla="*/ 62509 w 885252"/>
                  <a:gd name="connsiteY27" fmla="*/ 491189 h 1261941"/>
                  <a:gd name="connsiteX28" fmla="*/ 37094 w 885252"/>
                  <a:gd name="connsiteY28" fmla="*/ 509256 h 1261941"/>
                  <a:gd name="connsiteX29" fmla="*/ 25724 w 885252"/>
                  <a:gd name="connsiteY29" fmla="*/ 568811 h 1261941"/>
                  <a:gd name="connsiteX30" fmla="*/ 47795 w 885252"/>
                  <a:gd name="connsiteY30" fmla="*/ 627696 h 1261941"/>
                  <a:gd name="connsiteX31" fmla="*/ 105313 w 885252"/>
                  <a:gd name="connsiteY31" fmla="*/ 641079 h 1261941"/>
                  <a:gd name="connsiteX32" fmla="*/ 2985 w 885252"/>
                  <a:gd name="connsiteY32" fmla="*/ 766211 h 1261941"/>
                  <a:gd name="connsiteX33" fmla="*/ 21712 w 885252"/>
                  <a:gd name="connsiteY33" fmla="*/ 797662 h 1261941"/>
                  <a:gd name="connsiteX34" fmla="*/ 49802 w 885252"/>
                  <a:gd name="connsiteY34" fmla="*/ 809037 h 1261941"/>
                  <a:gd name="connsiteX35" fmla="*/ 195603 w 885252"/>
                  <a:gd name="connsiteY35" fmla="*/ 815059 h 1261941"/>
                  <a:gd name="connsiteX36" fmla="*/ 166175 w 885252"/>
                  <a:gd name="connsiteY36" fmla="*/ 799000 h 12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5252" h="1261941">
                    <a:moveTo>
                      <a:pt x="731991" y="1260716"/>
                    </a:moveTo>
                    <a:cubicBezTo>
                      <a:pt x="788840" y="1268746"/>
                      <a:pt x="848365" y="1236627"/>
                      <a:pt x="873111" y="1184433"/>
                    </a:cubicBezTo>
                    <a:cubicBezTo>
                      <a:pt x="896519" y="1134915"/>
                      <a:pt x="885150" y="1070677"/>
                      <a:pt x="847027" y="1031866"/>
                    </a:cubicBezTo>
                    <a:cubicBezTo>
                      <a:pt x="844352" y="1029189"/>
                      <a:pt x="843683" y="1024505"/>
                      <a:pt x="845690" y="1021159"/>
                    </a:cubicBezTo>
                    <a:cubicBezTo>
                      <a:pt x="882474" y="950229"/>
                      <a:pt x="852378" y="851863"/>
                      <a:pt x="782821" y="813052"/>
                    </a:cubicBezTo>
                    <a:cubicBezTo>
                      <a:pt x="778140" y="810375"/>
                      <a:pt x="776133" y="805691"/>
                      <a:pt x="778140" y="801007"/>
                    </a:cubicBezTo>
                    <a:cubicBezTo>
                      <a:pt x="802217" y="744129"/>
                      <a:pt x="776133" y="669853"/>
                      <a:pt x="721959" y="640410"/>
                    </a:cubicBezTo>
                    <a:cubicBezTo>
                      <a:pt x="715940" y="637064"/>
                      <a:pt x="715271" y="629704"/>
                      <a:pt x="719953" y="625020"/>
                    </a:cubicBezTo>
                    <a:cubicBezTo>
                      <a:pt x="782821" y="566803"/>
                      <a:pt x="770783" y="445017"/>
                      <a:pt x="697213" y="400853"/>
                    </a:cubicBezTo>
                    <a:cubicBezTo>
                      <a:pt x="691862" y="397507"/>
                      <a:pt x="691194" y="390815"/>
                      <a:pt x="695207" y="386131"/>
                    </a:cubicBezTo>
                    <a:cubicBezTo>
                      <a:pt x="737342" y="339960"/>
                      <a:pt x="760082" y="273044"/>
                      <a:pt x="742023" y="212820"/>
                    </a:cubicBezTo>
                    <a:cubicBezTo>
                      <a:pt x="724634" y="154604"/>
                      <a:pt x="661766" y="110440"/>
                      <a:pt x="603579" y="119808"/>
                    </a:cubicBezTo>
                    <a:cubicBezTo>
                      <a:pt x="596891" y="121146"/>
                      <a:pt x="591540" y="115124"/>
                      <a:pt x="592878" y="108432"/>
                    </a:cubicBezTo>
                    <a:cubicBezTo>
                      <a:pt x="602242" y="63599"/>
                      <a:pt x="544055" y="17427"/>
                      <a:pt x="494563" y="25457"/>
                    </a:cubicBezTo>
                    <a:cubicBezTo>
                      <a:pt x="445070" y="32818"/>
                      <a:pt x="406279" y="68952"/>
                      <a:pt x="366819" y="100402"/>
                    </a:cubicBezTo>
                    <a:cubicBezTo>
                      <a:pt x="360800" y="105086"/>
                      <a:pt x="352105" y="101741"/>
                      <a:pt x="351437" y="94380"/>
                    </a:cubicBezTo>
                    <a:cubicBezTo>
                      <a:pt x="345417" y="43524"/>
                      <a:pt x="297931" y="-1309"/>
                      <a:pt x="245764" y="29"/>
                    </a:cubicBezTo>
                    <a:cubicBezTo>
                      <a:pt x="193597" y="2037"/>
                      <a:pt x="148786" y="50216"/>
                      <a:pt x="146111" y="101741"/>
                    </a:cubicBezTo>
                    <a:cubicBezTo>
                      <a:pt x="146111" y="109101"/>
                      <a:pt x="138085" y="113785"/>
                      <a:pt x="132066" y="109771"/>
                    </a:cubicBezTo>
                    <a:cubicBezTo>
                      <a:pt x="115345" y="100402"/>
                      <a:pt x="87255" y="91703"/>
                      <a:pt x="71873" y="97057"/>
                    </a:cubicBezTo>
                    <a:cubicBezTo>
                      <a:pt x="44451" y="107094"/>
                      <a:pt x="41107" y="115793"/>
                      <a:pt x="33750" y="125830"/>
                    </a:cubicBezTo>
                    <a:cubicBezTo>
                      <a:pt x="12348" y="154604"/>
                      <a:pt x="17030" y="201445"/>
                      <a:pt x="42445" y="226873"/>
                    </a:cubicBezTo>
                    <a:cubicBezTo>
                      <a:pt x="55821" y="240256"/>
                      <a:pt x="71873" y="252300"/>
                      <a:pt x="85249" y="265684"/>
                    </a:cubicBezTo>
                    <a:cubicBezTo>
                      <a:pt x="87924" y="268360"/>
                      <a:pt x="90599" y="271037"/>
                      <a:pt x="91268" y="275052"/>
                    </a:cubicBezTo>
                    <a:cubicBezTo>
                      <a:pt x="93275" y="283751"/>
                      <a:pt x="84580" y="291111"/>
                      <a:pt x="77223" y="296465"/>
                    </a:cubicBezTo>
                    <a:cubicBezTo>
                      <a:pt x="46458" y="320554"/>
                      <a:pt x="29068" y="360034"/>
                      <a:pt x="31744" y="398845"/>
                    </a:cubicBezTo>
                    <a:cubicBezTo>
                      <a:pt x="33750" y="427619"/>
                      <a:pt x="47126" y="455054"/>
                      <a:pt x="67191" y="475798"/>
                    </a:cubicBezTo>
                    <a:cubicBezTo>
                      <a:pt x="72541" y="481151"/>
                      <a:pt x="69866" y="489181"/>
                      <a:pt x="62509" y="491189"/>
                    </a:cubicBezTo>
                    <a:cubicBezTo>
                      <a:pt x="52477" y="493865"/>
                      <a:pt x="43114" y="500557"/>
                      <a:pt x="37094" y="509256"/>
                    </a:cubicBezTo>
                    <a:cubicBezTo>
                      <a:pt x="25056" y="525985"/>
                      <a:pt x="23718" y="548067"/>
                      <a:pt x="25724" y="568811"/>
                    </a:cubicBezTo>
                    <a:cubicBezTo>
                      <a:pt x="27731" y="590224"/>
                      <a:pt x="33081" y="611636"/>
                      <a:pt x="47795" y="627696"/>
                    </a:cubicBezTo>
                    <a:cubicBezTo>
                      <a:pt x="61840" y="643087"/>
                      <a:pt x="86586" y="651117"/>
                      <a:pt x="105313" y="641079"/>
                    </a:cubicBezTo>
                    <a:cubicBezTo>
                      <a:pt x="42445" y="637064"/>
                      <a:pt x="-13736" y="705318"/>
                      <a:pt x="2985" y="766211"/>
                    </a:cubicBezTo>
                    <a:cubicBezTo>
                      <a:pt x="6329" y="778256"/>
                      <a:pt x="11679" y="790301"/>
                      <a:pt x="21712" y="797662"/>
                    </a:cubicBezTo>
                    <a:cubicBezTo>
                      <a:pt x="29737" y="803684"/>
                      <a:pt x="39770" y="807030"/>
                      <a:pt x="49802" y="809037"/>
                    </a:cubicBezTo>
                    <a:cubicBezTo>
                      <a:pt x="97287" y="820413"/>
                      <a:pt x="147448" y="822420"/>
                      <a:pt x="195603" y="815059"/>
                    </a:cubicBezTo>
                    <a:cubicBezTo>
                      <a:pt x="188915" y="805691"/>
                      <a:pt x="177545" y="799669"/>
                      <a:pt x="166175" y="799000"/>
                    </a:cubicBezTo>
                  </a:path>
                </a:pathLst>
              </a:custGeom>
              <a:solidFill>
                <a:schemeClr val="tx1"/>
              </a:solidFill>
              <a:ln w="6671" cap="flat">
                <a:noFill/>
                <a:prstDash val="solid"/>
                <a:miter/>
              </a:ln>
            </p:spPr>
            <p:txBody>
              <a:bodyPr rtlCol="0" anchor="ctr"/>
              <a:lstStyle/>
              <a:p>
                <a:endParaRPr lang="pt-BR"/>
              </a:p>
            </p:txBody>
          </p:sp>
          <p:sp>
            <p:nvSpPr>
              <p:cNvPr id="133" name="Freeform: Shape 132">
                <a:extLst>
                  <a:ext uri="{FF2B5EF4-FFF2-40B4-BE49-F238E27FC236}">
                    <a16:creationId xmlns:a16="http://schemas.microsoft.com/office/drawing/2014/main" xmlns="" id="{13751D0E-9AE5-E151-9A27-3598D2DA1998}"/>
                  </a:ext>
                </a:extLst>
              </p:cNvPr>
              <p:cNvSpPr/>
              <p:nvPr/>
            </p:nvSpPr>
            <p:spPr>
              <a:xfrm>
                <a:off x="380457" y="3855377"/>
                <a:ext cx="1485434" cy="1310868"/>
              </a:xfrm>
              <a:custGeom>
                <a:avLst/>
                <a:gdLst>
                  <a:gd name="connsiteX0" fmla="*/ 1205870 w 1485434"/>
                  <a:gd name="connsiteY0" fmla="*/ 102375 h 1310868"/>
                  <a:gd name="connsiteX1" fmla="*/ 636042 w 1485434"/>
                  <a:gd name="connsiteY1" fmla="*/ 6017 h 1310868"/>
                  <a:gd name="connsiteX2" fmla="*/ 418008 w 1485434"/>
                  <a:gd name="connsiteY2" fmla="*/ 119773 h 1310868"/>
                  <a:gd name="connsiteX3" fmla="*/ 284915 w 1485434"/>
                  <a:gd name="connsiteY3" fmla="*/ 1129528 h 1310868"/>
                  <a:gd name="connsiteX4" fmla="*/ 278895 w 1485434"/>
                  <a:gd name="connsiteY4" fmla="*/ 1169007 h 1310868"/>
                  <a:gd name="connsiteX5" fmla="*/ 0 w 1485434"/>
                  <a:gd name="connsiteY5" fmla="*/ 1310868 h 1310868"/>
                  <a:gd name="connsiteX6" fmla="*/ 424028 w 1485434"/>
                  <a:gd name="connsiteY6" fmla="*/ 1310868 h 1310868"/>
                  <a:gd name="connsiteX7" fmla="*/ 393931 w 1485434"/>
                  <a:gd name="connsiteY7" fmla="*/ 1186406 h 1310868"/>
                  <a:gd name="connsiteX8" fmla="*/ 648749 w 1485434"/>
                  <a:gd name="connsiteY8" fmla="*/ 346617 h 1310868"/>
                  <a:gd name="connsiteX9" fmla="*/ 1230617 w 1485434"/>
                  <a:gd name="connsiteY9" fmla="*/ 465726 h 1310868"/>
                  <a:gd name="connsiteX10" fmla="*/ 1485435 w 1485434"/>
                  <a:gd name="connsiteY10" fmla="*/ 392119 h 1310868"/>
                  <a:gd name="connsiteX11" fmla="*/ 1205870 w 1485434"/>
                  <a:gd name="connsiteY11" fmla="*/ 102375 h 13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5434" h="1310868">
                    <a:moveTo>
                      <a:pt x="1205870" y="102375"/>
                    </a:moveTo>
                    <a:lnTo>
                      <a:pt x="636042" y="6017"/>
                    </a:lnTo>
                    <a:cubicBezTo>
                      <a:pt x="636042" y="6017"/>
                      <a:pt x="454124" y="-39486"/>
                      <a:pt x="418008" y="119773"/>
                    </a:cubicBezTo>
                    <a:cubicBezTo>
                      <a:pt x="375873" y="305129"/>
                      <a:pt x="284915" y="1129528"/>
                      <a:pt x="284915" y="1129528"/>
                    </a:cubicBezTo>
                    <a:lnTo>
                      <a:pt x="278895" y="1169007"/>
                    </a:lnTo>
                    <a:lnTo>
                      <a:pt x="0" y="1310868"/>
                    </a:lnTo>
                    <a:lnTo>
                      <a:pt x="424028" y="1310868"/>
                    </a:lnTo>
                    <a:lnTo>
                      <a:pt x="393931" y="1186406"/>
                    </a:lnTo>
                    <a:lnTo>
                      <a:pt x="648749" y="346617"/>
                    </a:lnTo>
                    <a:cubicBezTo>
                      <a:pt x="648749" y="346617"/>
                      <a:pt x="1085484" y="465726"/>
                      <a:pt x="1230617" y="465726"/>
                    </a:cubicBezTo>
                    <a:cubicBezTo>
                      <a:pt x="1375749" y="465726"/>
                      <a:pt x="1485435" y="414870"/>
                      <a:pt x="1485435" y="392119"/>
                    </a:cubicBezTo>
                    <a:cubicBezTo>
                      <a:pt x="1484766" y="368699"/>
                      <a:pt x="1309537" y="91000"/>
                      <a:pt x="1205870" y="102375"/>
                    </a:cubicBezTo>
                    <a:close/>
                  </a:path>
                </a:pathLst>
              </a:custGeom>
              <a:solidFill>
                <a:schemeClr val="accent1">
                  <a:lumMod val="50000"/>
                </a:schemeClr>
              </a:solidFill>
              <a:ln w="6671" cap="flat">
                <a:noFill/>
                <a:prstDash val="solid"/>
                <a:miter/>
              </a:ln>
            </p:spPr>
            <p:txBody>
              <a:bodyPr rtlCol="0" anchor="ctr"/>
              <a:lstStyle/>
              <a:p>
                <a:endParaRPr lang="pt-BR"/>
              </a:p>
            </p:txBody>
          </p:sp>
          <p:grpSp>
            <p:nvGrpSpPr>
              <p:cNvPr id="9" name="Graphic 4">
                <a:extLst>
                  <a:ext uri="{FF2B5EF4-FFF2-40B4-BE49-F238E27FC236}">
                    <a16:creationId xmlns:a16="http://schemas.microsoft.com/office/drawing/2014/main" xmlns="" id="{D1EDFCC3-A6B0-ED75-AD25-14FCADD6089B}"/>
                  </a:ext>
                </a:extLst>
              </p:cNvPr>
              <p:cNvGrpSpPr/>
              <p:nvPr/>
            </p:nvGrpSpPr>
            <p:grpSpPr>
              <a:xfrm>
                <a:off x="1119496" y="3441059"/>
                <a:ext cx="1138207" cy="1751283"/>
                <a:chOff x="1119496" y="3441059"/>
                <a:chExt cx="1138207" cy="1751283"/>
              </a:xfrm>
            </p:grpSpPr>
            <p:sp>
              <p:nvSpPr>
                <p:cNvPr id="165" name="Freeform: Shape 164">
                  <a:extLst>
                    <a:ext uri="{FF2B5EF4-FFF2-40B4-BE49-F238E27FC236}">
                      <a16:creationId xmlns:a16="http://schemas.microsoft.com/office/drawing/2014/main" xmlns="" id="{4D6769C2-1C33-0A84-2671-A3CBD893992B}"/>
                    </a:ext>
                  </a:extLst>
                </p:cNvPr>
                <p:cNvSpPr/>
                <p:nvPr/>
              </p:nvSpPr>
              <p:spPr>
                <a:xfrm>
                  <a:off x="2055955" y="3628528"/>
                  <a:ext cx="201748" cy="879269"/>
                </a:xfrm>
                <a:custGeom>
                  <a:avLst/>
                  <a:gdLst>
                    <a:gd name="connsiteX0" fmla="*/ 44021 w 201748"/>
                    <a:gd name="connsiteY0" fmla="*/ 879269 h 879269"/>
                    <a:gd name="connsiteX1" fmla="*/ 138993 w 201748"/>
                    <a:gd name="connsiteY1" fmla="*/ 847150 h 879269"/>
                    <a:gd name="connsiteX2" fmla="*/ 200524 w 201748"/>
                    <a:gd name="connsiteY2" fmla="*/ 641719 h 879269"/>
                    <a:gd name="connsiteX3" fmla="*/ 138993 w 201748"/>
                    <a:gd name="connsiteY3" fmla="*/ 438965 h 879269"/>
                    <a:gd name="connsiteX4" fmla="*/ 62748 w 201748"/>
                    <a:gd name="connsiteY4" fmla="*/ 8030 h 879269"/>
                    <a:gd name="connsiteX5" fmla="*/ 8574 w 201748"/>
                    <a:gd name="connsiteY5" fmla="*/ 0 h 879269"/>
                    <a:gd name="connsiteX6" fmla="*/ 87494 w 201748"/>
                    <a:gd name="connsiteY6" fmla="*/ 457033 h 879269"/>
                    <a:gd name="connsiteX7" fmla="*/ 145681 w 201748"/>
                    <a:gd name="connsiteY7" fmla="*/ 644396 h 879269"/>
                    <a:gd name="connsiteX8" fmla="*/ 103546 w 201748"/>
                    <a:gd name="connsiteY8" fmla="*/ 807000 h 879269"/>
                    <a:gd name="connsiteX9" fmla="*/ 30645 w 201748"/>
                    <a:gd name="connsiteY9" fmla="*/ 826406 h 879269"/>
                    <a:gd name="connsiteX10" fmla="*/ 19944 w 201748"/>
                    <a:gd name="connsiteY10" fmla="*/ 876593 h 879269"/>
                    <a:gd name="connsiteX11" fmla="*/ 44021 w 201748"/>
                    <a:gd name="connsiteY11" fmla="*/ 879269 h 8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748" h="879269">
                      <a:moveTo>
                        <a:pt x="44021" y="879269"/>
                      </a:moveTo>
                      <a:cubicBezTo>
                        <a:pt x="68099" y="879269"/>
                        <a:pt x="106221" y="873916"/>
                        <a:pt x="138993" y="847150"/>
                      </a:cubicBezTo>
                      <a:cubicBezTo>
                        <a:pt x="186479" y="808339"/>
                        <a:pt x="207212" y="739416"/>
                        <a:pt x="200524" y="641719"/>
                      </a:cubicBezTo>
                      <a:cubicBezTo>
                        <a:pt x="195842" y="576142"/>
                        <a:pt x="168421" y="509227"/>
                        <a:pt x="138993" y="438965"/>
                      </a:cubicBezTo>
                      <a:cubicBezTo>
                        <a:pt x="89501" y="320525"/>
                        <a:pt x="33989" y="186025"/>
                        <a:pt x="62748" y="8030"/>
                      </a:cubicBezTo>
                      <a:lnTo>
                        <a:pt x="8574" y="0"/>
                      </a:lnTo>
                      <a:cubicBezTo>
                        <a:pt x="-22860" y="191378"/>
                        <a:pt x="38671" y="338592"/>
                        <a:pt x="87494" y="457033"/>
                      </a:cubicBezTo>
                      <a:cubicBezTo>
                        <a:pt x="116253" y="526625"/>
                        <a:pt x="141668" y="586849"/>
                        <a:pt x="145681" y="644396"/>
                      </a:cubicBezTo>
                      <a:cubicBezTo>
                        <a:pt x="151032" y="723356"/>
                        <a:pt x="136986" y="779565"/>
                        <a:pt x="103546" y="807000"/>
                      </a:cubicBezTo>
                      <a:cubicBezTo>
                        <a:pt x="72111" y="833097"/>
                        <a:pt x="32652" y="826406"/>
                        <a:pt x="30645" y="826406"/>
                      </a:cubicBezTo>
                      <a:lnTo>
                        <a:pt x="19944" y="876593"/>
                      </a:lnTo>
                      <a:cubicBezTo>
                        <a:pt x="20613" y="877262"/>
                        <a:pt x="29976" y="879269"/>
                        <a:pt x="44021" y="879269"/>
                      </a:cubicBezTo>
                      <a:close/>
                    </a:path>
                  </a:pathLst>
                </a:custGeom>
                <a:solidFill>
                  <a:srgbClr val="13243A"/>
                </a:solidFill>
                <a:ln w="6671" cap="flat">
                  <a:noFill/>
                  <a:prstDash val="solid"/>
                  <a:miter/>
                </a:ln>
              </p:spPr>
              <p:txBody>
                <a:bodyPr rtlCol="0" anchor="ctr"/>
                <a:lstStyle/>
                <a:p>
                  <a:endParaRPr lang="pt-BR"/>
                </a:p>
              </p:txBody>
            </p:sp>
            <p:grpSp>
              <p:nvGrpSpPr>
                <p:cNvPr id="10" name="Graphic 4">
                  <a:extLst>
                    <a:ext uri="{FF2B5EF4-FFF2-40B4-BE49-F238E27FC236}">
                      <a16:creationId xmlns:a16="http://schemas.microsoft.com/office/drawing/2014/main" xmlns="" id="{114C1445-A25E-D683-AA61-2A31627FE31A}"/>
                    </a:ext>
                  </a:extLst>
                </p:cNvPr>
                <p:cNvGrpSpPr/>
                <p:nvPr/>
              </p:nvGrpSpPr>
              <p:grpSpPr>
                <a:xfrm>
                  <a:off x="1156281" y="4672409"/>
                  <a:ext cx="889521" cy="519933"/>
                  <a:chOff x="1156281" y="4672409"/>
                  <a:chExt cx="889521" cy="519933"/>
                </a:xfrm>
              </p:grpSpPr>
              <p:sp>
                <p:nvSpPr>
                  <p:cNvPr id="175" name="Freeform: Shape 174">
                    <a:extLst>
                      <a:ext uri="{FF2B5EF4-FFF2-40B4-BE49-F238E27FC236}">
                        <a16:creationId xmlns:a16="http://schemas.microsoft.com/office/drawing/2014/main" xmlns="" id="{684F508F-982E-03F3-2830-961846F0B888}"/>
                      </a:ext>
                    </a:extLst>
                  </p:cNvPr>
                  <p:cNvSpPr/>
                  <p:nvPr/>
                </p:nvSpPr>
                <p:spPr>
                  <a:xfrm>
                    <a:off x="1592347" y="4672409"/>
                    <a:ext cx="93633" cy="328554"/>
                  </a:xfrm>
                  <a:custGeom>
                    <a:avLst/>
                    <a:gdLst>
                      <a:gd name="connsiteX0" fmla="*/ 0 w 93633"/>
                      <a:gd name="connsiteY0" fmla="*/ 0 h 328554"/>
                      <a:gd name="connsiteX1" fmla="*/ 93634 w 93633"/>
                      <a:gd name="connsiteY1" fmla="*/ 0 h 328554"/>
                      <a:gd name="connsiteX2" fmla="*/ 93634 w 93633"/>
                      <a:gd name="connsiteY2" fmla="*/ 328555 h 328554"/>
                      <a:gd name="connsiteX3" fmla="*/ 0 w 93633"/>
                      <a:gd name="connsiteY3" fmla="*/ 328555 h 328554"/>
                    </a:gdLst>
                    <a:ahLst/>
                    <a:cxnLst>
                      <a:cxn ang="0">
                        <a:pos x="connsiteX0" y="connsiteY0"/>
                      </a:cxn>
                      <a:cxn ang="0">
                        <a:pos x="connsiteX1" y="connsiteY1"/>
                      </a:cxn>
                      <a:cxn ang="0">
                        <a:pos x="connsiteX2" y="connsiteY2"/>
                      </a:cxn>
                      <a:cxn ang="0">
                        <a:pos x="connsiteX3" y="connsiteY3"/>
                      </a:cxn>
                    </a:cxnLst>
                    <a:rect l="l" t="t" r="r" b="b"/>
                    <a:pathLst>
                      <a:path w="93633" h="328554">
                        <a:moveTo>
                          <a:pt x="0" y="0"/>
                        </a:moveTo>
                        <a:lnTo>
                          <a:pt x="93634" y="0"/>
                        </a:lnTo>
                        <a:lnTo>
                          <a:pt x="93634" y="328555"/>
                        </a:lnTo>
                        <a:lnTo>
                          <a:pt x="0" y="328555"/>
                        </a:lnTo>
                        <a:close/>
                      </a:path>
                    </a:pathLst>
                  </a:custGeom>
                  <a:solidFill>
                    <a:srgbClr val="13243A"/>
                  </a:solidFill>
                  <a:ln w="6671" cap="flat">
                    <a:noFill/>
                    <a:prstDash val="solid"/>
                    <a:miter/>
                  </a:ln>
                </p:spPr>
                <p:txBody>
                  <a:bodyPr rtlCol="0" anchor="ctr"/>
                  <a:lstStyle/>
                  <a:p>
                    <a:endParaRPr lang="pt-BR"/>
                  </a:p>
                </p:txBody>
              </p:sp>
              <p:grpSp>
                <p:nvGrpSpPr>
                  <p:cNvPr id="11" name="Graphic 4">
                    <a:extLst>
                      <a:ext uri="{FF2B5EF4-FFF2-40B4-BE49-F238E27FC236}">
                        <a16:creationId xmlns:a16="http://schemas.microsoft.com/office/drawing/2014/main" xmlns="" id="{5621BC8C-FB82-D1D7-00CA-A1B5BAD7D96F}"/>
                      </a:ext>
                    </a:extLst>
                  </p:cNvPr>
                  <p:cNvGrpSpPr/>
                  <p:nvPr/>
                </p:nvGrpSpPr>
                <p:grpSpPr>
                  <a:xfrm>
                    <a:off x="1250810" y="4931372"/>
                    <a:ext cx="776707" cy="201415"/>
                    <a:chOff x="1250810" y="4931372"/>
                    <a:chExt cx="776707" cy="201415"/>
                  </a:xfrm>
                  <a:solidFill>
                    <a:srgbClr val="13243A"/>
                  </a:solidFill>
                </p:grpSpPr>
                <p:sp>
                  <p:nvSpPr>
                    <p:cNvPr id="180" name="Freeform: Shape 179">
                      <a:extLst>
                        <a:ext uri="{FF2B5EF4-FFF2-40B4-BE49-F238E27FC236}">
                          <a16:creationId xmlns:a16="http://schemas.microsoft.com/office/drawing/2014/main" xmlns="" id="{BF3BD1FF-5EA4-627B-82CA-57130F165832}"/>
                        </a:ext>
                      </a:extLst>
                    </p:cNvPr>
                    <p:cNvSpPr/>
                    <p:nvPr/>
                  </p:nvSpPr>
                  <p:spPr>
                    <a:xfrm>
                      <a:off x="1639833" y="4931372"/>
                      <a:ext cx="387685" cy="201415"/>
                    </a:xfrm>
                    <a:custGeom>
                      <a:avLst/>
                      <a:gdLst>
                        <a:gd name="connsiteX0" fmla="*/ 45479 w 387685"/>
                        <a:gd name="connsiteY0" fmla="*/ 0 h 201415"/>
                        <a:gd name="connsiteX1" fmla="*/ 0 w 387685"/>
                        <a:gd name="connsiteY1" fmla="*/ 72938 h 201415"/>
                        <a:gd name="connsiteX2" fmla="*/ 384568 w 387685"/>
                        <a:gd name="connsiteY2" fmla="*/ 201415 h 201415"/>
                        <a:gd name="connsiteX3" fmla="*/ 315680 w 387685"/>
                        <a:gd name="connsiteY3" fmla="*/ 124463 h 201415"/>
                        <a:gd name="connsiteX4" fmla="*/ 45479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45479" y="0"/>
                          </a:moveTo>
                          <a:lnTo>
                            <a:pt x="0" y="72938"/>
                          </a:lnTo>
                          <a:lnTo>
                            <a:pt x="384568" y="201415"/>
                          </a:lnTo>
                          <a:cubicBezTo>
                            <a:pt x="384568" y="201415"/>
                            <a:pt x="409983" y="175988"/>
                            <a:pt x="315680" y="124463"/>
                          </a:cubicBezTo>
                          <a:cubicBezTo>
                            <a:pt x="205326" y="64239"/>
                            <a:pt x="45479" y="0"/>
                            <a:pt x="45479" y="0"/>
                          </a:cubicBezTo>
                          <a:close/>
                        </a:path>
                      </a:pathLst>
                    </a:custGeom>
                    <a:solidFill>
                      <a:srgbClr val="13243A"/>
                    </a:solidFill>
                    <a:ln w="6671" cap="flat">
                      <a:noFill/>
                      <a:prstDash val="solid"/>
                      <a:miter/>
                    </a:ln>
                  </p:spPr>
                  <p:txBody>
                    <a:bodyPr rtlCol="0" anchor="ctr"/>
                    <a:lstStyle/>
                    <a:p>
                      <a:endParaRPr lang="pt-BR"/>
                    </a:p>
                  </p:txBody>
                </p:sp>
                <p:sp>
                  <p:nvSpPr>
                    <p:cNvPr id="181" name="Freeform: Shape 180">
                      <a:extLst>
                        <a:ext uri="{FF2B5EF4-FFF2-40B4-BE49-F238E27FC236}">
                          <a16:creationId xmlns:a16="http://schemas.microsoft.com/office/drawing/2014/main" xmlns="" id="{89D43FA3-E57D-BE0F-688F-53D8BBF65852}"/>
                        </a:ext>
                      </a:extLst>
                    </p:cNvPr>
                    <p:cNvSpPr/>
                    <p:nvPr/>
                  </p:nvSpPr>
                  <p:spPr>
                    <a:xfrm>
                      <a:off x="1250810" y="4931372"/>
                      <a:ext cx="387685" cy="201415"/>
                    </a:xfrm>
                    <a:custGeom>
                      <a:avLst/>
                      <a:gdLst>
                        <a:gd name="connsiteX0" fmla="*/ 342206 w 387685"/>
                        <a:gd name="connsiteY0" fmla="*/ 0 h 201415"/>
                        <a:gd name="connsiteX1" fmla="*/ 387685 w 387685"/>
                        <a:gd name="connsiteY1" fmla="*/ 72938 h 201415"/>
                        <a:gd name="connsiteX2" fmla="*/ 3117 w 387685"/>
                        <a:gd name="connsiteY2" fmla="*/ 201415 h 201415"/>
                        <a:gd name="connsiteX3" fmla="*/ 72005 w 387685"/>
                        <a:gd name="connsiteY3" fmla="*/ 124463 h 201415"/>
                        <a:gd name="connsiteX4" fmla="*/ 342206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342206" y="0"/>
                          </a:moveTo>
                          <a:lnTo>
                            <a:pt x="387685" y="72938"/>
                          </a:lnTo>
                          <a:lnTo>
                            <a:pt x="3117" y="201415"/>
                          </a:lnTo>
                          <a:cubicBezTo>
                            <a:pt x="3117" y="201415"/>
                            <a:pt x="-22297" y="175988"/>
                            <a:pt x="72005" y="124463"/>
                          </a:cubicBezTo>
                          <a:cubicBezTo>
                            <a:pt x="182359" y="64239"/>
                            <a:pt x="342206" y="0"/>
                            <a:pt x="342206" y="0"/>
                          </a:cubicBezTo>
                          <a:close/>
                        </a:path>
                      </a:pathLst>
                    </a:custGeom>
                    <a:solidFill>
                      <a:srgbClr val="13243A"/>
                    </a:solidFill>
                    <a:ln w="6671" cap="flat">
                      <a:noFill/>
                      <a:prstDash val="solid"/>
                      <a:miter/>
                    </a:ln>
                  </p:spPr>
                  <p:txBody>
                    <a:bodyPr rtlCol="0" anchor="ctr"/>
                    <a:lstStyle/>
                    <a:p>
                      <a:endParaRPr lang="pt-BR"/>
                    </a:p>
                  </p:txBody>
                </p:sp>
              </p:grpSp>
              <p:sp>
                <p:nvSpPr>
                  <p:cNvPr id="177" name="Freeform: Shape 176">
                    <a:extLst>
                      <a:ext uri="{FF2B5EF4-FFF2-40B4-BE49-F238E27FC236}">
                        <a16:creationId xmlns:a16="http://schemas.microsoft.com/office/drawing/2014/main" xmlns="" id="{3AEB39E4-63FA-5CCD-EBB8-92F768B69DC4}"/>
                      </a:ext>
                    </a:extLst>
                  </p:cNvPr>
                  <p:cNvSpPr/>
                  <p:nvPr/>
                </p:nvSpPr>
                <p:spPr>
                  <a:xfrm>
                    <a:off x="1980259"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3243A"/>
                  </a:solidFill>
                  <a:ln w="6671" cap="flat">
                    <a:noFill/>
                    <a:prstDash val="solid"/>
                    <a:miter/>
                  </a:ln>
                </p:spPr>
                <p:txBody>
                  <a:bodyPr rtlCol="0" anchor="ctr"/>
                  <a:lstStyle/>
                  <a:p>
                    <a:endParaRPr lang="pt-BR"/>
                  </a:p>
                </p:txBody>
              </p:sp>
              <p:sp>
                <p:nvSpPr>
                  <p:cNvPr id="178" name="Freeform: Shape 177">
                    <a:extLst>
                      <a:ext uri="{FF2B5EF4-FFF2-40B4-BE49-F238E27FC236}">
                        <a16:creationId xmlns:a16="http://schemas.microsoft.com/office/drawing/2014/main" xmlns="" id="{F9300E43-3662-8228-B036-651EA983EC12}"/>
                      </a:ext>
                    </a:extLst>
                  </p:cNvPr>
                  <p:cNvSpPr/>
                  <p:nvPr/>
                </p:nvSpPr>
                <p:spPr>
                  <a:xfrm>
                    <a:off x="1235200"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24E73"/>
                  </a:solidFill>
                  <a:ln w="6671" cap="flat">
                    <a:noFill/>
                    <a:prstDash val="solid"/>
                    <a:miter/>
                  </a:ln>
                </p:spPr>
                <p:txBody>
                  <a:bodyPr rtlCol="0" anchor="ctr"/>
                  <a:lstStyle/>
                  <a:p>
                    <a:endParaRPr lang="pt-BR"/>
                  </a:p>
                </p:txBody>
              </p:sp>
              <p:sp>
                <p:nvSpPr>
                  <p:cNvPr id="179" name="Freeform: Shape 178">
                    <a:extLst>
                      <a:ext uri="{FF2B5EF4-FFF2-40B4-BE49-F238E27FC236}">
                        <a16:creationId xmlns:a16="http://schemas.microsoft.com/office/drawing/2014/main" xmlns="" id="{DA9DC400-18F1-EDF0-0783-CBC1F5C742BB}"/>
                      </a:ext>
                    </a:extLst>
                  </p:cNvPr>
                  <p:cNvSpPr/>
                  <p:nvPr/>
                </p:nvSpPr>
                <p:spPr>
                  <a:xfrm>
                    <a:off x="1156281"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F80BD"/>
                  </a:solidFill>
                  <a:ln w="6671" cap="flat">
                    <a:noFill/>
                    <a:prstDash val="solid"/>
                    <a:miter/>
                  </a:ln>
                </p:spPr>
                <p:txBody>
                  <a:bodyPr rtlCol="0" anchor="ctr"/>
                  <a:lstStyle/>
                  <a:p>
                    <a:endParaRPr lang="pt-BR"/>
                  </a:p>
                </p:txBody>
              </p:sp>
            </p:grpSp>
            <p:sp>
              <p:nvSpPr>
                <p:cNvPr id="167" name="Freeform: Shape 166">
                  <a:extLst>
                    <a:ext uri="{FF2B5EF4-FFF2-40B4-BE49-F238E27FC236}">
                      <a16:creationId xmlns:a16="http://schemas.microsoft.com/office/drawing/2014/main" xmlns="" id="{E86E8E38-29BB-105D-B664-F5C71E5A4C97}"/>
                    </a:ext>
                  </a:extLst>
                </p:cNvPr>
                <p:cNvSpPr/>
                <p:nvPr/>
              </p:nvSpPr>
              <p:spPr>
                <a:xfrm>
                  <a:off x="1605723" y="4574043"/>
                  <a:ext cx="68887" cy="112417"/>
                </a:xfrm>
                <a:custGeom>
                  <a:avLst/>
                  <a:gdLst>
                    <a:gd name="connsiteX0" fmla="*/ 0 w 68887"/>
                    <a:gd name="connsiteY0" fmla="*/ 0 h 112417"/>
                    <a:gd name="connsiteX1" fmla="*/ 68888 w 68887"/>
                    <a:gd name="connsiteY1" fmla="*/ 0 h 112417"/>
                    <a:gd name="connsiteX2" fmla="*/ 68888 w 68887"/>
                    <a:gd name="connsiteY2" fmla="*/ 112418 h 112417"/>
                    <a:gd name="connsiteX3" fmla="*/ 0 w 68887"/>
                    <a:gd name="connsiteY3" fmla="*/ 112418 h 112417"/>
                  </a:gdLst>
                  <a:ahLst/>
                  <a:cxnLst>
                    <a:cxn ang="0">
                      <a:pos x="connsiteX0" y="connsiteY0"/>
                    </a:cxn>
                    <a:cxn ang="0">
                      <a:pos x="connsiteX1" y="connsiteY1"/>
                    </a:cxn>
                    <a:cxn ang="0">
                      <a:pos x="connsiteX2" y="connsiteY2"/>
                    </a:cxn>
                    <a:cxn ang="0">
                      <a:pos x="connsiteX3" y="connsiteY3"/>
                    </a:cxn>
                  </a:cxnLst>
                  <a:rect l="l" t="t" r="r" b="b"/>
                  <a:pathLst>
                    <a:path w="68887" h="112417">
                      <a:moveTo>
                        <a:pt x="0" y="0"/>
                      </a:moveTo>
                      <a:lnTo>
                        <a:pt x="68888" y="0"/>
                      </a:lnTo>
                      <a:lnTo>
                        <a:pt x="68888" y="112418"/>
                      </a:lnTo>
                      <a:lnTo>
                        <a:pt x="0" y="112418"/>
                      </a:lnTo>
                      <a:close/>
                    </a:path>
                  </a:pathLst>
                </a:custGeom>
                <a:solidFill>
                  <a:srgbClr val="13243A"/>
                </a:solidFill>
                <a:ln w="6671" cap="flat">
                  <a:noFill/>
                  <a:prstDash val="solid"/>
                  <a:miter/>
                </a:ln>
              </p:spPr>
              <p:txBody>
                <a:bodyPr rtlCol="0" anchor="ctr"/>
                <a:lstStyle/>
                <a:p>
                  <a:endParaRPr lang="pt-BR"/>
                </a:p>
              </p:txBody>
            </p:sp>
            <p:sp>
              <p:nvSpPr>
                <p:cNvPr id="168" name="Freeform: Shape 167">
                  <a:extLst>
                    <a:ext uri="{FF2B5EF4-FFF2-40B4-BE49-F238E27FC236}">
                      <a16:creationId xmlns:a16="http://schemas.microsoft.com/office/drawing/2014/main" xmlns="" id="{EE13DEB0-08C2-103B-790C-4C042200B2D0}"/>
                    </a:ext>
                  </a:extLst>
                </p:cNvPr>
                <p:cNvSpPr/>
                <p:nvPr/>
              </p:nvSpPr>
              <p:spPr>
                <a:xfrm>
                  <a:off x="1554225" y="4451588"/>
                  <a:ext cx="171216" cy="125800"/>
                </a:xfrm>
                <a:custGeom>
                  <a:avLst/>
                  <a:gdLst>
                    <a:gd name="connsiteX0" fmla="*/ 0 w 171216"/>
                    <a:gd name="connsiteY0" fmla="*/ 62900 h 125800"/>
                    <a:gd name="connsiteX1" fmla="*/ 66881 w 171216"/>
                    <a:gd name="connsiteY1" fmla="*/ 125801 h 125800"/>
                    <a:gd name="connsiteX2" fmla="*/ 104335 w 171216"/>
                    <a:gd name="connsiteY2" fmla="*/ 125801 h 125800"/>
                    <a:gd name="connsiteX3" fmla="*/ 171216 w 171216"/>
                    <a:gd name="connsiteY3" fmla="*/ 62900 h 125800"/>
                    <a:gd name="connsiteX4" fmla="*/ 171216 w 171216"/>
                    <a:gd name="connsiteY4" fmla="*/ 62900 h 125800"/>
                    <a:gd name="connsiteX5" fmla="*/ 104335 w 171216"/>
                    <a:gd name="connsiteY5" fmla="*/ 0 h 125800"/>
                    <a:gd name="connsiteX6" fmla="*/ 66881 w 171216"/>
                    <a:gd name="connsiteY6" fmla="*/ 0 h 125800"/>
                    <a:gd name="connsiteX7" fmla="*/ 0 w 171216"/>
                    <a:gd name="connsiteY7" fmla="*/ 62900 h 125800"/>
                    <a:gd name="connsiteX8" fmla="*/ 0 w 171216"/>
                    <a:gd name="connsiteY8" fmla="*/ 62900 h 1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16" h="125800">
                      <a:moveTo>
                        <a:pt x="0" y="62900"/>
                      </a:moveTo>
                      <a:cubicBezTo>
                        <a:pt x="0" y="97697"/>
                        <a:pt x="30097" y="125801"/>
                        <a:pt x="66881" y="125801"/>
                      </a:cubicBezTo>
                      <a:lnTo>
                        <a:pt x="104335" y="125801"/>
                      </a:lnTo>
                      <a:cubicBezTo>
                        <a:pt x="141120" y="125801"/>
                        <a:pt x="171216" y="97697"/>
                        <a:pt x="171216" y="62900"/>
                      </a:cubicBezTo>
                      <a:lnTo>
                        <a:pt x="171216" y="62900"/>
                      </a:lnTo>
                      <a:cubicBezTo>
                        <a:pt x="171216" y="28105"/>
                        <a:pt x="141120" y="0"/>
                        <a:pt x="104335" y="0"/>
                      </a:cubicBezTo>
                      <a:lnTo>
                        <a:pt x="66881" y="0"/>
                      </a:lnTo>
                      <a:cubicBezTo>
                        <a:pt x="30097" y="0"/>
                        <a:pt x="0" y="28105"/>
                        <a:pt x="0" y="62900"/>
                      </a:cubicBezTo>
                      <a:lnTo>
                        <a:pt x="0" y="62900"/>
                      </a:lnTo>
                      <a:close/>
                    </a:path>
                  </a:pathLst>
                </a:custGeom>
                <a:solidFill>
                  <a:srgbClr val="13243A"/>
                </a:solidFill>
                <a:ln w="6671" cap="flat">
                  <a:noFill/>
                  <a:prstDash val="solid"/>
                  <a:miter/>
                </a:ln>
              </p:spPr>
              <p:txBody>
                <a:bodyPr rtlCol="0" anchor="ctr"/>
                <a:lstStyle/>
                <a:p>
                  <a:endParaRPr lang="pt-BR"/>
                </a:p>
              </p:txBody>
            </p:sp>
            <p:sp>
              <p:nvSpPr>
                <p:cNvPr id="169" name="Freeform: Shape 168">
                  <a:extLst>
                    <a:ext uri="{FF2B5EF4-FFF2-40B4-BE49-F238E27FC236}">
                      <a16:creationId xmlns:a16="http://schemas.microsoft.com/office/drawing/2014/main" xmlns="" id="{1EEA6AEE-2076-C522-806E-E4D0B3E30059}"/>
                    </a:ext>
                  </a:extLst>
                </p:cNvPr>
                <p:cNvSpPr/>
                <p:nvPr/>
              </p:nvSpPr>
              <p:spPr>
                <a:xfrm>
                  <a:off x="1127522" y="4303705"/>
                  <a:ext cx="1025959" cy="153236"/>
                </a:xfrm>
                <a:custGeom>
                  <a:avLst/>
                  <a:gdLst>
                    <a:gd name="connsiteX0" fmla="*/ 2675 w 1025959"/>
                    <a:gd name="connsiteY0" fmla="*/ 153236 h 153236"/>
                    <a:gd name="connsiteX1" fmla="*/ 0 w 1025959"/>
                    <a:gd name="connsiteY1" fmla="*/ 91674 h 153236"/>
                    <a:gd name="connsiteX2" fmla="*/ 78251 w 1025959"/>
                    <a:gd name="connsiteY2" fmla="*/ 0 h 153236"/>
                    <a:gd name="connsiteX3" fmla="*/ 947709 w 1025959"/>
                    <a:gd name="connsiteY3" fmla="*/ 0 h 153236"/>
                    <a:gd name="connsiteX4" fmla="*/ 1025960 w 1025959"/>
                    <a:gd name="connsiteY4" fmla="*/ 91674 h 153236"/>
                    <a:gd name="connsiteX5" fmla="*/ 1023284 w 1025959"/>
                    <a:gd name="connsiteY5" fmla="*/ 153236 h 153236"/>
                    <a:gd name="connsiteX6" fmla="*/ 2675 w 1025959"/>
                    <a:gd name="connsiteY6" fmla="*/ 153236 h 1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59" h="153236">
                      <a:moveTo>
                        <a:pt x="2675" y="153236"/>
                      </a:moveTo>
                      <a:cubicBezTo>
                        <a:pt x="1338" y="145876"/>
                        <a:pt x="0" y="99704"/>
                        <a:pt x="0" y="91674"/>
                      </a:cubicBezTo>
                      <a:cubicBezTo>
                        <a:pt x="0" y="40818"/>
                        <a:pt x="34778" y="0"/>
                        <a:pt x="78251" y="0"/>
                      </a:cubicBezTo>
                      <a:lnTo>
                        <a:pt x="947709" y="0"/>
                      </a:lnTo>
                      <a:cubicBezTo>
                        <a:pt x="990513" y="0"/>
                        <a:pt x="1025960" y="40818"/>
                        <a:pt x="1025960" y="91674"/>
                      </a:cubicBezTo>
                      <a:cubicBezTo>
                        <a:pt x="1025960" y="99704"/>
                        <a:pt x="1025291" y="145876"/>
                        <a:pt x="1023284" y="153236"/>
                      </a:cubicBezTo>
                      <a:lnTo>
                        <a:pt x="2675" y="153236"/>
                      </a:lnTo>
                      <a:close/>
                    </a:path>
                  </a:pathLst>
                </a:custGeom>
                <a:solidFill>
                  <a:srgbClr val="13243A"/>
                </a:solidFill>
                <a:ln w="6671" cap="flat">
                  <a:noFill/>
                  <a:prstDash val="solid"/>
                  <a:miter/>
                </a:ln>
              </p:spPr>
              <p:txBody>
                <a:bodyPr rtlCol="0" anchor="ctr"/>
                <a:lstStyle/>
                <a:p>
                  <a:endParaRPr lang="pt-BR"/>
                </a:p>
              </p:txBody>
            </p:sp>
            <p:sp>
              <p:nvSpPr>
                <p:cNvPr id="170" name="Freeform: Shape 169">
                  <a:extLst>
                    <a:ext uri="{FF2B5EF4-FFF2-40B4-BE49-F238E27FC236}">
                      <a16:creationId xmlns:a16="http://schemas.microsoft.com/office/drawing/2014/main" xmlns="" id="{AF26F852-6861-D68F-7B3B-06F0D4DAB592}"/>
                    </a:ext>
                  </a:extLst>
                </p:cNvPr>
                <p:cNvSpPr/>
                <p:nvPr/>
              </p:nvSpPr>
              <p:spPr>
                <a:xfrm>
                  <a:off x="1119496" y="4453595"/>
                  <a:ext cx="1041342" cy="56209"/>
                </a:xfrm>
                <a:custGeom>
                  <a:avLst/>
                  <a:gdLst>
                    <a:gd name="connsiteX0" fmla="*/ 1041342 w 1041342"/>
                    <a:gd name="connsiteY0" fmla="*/ 28105 h 56209"/>
                    <a:gd name="connsiteX1" fmla="*/ 1019940 w 1041342"/>
                    <a:gd name="connsiteY1" fmla="*/ 56209 h 56209"/>
                    <a:gd name="connsiteX2" fmla="*/ 21402 w 1041342"/>
                    <a:gd name="connsiteY2" fmla="*/ 56209 h 56209"/>
                    <a:gd name="connsiteX3" fmla="*/ 0 w 1041342"/>
                    <a:gd name="connsiteY3" fmla="*/ 28105 h 56209"/>
                    <a:gd name="connsiteX4" fmla="*/ 0 w 1041342"/>
                    <a:gd name="connsiteY4" fmla="*/ 28105 h 56209"/>
                    <a:gd name="connsiteX5" fmla="*/ 21402 w 1041342"/>
                    <a:gd name="connsiteY5" fmla="*/ 0 h 56209"/>
                    <a:gd name="connsiteX6" fmla="*/ 1019940 w 1041342"/>
                    <a:gd name="connsiteY6" fmla="*/ 0 h 56209"/>
                    <a:gd name="connsiteX7" fmla="*/ 1041342 w 1041342"/>
                    <a:gd name="connsiteY7" fmla="*/ 28105 h 56209"/>
                    <a:gd name="connsiteX8" fmla="*/ 1041342 w 1041342"/>
                    <a:gd name="connsiteY8" fmla="*/ 28105 h 5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342" h="56209">
                      <a:moveTo>
                        <a:pt x="1041342" y="28105"/>
                      </a:moveTo>
                      <a:cubicBezTo>
                        <a:pt x="1041342" y="43495"/>
                        <a:pt x="1031979" y="56209"/>
                        <a:pt x="1019940" y="56209"/>
                      </a:cubicBezTo>
                      <a:lnTo>
                        <a:pt x="21402" y="56209"/>
                      </a:lnTo>
                      <a:cubicBezTo>
                        <a:pt x="9363" y="56209"/>
                        <a:pt x="0" y="43495"/>
                        <a:pt x="0" y="28105"/>
                      </a:cubicBezTo>
                      <a:lnTo>
                        <a:pt x="0" y="28105"/>
                      </a:lnTo>
                      <a:cubicBezTo>
                        <a:pt x="0" y="12714"/>
                        <a:pt x="9363" y="0"/>
                        <a:pt x="21402" y="0"/>
                      </a:cubicBezTo>
                      <a:lnTo>
                        <a:pt x="1019940" y="0"/>
                      </a:lnTo>
                      <a:cubicBezTo>
                        <a:pt x="1031979" y="0"/>
                        <a:pt x="1041342" y="12714"/>
                        <a:pt x="1041342" y="28105"/>
                      </a:cubicBezTo>
                      <a:lnTo>
                        <a:pt x="1041342" y="28105"/>
                      </a:lnTo>
                      <a:close/>
                    </a:path>
                  </a:pathLst>
                </a:custGeom>
                <a:solidFill>
                  <a:srgbClr val="13243A"/>
                </a:solidFill>
                <a:ln w="6671" cap="flat">
                  <a:noFill/>
                  <a:prstDash val="solid"/>
                  <a:miter/>
                </a:ln>
              </p:spPr>
              <p:txBody>
                <a:bodyPr rtlCol="0" anchor="ctr"/>
                <a:lstStyle/>
                <a:p>
                  <a:endParaRPr lang="pt-BR"/>
                </a:p>
              </p:txBody>
            </p:sp>
            <p:grpSp>
              <p:nvGrpSpPr>
                <p:cNvPr id="12" name="Graphic 4">
                  <a:extLst>
                    <a:ext uri="{FF2B5EF4-FFF2-40B4-BE49-F238E27FC236}">
                      <a16:creationId xmlns:a16="http://schemas.microsoft.com/office/drawing/2014/main" xmlns="" id="{D244C68C-C3BD-885F-DDB1-9AB7EC0AD376}"/>
                    </a:ext>
                  </a:extLst>
                </p:cNvPr>
                <p:cNvGrpSpPr/>
                <p:nvPr/>
              </p:nvGrpSpPr>
              <p:grpSpPr>
                <a:xfrm>
                  <a:off x="1623399" y="3441059"/>
                  <a:ext cx="535662" cy="550257"/>
                  <a:chOff x="1623399" y="3441059"/>
                  <a:chExt cx="535662" cy="550257"/>
                </a:xfrm>
                <a:solidFill>
                  <a:srgbClr val="13243A"/>
                </a:solidFill>
              </p:grpSpPr>
              <p:sp>
                <p:nvSpPr>
                  <p:cNvPr id="172" name="Freeform: Shape 171">
                    <a:extLst>
                      <a:ext uri="{FF2B5EF4-FFF2-40B4-BE49-F238E27FC236}">
                        <a16:creationId xmlns:a16="http://schemas.microsoft.com/office/drawing/2014/main" xmlns="" id="{7C96707C-3AD7-86A6-D391-9374F15C6BD9}"/>
                      </a:ext>
                    </a:extLst>
                  </p:cNvPr>
                  <p:cNvSpPr/>
                  <p:nvPr/>
                </p:nvSpPr>
                <p:spPr>
                  <a:xfrm>
                    <a:off x="1623399" y="3441059"/>
                    <a:ext cx="492628" cy="550257"/>
                  </a:xfrm>
                  <a:custGeom>
                    <a:avLst/>
                    <a:gdLst>
                      <a:gd name="connsiteX0" fmla="*/ 489285 w 492628"/>
                      <a:gd name="connsiteY0" fmla="*/ 546136 h 550257"/>
                      <a:gd name="connsiteX1" fmla="*/ 308036 w 492628"/>
                      <a:gd name="connsiteY1" fmla="*/ 550151 h 550257"/>
                      <a:gd name="connsiteX2" fmla="*/ 23122 w 492628"/>
                      <a:gd name="connsiteY2" fmla="*/ 491265 h 550257"/>
                      <a:gd name="connsiteX3" fmla="*/ 19109 w 492628"/>
                      <a:gd name="connsiteY3" fmla="*/ 58991 h 550257"/>
                      <a:gd name="connsiteX4" fmla="*/ 308036 w 492628"/>
                      <a:gd name="connsiteY4" fmla="*/ 106 h 550257"/>
                      <a:gd name="connsiteX5" fmla="*/ 492629 w 492628"/>
                      <a:gd name="connsiteY5" fmla="*/ 4121 h 550257"/>
                      <a:gd name="connsiteX6" fmla="*/ 489285 w 492628"/>
                      <a:gd name="connsiteY6" fmla="*/ 546136 h 55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628" h="550257">
                        <a:moveTo>
                          <a:pt x="489285" y="546136"/>
                        </a:moveTo>
                        <a:cubicBezTo>
                          <a:pt x="467883" y="547474"/>
                          <a:pt x="331445" y="550151"/>
                          <a:pt x="308036" y="550151"/>
                        </a:cubicBezTo>
                        <a:cubicBezTo>
                          <a:pt x="158891" y="552159"/>
                          <a:pt x="30479" y="525392"/>
                          <a:pt x="23122" y="491265"/>
                        </a:cubicBezTo>
                        <a:cubicBezTo>
                          <a:pt x="-6306" y="348066"/>
                          <a:pt x="-7644" y="201522"/>
                          <a:pt x="19109" y="58991"/>
                        </a:cubicBezTo>
                        <a:cubicBezTo>
                          <a:pt x="25797" y="24865"/>
                          <a:pt x="156216" y="-1901"/>
                          <a:pt x="308036" y="106"/>
                        </a:cubicBezTo>
                        <a:cubicBezTo>
                          <a:pt x="332114" y="106"/>
                          <a:pt x="471227" y="2783"/>
                          <a:pt x="492629" y="4121"/>
                        </a:cubicBezTo>
                        <a:cubicBezTo>
                          <a:pt x="446481" y="182116"/>
                          <a:pt x="445143" y="368141"/>
                          <a:pt x="489285" y="546136"/>
                        </a:cubicBezTo>
                        <a:close/>
                      </a:path>
                    </a:pathLst>
                  </a:custGeom>
                  <a:solidFill>
                    <a:srgbClr val="13243A"/>
                  </a:solidFill>
                  <a:ln w="6671" cap="flat">
                    <a:noFill/>
                    <a:prstDash val="solid"/>
                    <a:miter/>
                  </a:ln>
                </p:spPr>
                <p:txBody>
                  <a:bodyPr rtlCol="0" anchor="ctr"/>
                  <a:lstStyle/>
                  <a:p>
                    <a:endParaRPr lang="pt-BR"/>
                  </a:p>
                </p:txBody>
              </p:sp>
              <p:sp>
                <p:nvSpPr>
                  <p:cNvPr id="173" name="Freeform: Shape 172">
                    <a:extLst>
                      <a:ext uri="{FF2B5EF4-FFF2-40B4-BE49-F238E27FC236}">
                        <a16:creationId xmlns:a16="http://schemas.microsoft.com/office/drawing/2014/main" xmlns="" id="{40AF292F-BD27-B1B8-C1DD-AB10ABEB56AB}"/>
                      </a:ext>
                    </a:extLst>
                  </p:cNvPr>
                  <p:cNvSpPr/>
                  <p:nvPr/>
                </p:nvSpPr>
                <p:spPr>
                  <a:xfrm>
                    <a:off x="2066426" y="3445137"/>
                    <a:ext cx="92634" cy="542726"/>
                  </a:xfrm>
                  <a:custGeom>
                    <a:avLst/>
                    <a:gdLst>
                      <a:gd name="connsiteX0" fmla="*/ 66322 w 92634"/>
                      <a:gd name="connsiteY0" fmla="*/ 42 h 542726"/>
                      <a:gd name="connsiteX1" fmla="*/ 92406 w 92634"/>
                      <a:gd name="connsiteY1" fmla="*/ 16771 h 542726"/>
                      <a:gd name="connsiteX2" fmla="*/ 87724 w 92634"/>
                      <a:gd name="connsiteY2" fmla="*/ 525998 h 542726"/>
                      <a:gd name="connsiteX3" fmla="*/ 61640 w 92634"/>
                      <a:gd name="connsiteY3" fmla="*/ 542727 h 542726"/>
                      <a:gd name="connsiteX4" fmla="*/ 61640 w 92634"/>
                      <a:gd name="connsiteY4" fmla="*/ 542727 h 542726"/>
                      <a:gd name="connsiteX5" fmla="*/ 28200 w 92634"/>
                      <a:gd name="connsiteY5" fmla="*/ 526667 h 542726"/>
                      <a:gd name="connsiteX6" fmla="*/ 31544 w 92634"/>
                      <a:gd name="connsiteY6" fmla="*/ 16102 h 542726"/>
                      <a:gd name="connsiteX7" fmla="*/ 66322 w 92634"/>
                      <a:gd name="connsiteY7" fmla="*/ 42 h 542726"/>
                      <a:gd name="connsiteX8" fmla="*/ 66322 w 92634"/>
                      <a:gd name="connsiteY8" fmla="*/ 42 h 5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34" h="542726">
                        <a:moveTo>
                          <a:pt x="66322" y="42"/>
                        </a:moveTo>
                        <a:cubicBezTo>
                          <a:pt x="83042" y="42"/>
                          <a:pt x="94412" y="7403"/>
                          <a:pt x="92406" y="16771"/>
                        </a:cubicBezTo>
                        <a:cubicBezTo>
                          <a:pt x="50939" y="184060"/>
                          <a:pt x="49602" y="358040"/>
                          <a:pt x="87724" y="525998"/>
                        </a:cubicBezTo>
                        <a:cubicBezTo>
                          <a:pt x="89730" y="534697"/>
                          <a:pt x="78361" y="542727"/>
                          <a:pt x="61640" y="542727"/>
                        </a:cubicBezTo>
                        <a:lnTo>
                          <a:pt x="61640" y="542727"/>
                        </a:lnTo>
                        <a:cubicBezTo>
                          <a:pt x="45589" y="542727"/>
                          <a:pt x="30206" y="536035"/>
                          <a:pt x="28200" y="526667"/>
                        </a:cubicBezTo>
                        <a:cubicBezTo>
                          <a:pt x="-10592" y="358709"/>
                          <a:pt x="-9254" y="184060"/>
                          <a:pt x="31544" y="16102"/>
                        </a:cubicBezTo>
                        <a:cubicBezTo>
                          <a:pt x="34219" y="6734"/>
                          <a:pt x="49602" y="-627"/>
                          <a:pt x="66322" y="42"/>
                        </a:cubicBezTo>
                        <a:lnTo>
                          <a:pt x="66322" y="42"/>
                        </a:lnTo>
                        <a:close/>
                      </a:path>
                    </a:pathLst>
                  </a:custGeom>
                  <a:solidFill>
                    <a:srgbClr val="13243A"/>
                  </a:solidFill>
                  <a:ln w="6671" cap="flat">
                    <a:noFill/>
                    <a:prstDash val="solid"/>
                    <a:miter/>
                  </a:ln>
                </p:spPr>
                <p:txBody>
                  <a:bodyPr rtlCol="0" anchor="ctr"/>
                  <a:lstStyle/>
                  <a:p>
                    <a:endParaRPr lang="pt-BR"/>
                  </a:p>
                </p:txBody>
              </p:sp>
              <p:sp>
                <p:nvSpPr>
                  <p:cNvPr id="174" name="Freeform: Shape 173">
                    <a:extLst>
                      <a:ext uri="{FF2B5EF4-FFF2-40B4-BE49-F238E27FC236}">
                        <a16:creationId xmlns:a16="http://schemas.microsoft.com/office/drawing/2014/main" xmlns="" id="{A9E53C7C-4BAB-E53F-114A-3A7A25221DDA}"/>
                      </a:ext>
                    </a:extLst>
                  </p:cNvPr>
                  <p:cNvSpPr/>
                  <p:nvPr/>
                </p:nvSpPr>
                <p:spPr>
                  <a:xfrm>
                    <a:off x="2008169" y="3443829"/>
                    <a:ext cx="135948" cy="546054"/>
                  </a:xfrm>
                  <a:custGeom>
                    <a:avLst/>
                    <a:gdLst>
                      <a:gd name="connsiteX0" fmla="*/ 131267 w 135948"/>
                      <a:gd name="connsiteY0" fmla="*/ 543366 h 546054"/>
                      <a:gd name="connsiteX1" fmla="*/ 91807 w 135948"/>
                      <a:gd name="connsiteY1" fmla="*/ 546042 h 546054"/>
                      <a:gd name="connsiteX2" fmla="*/ 19575 w 135948"/>
                      <a:gd name="connsiteY2" fmla="*/ 485819 h 546054"/>
                      <a:gd name="connsiteX3" fmla="*/ 21582 w 135948"/>
                      <a:gd name="connsiteY3" fmla="*/ 60236 h 546054"/>
                      <a:gd name="connsiteX4" fmla="*/ 95820 w 135948"/>
                      <a:gd name="connsiteY4" fmla="*/ 12 h 546054"/>
                      <a:gd name="connsiteX5" fmla="*/ 135948 w 135948"/>
                      <a:gd name="connsiteY5" fmla="*/ 2689 h 546054"/>
                      <a:gd name="connsiteX6" fmla="*/ 131267 w 135948"/>
                      <a:gd name="connsiteY6" fmla="*/ 543366 h 5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48" h="546054">
                        <a:moveTo>
                          <a:pt x="131267" y="543366"/>
                        </a:moveTo>
                        <a:cubicBezTo>
                          <a:pt x="126585" y="544704"/>
                          <a:pt x="97157" y="546042"/>
                          <a:pt x="91807" y="546042"/>
                        </a:cubicBezTo>
                        <a:cubicBezTo>
                          <a:pt x="59035" y="546712"/>
                          <a:pt x="25594" y="519276"/>
                          <a:pt x="19575" y="485819"/>
                        </a:cubicBezTo>
                        <a:cubicBezTo>
                          <a:pt x="-7178" y="345296"/>
                          <a:pt x="-6509" y="200759"/>
                          <a:pt x="21582" y="60236"/>
                        </a:cubicBezTo>
                        <a:cubicBezTo>
                          <a:pt x="28270" y="26109"/>
                          <a:pt x="62379" y="-657"/>
                          <a:pt x="95820" y="12"/>
                        </a:cubicBezTo>
                        <a:cubicBezTo>
                          <a:pt x="101170" y="12"/>
                          <a:pt x="131267" y="1351"/>
                          <a:pt x="135948" y="2689"/>
                        </a:cubicBezTo>
                        <a:cubicBezTo>
                          <a:pt x="89132" y="179346"/>
                          <a:pt x="87794" y="364702"/>
                          <a:pt x="131267" y="543366"/>
                        </a:cubicBezTo>
                        <a:close/>
                      </a:path>
                    </a:pathLst>
                  </a:custGeom>
                  <a:solidFill>
                    <a:srgbClr val="13243A"/>
                  </a:solidFill>
                  <a:ln w="6671" cap="flat">
                    <a:noFill/>
                    <a:prstDash val="solid"/>
                    <a:miter/>
                  </a:ln>
                </p:spPr>
                <p:txBody>
                  <a:bodyPr rtlCol="0" anchor="ctr"/>
                  <a:lstStyle/>
                  <a:p>
                    <a:endParaRPr lang="pt-BR"/>
                  </a:p>
                </p:txBody>
              </p:sp>
            </p:grpSp>
          </p:grpSp>
          <p:sp>
            <p:nvSpPr>
              <p:cNvPr id="135" name="Freeform: Shape 134">
                <a:extLst>
                  <a:ext uri="{FF2B5EF4-FFF2-40B4-BE49-F238E27FC236}">
                    <a16:creationId xmlns:a16="http://schemas.microsoft.com/office/drawing/2014/main" xmlns="" id="{1F730E08-A61F-C265-823E-5675464E095E}"/>
                  </a:ext>
                </a:extLst>
              </p:cNvPr>
              <p:cNvSpPr/>
              <p:nvPr/>
            </p:nvSpPr>
            <p:spPr>
              <a:xfrm>
                <a:off x="1678624" y="2821527"/>
                <a:ext cx="199975" cy="297036"/>
              </a:xfrm>
              <a:custGeom>
                <a:avLst/>
                <a:gdLst>
                  <a:gd name="connsiteX0" fmla="*/ 199975 w 199975"/>
                  <a:gd name="connsiteY0" fmla="*/ 0 h 297036"/>
                  <a:gd name="connsiteX1" fmla="*/ 186599 w 199975"/>
                  <a:gd name="connsiteY1" fmla="*/ 259632 h 297036"/>
                  <a:gd name="connsiteX2" fmla="*/ 0 w 199975"/>
                  <a:gd name="connsiteY2" fmla="*/ 276361 h 297036"/>
                  <a:gd name="connsiteX3" fmla="*/ 13376 w 199975"/>
                  <a:gd name="connsiteY3" fmla="*/ 84983 h 297036"/>
                  <a:gd name="connsiteX4" fmla="*/ 199975 w 199975"/>
                  <a:gd name="connsiteY4" fmla="*/ 0 h 297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 h="297036">
                    <a:moveTo>
                      <a:pt x="199975" y="0"/>
                    </a:moveTo>
                    <a:cubicBezTo>
                      <a:pt x="199975" y="0"/>
                      <a:pt x="191281" y="177995"/>
                      <a:pt x="186599" y="259632"/>
                    </a:cubicBezTo>
                    <a:cubicBezTo>
                      <a:pt x="181917" y="332570"/>
                      <a:pt x="0" y="276361"/>
                      <a:pt x="0" y="276361"/>
                    </a:cubicBezTo>
                    <a:cubicBezTo>
                      <a:pt x="0" y="276361"/>
                      <a:pt x="9363" y="119110"/>
                      <a:pt x="13376" y="84983"/>
                    </a:cubicBezTo>
                    <a:cubicBezTo>
                      <a:pt x="18058" y="51525"/>
                      <a:pt x="199975" y="0"/>
                      <a:pt x="199975" y="0"/>
                    </a:cubicBezTo>
                    <a:close/>
                  </a:path>
                </a:pathLst>
              </a:custGeom>
              <a:solidFill>
                <a:srgbClr val="D98A7A"/>
              </a:solidFill>
              <a:ln w="6671" cap="flat">
                <a:noFill/>
                <a:prstDash val="solid"/>
                <a:miter/>
              </a:ln>
            </p:spPr>
            <p:txBody>
              <a:bodyPr rtlCol="0" anchor="ctr"/>
              <a:lstStyle/>
              <a:p>
                <a:endParaRPr lang="pt-BR"/>
              </a:p>
            </p:txBody>
          </p:sp>
          <p:grpSp>
            <p:nvGrpSpPr>
              <p:cNvPr id="13" name="Graphic 4">
                <a:extLst>
                  <a:ext uri="{FF2B5EF4-FFF2-40B4-BE49-F238E27FC236}">
                    <a16:creationId xmlns:a16="http://schemas.microsoft.com/office/drawing/2014/main" xmlns="" id="{B1D5B2BE-6C69-2885-ED86-CF5B5B048730}"/>
                  </a:ext>
                </a:extLst>
              </p:cNvPr>
              <p:cNvGrpSpPr/>
              <p:nvPr/>
            </p:nvGrpSpPr>
            <p:grpSpPr>
              <a:xfrm>
                <a:off x="1574448" y="2660930"/>
                <a:ext cx="332822" cy="310785"/>
                <a:chOff x="1574448" y="2660930"/>
                <a:chExt cx="332822" cy="310785"/>
              </a:xfrm>
            </p:grpSpPr>
            <p:sp>
              <p:nvSpPr>
                <p:cNvPr id="163" name="Freeform: Shape 162">
                  <a:extLst>
                    <a:ext uri="{FF2B5EF4-FFF2-40B4-BE49-F238E27FC236}">
                      <a16:creationId xmlns:a16="http://schemas.microsoft.com/office/drawing/2014/main" xmlns="" id="{6A867A28-C47B-0ED8-56F9-AD823C173667}"/>
                    </a:ext>
                  </a:extLst>
                </p:cNvPr>
                <p:cNvSpPr/>
                <p:nvPr/>
              </p:nvSpPr>
              <p:spPr>
                <a:xfrm>
                  <a:off x="1684643" y="2841602"/>
                  <a:ext cx="129749" cy="130113"/>
                </a:xfrm>
                <a:custGeom>
                  <a:avLst/>
                  <a:gdLst>
                    <a:gd name="connsiteX0" fmla="*/ 6688 w 129749"/>
                    <a:gd name="connsiteY0" fmla="*/ 40149 h 130113"/>
                    <a:gd name="connsiteX1" fmla="*/ 129750 w 129749"/>
                    <a:gd name="connsiteY1" fmla="*/ 0 h 130113"/>
                    <a:gd name="connsiteX2" fmla="*/ 15383 w 129749"/>
                    <a:gd name="connsiteY2" fmla="*/ 129816 h 130113"/>
                    <a:gd name="connsiteX3" fmla="*/ 0 w 129749"/>
                    <a:gd name="connsiteY3" fmla="*/ 129816 h 130113"/>
                    <a:gd name="connsiteX4" fmla="*/ 6688 w 129749"/>
                    <a:gd name="connsiteY4" fmla="*/ 40149 h 13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9" h="130113">
                      <a:moveTo>
                        <a:pt x="6688" y="40149"/>
                      </a:moveTo>
                      <a:cubicBezTo>
                        <a:pt x="10701" y="8699"/>
                        <a:pt x="129750" y="0"/>
                        <a:pt x="129750" y="0"/>
                      </a:cubicBezTo>
                      <a:cubicBezTo>
                        <a:pt x="127743" y="2677"/>
                        <a:pt x="93634" y="123794"/>
                        <a:pt x="15383" y="129816"/>
                      </a:cubicBezTo>
                      <a:cubicBezTo>
                        <a:pt x="9363" y="130485"/>
                        <a:pt x="4682" y="129816"/>
                        <a:pt x="0" y="129816"/>
                      </a:cubicBezTo>
                      <a:cubicBezTo>
                        <a:pt x="2006" y="93013"/>
                        <a:pt x="4682" y="54871"/>
                        <a:pt x="6688" y="40149"/>
                      </a:cubicBezTo>
                      <a:close/>
                    </a:path>
                  </a:pathLst>
                </a:custGeom>
                <a:solidFill>
                  <a:schemeClr val="tx1"/>
                </a:solidFill>
                <a:ln w="6671" cap="flat">
                  <a:noFill/>
                  <a:prstDash val="solid"/>
                  <a:miter/>
                </a:ln>
              </p:spPr>
              <p:txBody>
                <a:bodyPr rtlCol="0" anchor="ctr"/>
                <a:lstStyle/>
                <a:p>
                  <a:endParaRPr lang="pt-BR"/>
                </a:p>
              </p:txBody>
            </p:sp>
            <p:sp>
              <p:nvSpPr>
                <p:cNvPr id="164" name="Freeform: Shape 163">
                  <a:extLst>
                    <a:ext uri="{FF2B5EF4-FFF2-40B4-BE49-F238E27FC236}">
                      <a16:creationId xmlns:a16="http://schemas.microsoft.com/office/drawing/2014/main" xmlns="" id="{94D6478C-54AD-BA96-F687-09BAC3DDF47F}"/>
                    </a:ext>
                  </a:extLst>
                </p:cNvPr>
                <p:cNvSpPr/>
                <p:nvPr/>
              </p:nvSpPr>
              <p:spPr>
                <a:xfrm>
                  <a:off x="1574448" y="2660930"/>
                  <a:ext cx="332822" cy="285369"/>
                </a:xfrm>
                <a:custGeom>
                  <a:avLst/>
                  <a:gdLst>
                    <a:gd name="connsiteX0" fmla="*/ 3854 w 332822"/>
                    <a:gd name="connsiteY0" fmla="*/ 0 h 285369"/>
                    <a:gd name="connsiteX1" fmla="*/ 11880 w 332822"/>
                    <a:gd name="connsiteY1" fmla="*/ 206769 h 285369"/>
                    <a:gd name="connsiteX2" fmla="*/ 91469 w 332822"/>
                    <a:gd name="connsiteY2" fmla="*/ 285060 h 285369"/>
                    <a:gd name="connsiteX3" fmla="*/ 249309 w 332822"/>
                    <a:gd name="connsiteY3" fmla="*/ 231528 h 285369"/>
                    <a:gd name="connsiteX4" fmla="*/ 329566 w 332822"/>
                    <a:gd name="connsiteY4" fmla="*/ 86321 h 285369"/>
                    <a:gd name="connsiteX5" fmla="*/ 292113 w 332822"/>
                    <a:gd name="connsiteY5" fmla="*/ 90336 h 285369"/>
                    <a:gd name="connsiteX6" fmla="*/ 62710 w 332822"/>
                    <a:gd name="connsiteY6" fmla="*/ 62901 h 285369"/>
                    <a:gd name="connsiteX7" fmla="*/ 3854 w 332822"/>
                    <a:gd name="connsiteY7" fmla="*/ 0 h 28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22" h="285369">
                      <a:moveTo>
                        <a:pt x="3854" y="0"/>
                      </a:moveTo>
                      <a:cubicBezTo>
                        <a:pt x="3854" y="0"/>
                        <a:pt x="-8853" y="159928"/>
                        <a:pt x="11880" y="206769"/>
                      </a:cubicBezTo>
                      <a:cubicBezTo>
                        <a:pt x="32613" y="253610"/>
                        <a:pt x="41308" y="289075"/>
                        <a:pt x="91469" y="285060"/>
                      </a:cubicBezTo>
                      <a:cubicBezTo>
                        <a:pt x="141630" y="281045"/>
                        <a:pt x="203161" y="258294"/>
                        <a:pt x="249309" y="231528"/>
                      </a:cubicBezTo>
                      <a:cubicBezTo>
                        <a:pt x="295457" y="204092"/>
                        <a:pt x="346287" y="125132"/>
                        <a:pt x="329566" y="86321"/>
                      </a:cubicBezTo>
                      <a:cubicBezTo>
                        <a:pt x="312846" y="47510"/>
                        <a:pt x="292113" y="78291"/>
                        <a:pt x="292113" y="90336"/>
                      </a:cubicBezTo>
                      <a:cubicBezTo>
                        <a:pt x="292113" y="102381"/>
                        <a:pt x="163032" y="121786"/>
                        <a:pt x="62710" y="62901"/>
                      </a:cubicBezTo>
                      <a:cubicBezTo>
                        <a:pt x="37295" y="48179"/>
                        <a:pt x="-159" y="23420"/>
                        <a:pt x="3854" y="0"/>
                      </a:cubicBezTo>
                      <a:close/>
                    </a:path>
                  </a:pathLst>
                </a:custGeom>
                <a:solidFill>
                  <a:srgbClr val="D98A7A"/>
                </a:solidFill>
                <a:ln w="6671" cap="flat">
                  <a:noFill/>
                  <a:prstDash val="solid"/>
                  <a:miter/>
                </a:ln>
              </p:spPr>
              <p:txBody>
                <a:bodyPr rtlCol="0" anchor="ctr"/>
                <a:lstStyle/>
                <a:p>
                  <a:endParaRPr lang="pt-BR"/>
                </a:p>
              </p:txBody>
            </p:sp>
          </p:grpSp>
          <p:sp>
            <p:nvSpPr>
              <p:cNvPr id="137" name="Freeform: Shape 136">
                <a:extLst>
                  <a:ext uri="{FF2B5EF4-FFF2-40B4-BE49-F238E27FC236}">
                    <a16:creationId xmlns:a16="http://schemas.microsoft.com/office/drawing/2014/main" xmlns="" id="{09F19986-641C-A587-22B9-83948E6D804B}"/>
                  </a:ext>
                </a:extLst>
              </p:cNvPr>
              <p:cNvSpPr/>
              <p:nvPr/>
            </p:nvSpPr>
            <p:spPr>
              <a:xfrm>
                <a:off x="1147242" y="3556259"/>
                <a:ext cx="583611" cy="330593"/>
              </a:xfrm>
              <a:custGeom>
                <a:avLst/>
                <a:gdLst>
                  <a:gd name="connsiteX0" fmla="*/ 552115 w 583611"/>
                  <a:gd name="connsiteY0" fmla="*/ 212122 h 330593"/>
                  <a:gd name="connsiteX1" fmla="*/ 45155 w 583611"/>
                  <a:gd name="connsiteY1" fmla="*/ 0 h 330593"/>
                  <a:gd name="connsiteX2" fmla="*/ 17064 w 583611"/>
                  <a:gd name="connsiteY2" fmla="*/ 67584 h 330593"/>
                  <a:gd name="connsiteX3" fmla="*/ 392269 w 583611"/>
                  <a:gd name="connsiteY3" fmla="*/ 325209 h 330593"/>
                  <a:gd name="connsiteX4" fmla="*/ 552115 w 583611"/>
                  <a:gd name="connsiteY4" fmla="*/ 212122 h 33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1" h="330593">
                    <a:moveTo>
                      <a:pt x="552115" y="212122"/>
                    </a:moveTo>
                    <a:lnTo>
                      <a:pt x="45155" y="0"/>
                    </a:lnTo>
                    <a:cubicBezTo>
                      <a:pt x="45155" y="0"/>
                      <a:pt x="-33765" y="29443"/>
                      <a:pt x="17064" y="67584"/>
                    </a:cubicBezTo>
                    <a:cubicBezTo>
                      <a:pt x="67894" y="106396"/>
                      <a:pt x="392269" y="325209"/>
                      <a:pt x="392269" y="325209"/>
                    </a:cubicBezTo>
                    <a:cubicBezTo>
                      <a:pt x="392269" y="325209"/>
                      <a:pt x="676514" y="368035"/>
                      <a:pt x="552115" y="212122"/>
                    </a:cubicBezTo>
                    <a:close/>
                  </a:path>
                </a:pathLst>
              </a:custGeom>
              <a:solidFill>
                <a:srgbClr val="D98A7A"/>
              </a:solidFill>
              <a:ln w="6671" cap="flat">
                <a:noFill/>
                <a:prstDash val="solid"/>
                <a:miter/>
              </a:ln>
            </p:spPr>
            <p:txBody>
              <a:bodyPr rtlCol="0" anchor="ctr"/>
              <a:lstStyle/>
              <a:p>
                <a:endParaRPr lang="pt-BR"/>
              </a:p>
            </p:txBody>
          </p:sp>
          <p:sp>
            <p:nvSpPr>
              <p:cNvPr id="138" name="Freeform: Shape 137">
                <a:extLst>
                  <a:ext uri="{FF2B5EF4-FFF2-40B4-BE49-F238E27FC236}">
                    <a16:creationId xmlns:a16="http://schemas.microsoft.com/office/drawing/2014/main" xmlns="" id="{43B78BF7-F870-9338-6705-724CA20967CA}"/>
                  </a:ext>
                </a:extLst>
              </p:cNvPr>
              <p:cNvSpPr/>
              <p:nvPr/>
            </p:nvSpPr>
            <p:spPr>
              <a:xfrm>
                <a:off x="1096756" y="4998475"/>
                <a:ext cx="297193" cy="193197"/>
              </a:xfrm>
              <a:custGeom>
                <a:avLst/>
                <a:gdLst>
                  <a:gd name="connsiteX0" fmla="*/ 39460 w 297193"/>
                  <a:gd name="connsiteY0" fmla="*/ 27247 h 193197"/>
                  <a:gd name="connsiteX1" fmla="*/ 45479 w 297193"/>
                  <a:gd name="connsiteY1" fmla="*/ 99516 h 193197"/>
                  <a:gd name="connsiteX2" fmla="*/ 3344 w 297193"/>
                  <a:gd name="connsiteY2" fmla="*/ 179146 h 193197"/>
                  <a:gd name="connsiteX3" fmla="*/ 0 w 297193"/>
                  <a:gd name="connsiteY3" fmla="*/ 193198 h 193197"/>
                  <a:gd name="connsiteX4" fmla="*/ 296953 w 297193"/>
                  <a:gd name="connsiteY4" fmla="*/ 193198 h 193197"/>
                  <a:gd name="connsiteX5" fmla="*/ 254818 w 297193"/>
                  <a:gd name="connsiteY5" fmla="*/ 128290 h 193197"/>
                  <a:gd name="connsiteX6" fmla="*/ 185261 w 297193"/>
                  <a:gd name="connsiteY6" fmla="*/ 19217 h 193197"/>
                  <a:gd name="connsiteX7" fmla="*/ 39460 w 297193"/>
                  <a:gd name="connsiteY7" fmla="*/ 27247 h 19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93" h="193197">
                    <a:moveTo>
                      <a:pt x="39460" y="27247"/>
                    </a:moveTo>
                    <a:cubicBezTo>
                      <a:pt x="39460" y="27247"/>
                      <a:pt x="45479" y="82787"/>
                      <a:pt x="45479" y="99516"/>
                    </a:cubicBezTo>
                    <a:cubicBezTo>
                      <a:pt x="45479" y="116245"/>
                      <a:pt x="6019" y="164424"/>
                      <a:pt x="3344" y="179146"/>
                    </a:cubicBezTo>
                    <a:cubicBezTo>
                      <a:pt x="0" y="193198"/>
                      <a:pt x="0" y="193198"/>
                      <a:pt x="0" y="193198"/>
                    </a:cubicBezTo>
                    <a:lnTo>
                      <a:pt x="296953" y="193198"/>
                    </a:lnTo>
                    <a:cubicBezTo>
                      <a:pt x="296953" y="193198"/>
                      <a:pt x="302972" y="165093"/>
                      <a:pt x="254818" y="128290"/>
                    </a:cubicBezTo>
                    <a:cubicBezTo>
                      <a:pt x="205995" y="91486"/>
                      <a:pt x="191281" y="66058"/>
                      <a:pt x="185261" y="19217"/>
                    </a:cubicBezTo>
                    <a:cubicBezTo>
                      <a:pt x="178573" y="-28292"/>
                      <a:pt x="39460" y="27247"/>
                      <a:pt x="39460" y="27247"/>
                    </a:cubicBezTo>
                    <a:close/>
                  </a:path>
                </a:pathLst>
              </a:custGeom>
              <a:solidFill>
                <a:srgbClr val="13243A"/>
              </a:solidFill>
              <a:ln w="6671" cap="flat">
                <a:noFill/>
                <a:prstDash val="solid"/>
                <a:miter/>
              </a:ln>
            </p:spPr>
            <p:txBody>
              <a:bodyPr rtlCol="0" anchor="ctr"/>
              <a:lstStyle/>
              <a:p>
                <a:endParaRPr lang="pt-BR"/>
              </a:p>
            </p:txBody>
          </p:sp>
          <p:sp>
            <p:nvSpPr>
              <p:cNvPr id="139" name="Freeform: Shape 138">
                <a:extLst>
                  <a:ext uri="{FF2B5EF4-FFF2-40B4-BE49-F238E27FC236}">
                    <a16:creationId xmlns:a16="http://schemas.microsoft.com/office/drawing/2014/main" xmlns="" id="{4BC62C7F-7D41-327D-D008-E3191637A08B}"/>
                  </a:ext>
                </a:extLst>
              </p:cNvPr>
              <p:cNvSpPr/>
              <p:nvPr/>
            </p:nvSpPr>
            <p:spPr>
              <a:xfrm>
                <a:off x="1453999" y="3093873"/>
                <a:ext cx="210872" cy="225566"/>
              </a:xfrm>
              <a:custGeom>
                <a:avLst/>
                <a:gdLst>
                  <a:gd name="connsiteX0" fmla="*/ 210580 w 210872"/>
                  <a:gd name="connsiteY0" fmla="*/ 0 h 225566"/>
                  <a:gd name="connsiteX1" fmla="*/ 15286 w 210872"/>
                  <a:gd name="connsiteY1" fmla="*/ 89667 h 225566"/>
                  <a:gd name="connsiteX2" fmla="*/ 1910 w 210872"/>
                  <a:gd name="connsiteY2" fmla="*/ 221490 h 225566"/>
                  <a:gd name="connsiteX3" fmla="*/ 210580 w 210872"/>
                  <a:gd name="connsiteY3" fmla="*/ 0 h 225566"/>
                </a:gdLst>
                <a:ahLst/>
                <a:cxnLst>
                  <a:cxn ang="0">
                    <a:pos x="connsiteX0" y="connsiteY0"/>
                  </a:cxn>
                  <a:cxn ang="0">
                    <a:pos x="connsiteX1" y="connsiteY1"/>
                  </a:cxn>
                  <a:cxn ang="0">
                    <a:pos x="connsiteX2" y="connsiteY2"/>
                  </a:cxn>
                  <a:cxn ang="0">
                    <a:pos x="connsiteX3" y="connsiteY3"/>
                  </a:cxn>
                </a:cxnLst>
                <a:rect l="l" t="t" r="r" b="b"/>
                <a:pathLst>
                  <a:path w="210872" h="225566">
                    <a:moveTo>
                      <a:pt x="210580" y="0"/>
                    </a:moveTo>
                    <a:cubicBezTo>
                      <a:pt x="210580" y="0"/>
                      <a:pt x="38026" y="25428"/>
                      <a:pt x="15286" y="89667"/>
                    </a:cubicBezTo>
                    <a:cubicBezTo>
                      <a:pt x="-7454" y="153236"/>
                      <a:pt x="1910" y="192047"/>
                      <a:pt x="1910" y="221490"/>
                    </a:cubicBezTo>
                    <a:cubicBezTo>
                      <a:pt x="1910" y="250933"/>
                      <a:pt x="219943" y="115094"/>
                      <a:pt x="210580" y="0"/>
                    </a:cubicBezTo>
                    <a:close/>
                  </a:path>
                </a:pathLst>
              </a:custGeom>
              <a:solidFill>
                <a:schemeClr val="accent3"/>
              </a:solidFill>
              <a:ln w="6671" cap="flat">
                <a:noFill/>
                <a:prstDash val="solid"/>
                <a:miter/>
              </a:ln>
            </p:spPr>
            <p:txBody>
              <a:bodyPr rtlCol="0" anchor="ctr"/>
              <a:lstStyle/>
              <a:p>
                <a:endParaRPr lang="pt-BR"/>
              </a:p>
            </p:txBody>
          </p:sp>
          <p:sp>
            <p:nvSpPr>
              <p:cNvPr id="140" name="Freeform: Shape 139">
                <a:extLst>
                  <a:ext uri="{FF2B5EF4-FFF2-40B4-BE49-F238E27FC236}">
                    <a16:creationId xmlns:a16="http://schemas.microsoft.com/office/drawing/2014/main" xmlns="" id="{374AFAF4-AC1A-3817-D072-2976412EC6FF}"/>
                  </a:ext>
                </a:extLst>
              </p:cNvPr>
              <p:cNvSpPr/>
              <p:nvPr/>
            </p:nvSpPr>
            <p:spPr>
              <a:xfrm>
                <a:off x="1414287" y="3081160"/>
                <a:ext cx="606693" cy="830718"/>
              </a:xfrm>
              <a:custGeom>
                <a:avLst/>
                <a:gdLst>
                  <a:gd name="connsiteX0" fmla="*/ 450267 w 606693"/>
                  <a:gd name="connsiteY0" fmla="*/ 0 h 830718"/>
                  <a:gd name="connsiteX1" fmla="*/ 250292 w 606693"/>
                  <a:gd name="connsiteY1" fmla="*/ 12714 h 830718"/>
                  <a:gd name="connsiteX2" fmla="*/ 23564 w 606693"/>
                  <a:gd name="connsiteY2" fmla="*/ 270338 h 830718"/>
                  <a:gd name="connsiteX3" fmla="*/ 156 w 606693"/>
                  <a:gd name="connsiteY3" fmla="*/ 762836 h 830718"/>
                  <a:gd name="connsiteX4" fmla="*/ 254974 w 606693"/>
                  <a:gd name="connsiteY4" fmla="*/ 825068 h 830718"/>
                  <a:gd name="connsiteX5" fmla="*/ 473007 w 606693"/>
                  <a:gd name="connsiteY5" fmla="*/ 825068 h 830718"/>
                  <a:gd name="connsiteX6" fmla="*/ 459631 w 606693"/>
                  <a:gd name="connsiteY6" fmla="*/ 548707 h 830718"/>
                  <a:gd name="connsiteX7" fmla="*/ 600750 w 606693"/>
                  <a:gd name="connsiteY7" fmla="*/ 204092 h 830718"/>
                  <a:gd name="connsiteX8" fmla="*/ 599413 w 606693"/>
                  <a:gd name="connsiteY8" fmla="*/ 66915 h 830718"/>
                  <a:gd name="connsiteX9" fmla="*/ 450267 w 606693"/>
                  <a:gd name="connsiteY9" fmla="*/ 0 h 83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3" h="830718">
                    <a:moveTo>
                      <a:pt x="450267" y="0"/>
                    </a:moveTo>
                    <a:lnTo>
                      <a:pt x="250292" y="12714"/>
                    </a:lnTo>
                    <a:cubicBezTo>
                      <a:pt x="250292" y="12714"/>
                      <a:pt x="67037" y="177995"/>
                      <a:pt x="23564" y="270338"/>
                    </a:cubicBezTo>
                    <a:cubicBezTo>
                      <a:pt x="4169" y="312495"/>
                      <a:pt x="11526" y="699936"/>
                      <a:pt x="156" y="762836"/>
                    </a:cubicBezTo>
                    <a:cubicBezTo>
                      <a:pt x="-5863" y="796963"/>
                      <a:pt x="164015" y="812354"/>
                      <a:pt x="254974" y="825068"/>
                    </a:cubicBezTo>
                    <a:cubicBezTo>
                      <a:pt x="345932" y="837781"/>
                      <a:pt x="473007" y="825068"/>
                      <a:pt x="473007" y="825068"/>
                    </a:cubicBezTo>
                    <a:cubicBezTo>
                      <a:pt x="473007" y="825068"/>
                      <a:pt x="427528" y="689229"/>
                      <a:pt x="459631" y="548707"/>
                    </a:cubicBezTo>
                    <a:cubicBezTo>
                      <a:pt x="491734" y="408184"/>
                      <a:pt x="632185" y="301789"/>
                      <a:pt x="600750" y="204092"/>
                    </a:cubicBezTo>
                    <a:cubicBezTo>
                      <a:pt x="582692" y="149221"/>
                      <a:pt x="622152" y="88997"/>
                      <a:pt x="599413" y="66915"/>
                    </a:cubicBezTo>
                    <a:cubicBezTo>
                      <a:pt x="568647" y="37472"/>
                      <a:pt x="548583" y="50856"/>
                      <a:pt x="450267" y="0"/>
                    </a:cubicBezTo>
                    <a:close/>
                  </a:path>
                </a:pathLst>
              </a:custGeom>
              <a:solidFill>
                <a:schemeClr val="accent3"/>
              </a:solidFill>
              <a:ln w="6671" cap="flat">
                <a:noFill/>
                <a:prstDash val="solid"/>
                <a:miter/>
              </a:ln>
            </p:spPr>
            <p:txBody>
              <a:bodyPr rtlCol="0" anchor="ctr"/>
              <a:lstStyle/>
              <a:p>
                <a:endParaRPr lang="pt-BR"/>
              </a:p>
            </p:txBody>
          </p:sp>
          <p:sp>
            <p:nvSpPr>
              <p:cNvPr id="141" name="Freeform: Shape 140">
                <a:extLst>
                  <a:ext uri="{FF2B5EF4-FFF2-40B4-BE49-F238E27FC236}">
                    <a16:creationId xmlns:a16="http://schemas.microsoft.com/office/drawing/2014/main" xmlns="" id="{38BC74E4-317C-F4FA-E9A5-2EA534F53C96}"/>
                  </a:ext>
                </a:extLst>
              </p:cNvPr>
              <p:cNvSpPr/>
              <p:nvPr/>
            </p:nvSpPr>
            <p:spPr>
              <a:xfrm>
                <a:off x="1931435" y="3127786"/>
                <a:ext cx="273022" cy="785995"/>
              </a:xfrm>
              <a:custGeom>
                <a:avLst/>
                <a:gdLst>
                  <a:gd name="connsiteX0" fmla="*/ 0 w 273022"/>
                  <a:gd name="connsiteY0" fmla="*/ 13597 h 785995"/>
                  <a:gd name="connsiteX1" fmla="*/ 10701 w 273022"/>
                  <a:gd name="connsiteY1" fmla="*/ 276575 h 785995"/>
                  <a:gd name="connsiteX2" fmla="*/ 78920 w 273022"/>
                  <a:gd name="connsiteY2" fmla="*/ 605799 h 785995"/>
                  <a:gd name="connsiteX3" fmla="*/ 205994 w 273022"/>
                  <a:gd name="connsiteY3" fmla="*/ 783125 h 785995"/>
                  <a:gd name="connsiteX4" fmla="*/ 191950 w 273022"/>
                  <a:gd name="connsiteY4" fmla="*/ 206983 h 785995"/>
                  <a:gd name="connsiteX5" fmla="*/ 0 w 273022"/>
                  <a:gd name="connsiteY5" fmla="*/ 13597 h 7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22" h="785995">
                    <a:moveTo>
                      <a:pt x="0" y="13597"/>
                    </a:moveTo>
                    <a:cubicBezTo>
                      <a:pt x="0" y="13597"/>
                      <a:pt x="2006" y="191592"/>
                      <a:pt x="10701" y="276575"/>
                    </a:cubicBezTo>
                    <a:cubicBezTo>
                      <a:pt x="20064" y="361558"/>
                      <a:pt x="78920" y="605799"/>
                      <a:pt x="78920" y="605799"/>
                    </a:cubicBezTo>
                    <a:cubicBezTo>
                      <a:pt x="78920" y="605799"/>
                      <a:pt x="101660" y="812568"/>
                      <a:pt x="205994" y="783125"/>
                    </a:cubicBezTo>
                    <a:cubicBezTo>
                      <a:pt x="310329" y="753013"/>
                      <a:pt x="282908" y="544906"/>
                      <a:pt x="191950" y="206983"/>
                    </a:cubicBezTo>
                    <a:cubicBezTo>
                      <a:pt x="143126" y="24973"/>
                      <a:pt x="31434" y="-28559"/>
                      <a:pt x="0" y="13597"/>
                    </a:cubicBezTo>
                    <a:close/>
                  </a:path>
                </a:pathLst>
              </a:custGeom>
              <a:solidFill>
                <a:schemeClr val="accent3"/>
              </a:solidFill>
              <a:ln w="6671" cap="flat">
                <a:noFill/>
                <a:prstDash val="solid"/>
                <a:miter/>
              </a:ln>
            </p:spPr>
            <p:txBody>
              <a:bodyPr rtlCol="0" anchor="ctr"/>
              <a:lstStyle/>
              <a:p>
                <a:endParaRPr lang="pt-BR"/>
              </a:p>
            </p:txBody>
          </p:sp>
          <p:sp>
            <p:nvSpPr>
              <p:cNvPr id="142" name="Freeform: Shape 141">
                <a:extLst>
                  <a:ext uri="{FF2B5EF4-FFF2-40B4-BE49-F238E27FC236}">
                    <a16:creationId xmlns:a16="http://schemas.microsoft.com/office/drawing/2014/main" xmlns="" id="{1ACC8B44-E3C5-0C19-AC9B-69410FD4D960}"/>
                  </a:ext>
                </a:extLst>
              </p:cNvPr>
              <p:cNvSpPr/>
              <p:nvPr/>
            </p:nvSpPr>
            <p:spPr>
              <a:xfrm>
                <a:off x="1438671" y="3507116"/>
                <a:ext cx="751594" cy="402456"/>
              </a:xfrm>
              <a:custGeom>
                <a:avLst/>
                <a:gdLst>
                  <a:gd name="connsiteX0" fmla="*/ 751595 w 751594"/>
                  <a:gd name="connsiteY0" fmla="*/ 319481 h 402456"/>
                  <a:gd name="connsiteX1" fmla="*/ 746913 w 751594"/>
                  <a:gd name="connsiteY1" fmla="*/ 379036 h 402456"/>
                  <a:gd name="connsiteX2" fmla="*/ 644585 w 751594"/>
                  <a:gd name="connsiteY2" fmla="*/ 402457 h 402456"/>
                  <a:gd name="connsiteX3" fmla="*/ 169727 w 751594"/>
                  <a:gd name="connsiteY3" fmla="*/ 178959 h 402456"/>
                  <a:gd name="connsiteX4" fmla="*/ 28607 w 751594"/>
                  <a:gd name="connsiteY4" fmla="*/ 140817 h 402456"/>
                  <a:gd name="connsiteX5" fmla="*/ 3861 w 751594"/>
                  <a:gd name="connsiteY5" fmla="*/ 51150 h 402456"/>
                  <a:gd name="connsiteX6" fmla="*/ 30614 w 751594"/>
                  <a:gd name="connsiteY6" fmla="*/ 2302 h 402456"/>
                  <a:gd name="connsiteX7" fmla="*/ 52016 w 751594"/>
                  <a:gd name="connsiteY7" fmla="*/ 4310 h 402456"/>
                  <a:gd name="connsiteX8" fmla="*/ 177084 w 751594"/>
                  <a:gd name="connsiteY8" fmla="*/ 99999 h 402456"/>
                  <a:gd name="connsiteX9" fmla="*/ 504134 w 751594"/>
                  <a:gd name="connsiteY9" fmla="*/ 178959 h 402456"/>
                  <a:gd name="connsiteX10" fmla="*/ 751595 w 751594"/>
                  <a:gd name="connsiteY10" fmla="*/ 319481 h 40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1594" h="402456">
                    <a:moveTo>
                      <a:pt x="751595" y="319481"/>
                    </a:moveTo>
                    <a:cubicBezTo>
                      <a:pt x="751595" y="319481"/>
                      <a:pt x="746913" y="368330"/>
                      <a:pt x="746913" y="379036"/>
                    </a:cubicBezTo>
                    <a:cubicBezTo>
                      <a:pt x="746913" y="389743"/>
                      <a:pt x="696752" y="402457"/>
                      <a:pt x="644585" y="402457"/>
                    </a:cubicBezTo>
                    <a:cubicBezTo>
                      <a:pt x="592417" y="402457"/>
                      <a:pt x="205843" y="193680"/>
                      <a:pt x="169727" y="178959"/>
                    </a:cubicBezTo>
                    <a:cubicBezTo>
                      <a:pt x="133611" y="164238"/>
                      <a:pt x="49341" y="142825"/>
                      <a:pt x="28607" y="140817"/>
                    </a:cubicBezTo>
                    <a:cubicBezTo>
                      <a:pt x="7874" y="138810"/>
                      <a:pt x="-7509" y="85277"/>
                      <a:pt x="3861" y="51150"/>
                    </a:cubicBezTo>
                    <a:cubicBezTo>
                      <a:pt x="11218" y="28399"/>
                      <a:pt x="18575" y="8994"/>
                      <a:pt x="30614" y="2302"/>
                    </a:cubicBezTo>
                    <a:cubicBezTo>
                      <a:pt x="36633" y="-1044"/>
                      <a:pt x="43321" y="-1044"/>
                      <a:pt x="52016" y="4310"/>
                    </a:cubicBezTo>
                    <a:cubicBezTo>
                      <a:pt x="76762" y="19031"/>
                      <a:pt x="177084" y="99999"/>
                      <a:pt x="177084" y="99999"/>
                    </a:cubicBezTo>
                    <a:cubicBezTo>
                      <a:pt x="177084" y="99999"/>
                      <a:pt x="411169" y="140148"/>
                      <a:pt x="504134" y="178959"/>
                    </a:cubicBezTo>
                    <a:cubicBezTo>
                      <a:pt x="597099" y="217101"/>
                      <a:pt x="706115" y="263942"/>
                      <a:pt x="751595" y="319481"/>
                    </a:cubicBezTo>
                    <a:close/>
                  </a:path>
                </a:pathLst>
              </a:custGeom>
              <a:solidFill>
                <a:srgbClr val="D98A7A"/>
              </a:solidFill>
              <a:ln w="6671" cap="flat">
                <a:noFill/>
                <a:prstDash val="solid"/>
                <a:miter/>
              </a:ln>
            </p:spPr>
            <p:txBody>
              <a:bodyPr rtlCol="0" anchor="ctr"/>
              <a:lstStyle/>
              <a:p>
                <a:endParaRPr lang="pt-BR"/>
              </a:p>
            </p:txBody>
          </p:sp>
          <p:sp>
            <p:nvSpPr>
              <p:cNvPr id="143" name="Freeform: Shape 142">
                <a:extLst>
                  <a:ext uri="{FF2B5EF4-FFF2-40B4-BE49-F238E27FC236}">
                    <a16:creationId xmlns:a16="http://schemas.microsoft.com/office/drawing/2014/main" xmlns="" id="{DC57AC0D-CECD-ABC7-8394-A25C898FDC3D}"/>
                  </a:ext>
                </a:extLst>
              </p:cNvPr>
              <p:cNvSpPr/>
              <p:nvPr/>
            </p:nvSpPr>
            <p:spPr>
              <a:xfrm>
                <a:off x="1342204" y="3509418"/>
                <a:ext cx="126412" cy="133830"/>
              </a:xfrm>
              <a:custGeom>
                <a:avLst/>
                <a:gdLst>
                  <a:gd name="connsiteX0" fmla="*/ 6695 w 126412"/>
                  <a:gd name="connsiteY0" fmla="*/ 14721 h 133830"/>
                  <a:gd name="connsiteX1" fmla="*/ 126413 w 126412"/>
                  <a:gd name="connsiteY1" fmla="*/ 0 h 133830"/>
                  <a:gd name="connsiteX2" fmla="*/ 99660 w 126412"/>
                  <a:gd name="connsiteY2" fmla="*/ 48848 h 133830"/>
                  <a:gd name="connsiteX3" fmla="*/ 115712 w 126412"/>
                  <a:gd name="connsiteY3" fmla="*/ 123124 h 133830"/>
                  <a:gd name="connsiteX4" fmla="*/ 49499 w 126412"/>
                  <a:gd name="connsiteY4" fmla="*/ 133831 h 133830"/>
                  <a:gd name="connsiteX5" fmla="*/ 4020 w 126412"/>
                  <a:gd name="connsiteY5" fmla="*/ 63570 h 133830"/>
                  <a:gd name="connsiteX6" fmla="*/ 2013 w 126412"/>
                  <a:gd name="connsiteY6" fmla="*/ 42157 h 133830"/>
                  <a:gd name="connsiteX7" fmla="*/ 6695 w 126412"/>
                  <a:gd name="connsiteY7" fmla="*/ 14721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412" h="133830">
                    <a:moveTo>
                      <a:pt x="6695" y="14721"/>
                    </a:moveTo>
                    <a:lnTo>
                      <a:pt x="126413" y="0"/>
                    </a:lnTo>
                    <a:lnTo>
                      <a:pt x="99660" y="48848"/>
                    </a:lnTo>
                    <a:lnTo>
                      <a:pt x="115712" y="123124"/>
                    </a:lnTo>
                    <a:lnTo>
                      <a:pt x="49499" y="133831"/>
                    </a:lnTo>
                    <a:cubicBezTo>
                      <a:pt x="49499" y="133831"/>
                      <a:pt x="6026" y="70261"/>
                      <a:pt x="4020" y="63570"/>
                    </a:cubicBezTo>
                    <a:cubicBezTo>
                      <a:pt x="2013" y="56878"/>
                      <a:pt x="-2668" y="48848"/>
                      <a:pt x="2013" y="42157"/>
                    </a:cubicBezTo>
                    <a:cubicBezTo>
                      <a:pt x="6695" y="36134"/>
                      <a:pt x="7" y="19405"/>
                      <a:pt x="6695" y="14721"/>
                    </a:cubicBezTo>
                    <a:close/>
                  </a:path>
                </a:pathLst>
              </a:custGeom>
              <a:solidFill>
                <a:srgbClr val="D98A7A"/>
              </a:solidFill>
              <a:ln w="6671" cap="flat">
                <a:noFill/>
                <a:prstDash val="solid"/>
                <a:miter/>
              </a:ln>
            </p:spPr>
            <p:txBody>
              <a:bodyPr rtlCol="0" anchor="ctr"/>
              <a:lstStyle/>
              <a:p>
                <a:endParaRPr lang="pt-BR"/>
              </a:p>
            </p:txBody>
          </p:sp>
          <p:sp>
            <p:nvSpPr>
              <p:cNvPr id="144" name="Freeform: Shape 143">
                <a:extLst>
                  <a:ext uri="{FF2B5EF4-FFF2-40B4-BE49-F238E27FC236}">
                    <a16:creationId xmlns:a16="http://schemas.microsoft.com/office/drawing/2014/main" xmlns="" id="{8C4F2325-D326-D8F1-D235-5BF320E2B799}"/>
                  </a:ext>
                </a:extLst>
              </p:cNvPr>
              <p:cNvSpPr/>
              <p:nvPr/>
            </p:nvSpPr>
            <p:spPr>
              <a:xfrm>
                <a:off x="836101" y="3765290"/>
                <a:ext cx="1137543" cy="1275822"/>
              </a:xfrm>
              <a:custGeom>
                <a:avLst/>
                <a:gdLst>
                  <a:gd name="connsiteX0" fmla="*/ 1051193 w 1137543"/>
                  <a:gd name="connsiteY0" fmla="*/ 141606 h 1275822"/>
                  <a:gd name="connsiteX1" fmla="*/ 833160 w 1137543"/>
                  <a:gd name="connsiteY1" fmla="*/ 141606 h 1275822"/>
                  <a:gd name="connsiteX2" fmla="*/ 199125 w 1137543"/>
                  <a:gd name="connsiteY2" fmla="*/ 11121 h 1275822"/>
                  <a:gd name="connsiteX3" fmla="*/ 11188 w 1137543"/>
                  <a:gd name="connsiteY3" fmla="*/ 118855 h 1275822"/>
                  <a:gd name="connsiteX4" fmla="*/ 301453 w 1137543"/>
                  <a:gd name="connsiteY4" fmla="*/ 1275823 h 1275822"/>
                  <a:gd name="connsiteX5" fmla="*/ 445248 w 1137543"/>
                  <a:gd name="connsiteY5" fmla="*/ 1251733 h 1275822"/>
                  <a:gd name="connsiteX6" fmla="*/ 354289 w 1137543"/>
                  <a:gd name="connsiteY6" fmla="*/ 481536 h 1275822"/>
                  <a:gd name="connsiteX7" fmla="*/ 281389 w 1137543"/>
                  <a:gd name="connsiteY7" fmla="*/ 339676 h 1275822"/>
                  <a:gd name="connsiteX8" fmla="*/ 905392 w 1137543"/>
                  <a:gd name="connsiteY8" fmla="*/ 549790 h 1275822"/>
                  <a:gd name="connsiteX9" fmla="*/ 1051193 w 1137543"/>
                  <a:gd name="connsiteY9" fmla="*/ 141606 h 127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543" h="1275822">
                    <a:moveTo>
                      <a:pt x="1051193" y="141606"/>
                    </a:moveTo>
                    <a:lnTo>
                      <a:pt x="833160" y="141606"/>
                    </a:lnTo>
                    <a:lnTo>
                      <a:pt x="199125" y="11121"/>
                    </a:lnTo>
                    <a:cubicBezTo>
                      <a:pt x="199125" y="11121"/>
                      <a:pt x="-55693" y="-51111"/>
                      <a:pt x="11188" y="118855"/>
                    </a:cubicBezTo>
                    <a:cubicBezTo>
                      <a:pt x="78070" y="288820"/>
                      <a:pt x="301453" y="1275823"/>
                      <a:pt x="301453" y="1275823"/>
                    </a:cubicBezTo>
                    <a:lnTo>
                      <a:pt x="445248" y="1251733"/>
                    </a:lnTo>
                    <a:cubicBezTo>
                      <a:pt x="445248" y="1251733"/>
                      <a:pt x="421171" y="589270"/>
                      <a:pt x="354289" y="481536"/>
                    </a:cubicBezTo>
                    <a:cubicBezTo>
                      <a:pt x="287408" y="373802"/>
                      <a:pt x="281389" y="339676"/>
                      <a:pt x="281389" y="339676"/>
                    </a:cubicBezTo>
                    <a:cubicBezTo>
                      <a:pt x="281389" y="339676"/>
                      <a:pt x="724143" y="561166"/>
                      <a:pt x="905392" y="549790"/>
                    </a:cubicBezTo>
                    <a:cubicBezTo>
                      <a:pt x="1087978" y="538414"/>
                      <a:pt x="1239130" y="407929"/>
                      <a:pt x="1051193" y="141606"/>
                    </a:cubicBezTo>
                    <a:close/>
                  </a:path>
                </a:pathLst>
              </a:custGeom>
              <a:solidFill>
                <a:schemeClr val="accent1">
                  <a:lumMod val="50000"/>
                </a:schemeClr>
              </a:solidFill>
              <a:ln w="6671" cap="flat">
                <a:noFill/>
                <a:prstDash val="solid"/>
                <a:miter/>
              </a:ln>
            </p:spPr>
            <p:txBody>
              <a:bodyPr rtlCol="0" anchor="ctr"/>
              <a:lstStyle/>
              <a:p>
                <a:endParaRPr lang="pt-BR"/>
              </a:p>
            </p:txBody>
          </p:sp>
          <p:sp>
            <p:nvSpPr>
              <p:cNvPr id="145" name="Freeform: Shape 144">
                <a:extLst>
                  <a:ext uri="{FF2B5EF4-FFF2-40B4-BE49-F238E27FC236}">
                    <a16:creationId xmlns:a16="http://schemas.microsoft.com/office/drawing/2014/main" xmlns="" id="{29100034-4704-E3B3-1FD6-BCE385DD4D48}"/>
                  </a:ext>
                </a:extLst>
              </p:cNvPr>
              <p:cNvSpPr/>
              <p:nvPr/>
            </p:nvSpPr>
            <p:spPr>
              <a:xfrm>
                <a:off x="847289" y="3884145"/>
                <a:ext cx="8025" cy="21412"/>
              </a:xfrm>
              <a:custGeom>
                <a:avLst/>
                <a:gdLst>
                  <a:gd name="connsiteX0" fmla="*/ 0 w 8025"/>
                  <a:gd name="connsiteY0" fmla="*/ 0 h 21412"/>
                  <a:gd name="connsiteX1" fmla="*/ 8026 w 8025"/>
                  <a:gd name="connsiteY1" fmla="*/ 21413 h 21412"/>
                </a:gdLst>
                <a:ahLst/>
                <a:cxnLst>
                  <a:cxn ang="0">
                    <a:pos x="connsiteX0" y="connsiteY0"/>
                  </a:cxn>
                  <a:cxn ang="0">
                    <a:pos x="connsiteX1" y="connsiteY1"/>
                  </a:cxn>
                </a:cxnLst>
                <a:rect l="l" t="t" r="r" b="b"/>
                <a:pathLst>
                  <a:path w="8025" h="21412">
                    <a:moveTo>
                      <a:pt x="0" y="0"/>
                    </a:moveTo>
                    <a:cubicBezTo>
                      <a:pt x="2675" y="6022"/>
                      <a:pt x="4682" y="13383"/>
                      <a:pt x="8026" y="21413"/>
                    </a:cubicBezTo>
                  </a:path>
                </a:pathLst>
              </a:custGeom>
              <a:noFill/>
              <a:ln w="6671" cap="flat">
                <a:solidFill>
                  <a:srgbClr val="1554A1"/>
                </a:solidFill>
                <a:prstDash val="solid"/>
                <a:miter/>
              </a:ln>
            </p:spPr>
            <p:txBody>
              <a:bodyPr rtlCol="0" anchor="ctr"/>
              <a:lstStyle/>
              <a:p>
                <a:endParaRPr lang="pt-BR"/>
              </a:p>
            </p:txBody>
          </p:sp>
          <p:sp>
            <p:nvSpPr>
              <p:cNvPr id="146" name="Freeform: Shape 145">
                <a:extLst>
                  <a:ext uri="{FF2B5EF4-FFF2-40B4-BE49-F238E27FC236}">
                    <a16:creationId xmlns:a16="http://schemas.microsoft.com/office/drawing/2014/main" xmlns="" id="{C5FFD2F1-0219-1BF3-4FD1-16FAC6A8BBF3}"/>
                  </a:ext>
                </a:extLst>
              </p:cNvPr>
              <p:cNvSpPr/>
              <p:nvPr/>
            </p:nvSpPr>
            <p:spPr>
              <a:xfrm>
                <a:off x="1117489" y="4104966"/>
                <a:ext cx="401288" cy="167288"/>
              </a:xfrm>
              <a:custGeom>
                <a:avLst/>
                <a:gdLst>
                  <a:gd name="connsiteX0" fmla="*/ 72901 w 401288"/>
                  <a:gd name="connsiteY0" fmla="*/ 141861 h 167288"/>
                  <a:gd name="connsiteX1" fmla="*/ 0 w 401288"/>
                  <a:gd name="connsiteY1" fmla="*/ 0 h 167288"/>
                  <a:gd name="connsiteX2" fmla="*/ 401288 w 401288"/>
                  <a:gd name="connsiteY2" fmla="*/ 167289 h 167288"/>
                </a:gdLst>
                <a:ahLst/>
                <a:cxnLst>
                  <a:cxn ang="0">
                    <a:pos x="connsiteX0" y="connsiteY0"/>
                  </a:cxn>
                  <a:cxn ang="0">
                    <a:pos x="connsiteX1" y="connsiteY1"/>
                  </a:cxn>
                  <a:cxn ang="0">
                    <a:pos x="connsiteX2" y="connsiteY2"/>
                  </a:cxn>
                </a:cxnLst>
                <a:rect l="l" t="t" r="r" b="b"/>
                <a:pathLst>
                  <a:path w="401288" h="167288">
                    <a:moveTo>
                      <a:pt x="72901" y="141861"/>
                    </a:moveTo>
                    <a:cubicBezTo>
                      <a:pt x="6019" y="34127"/>
                      <a:pt x="0" y="0"/>
                      <a:pt x="0" y="0"/>
                    </a:cubicBezTo>
                    <a:cubicBezTo>
                      <a:pt x="0" y="0"/>
                      <a:pt x="210676" y="105726"/>
                      <a:pt x="401288" y="167289"/>
                    </a:cubicBezTo>
                  </a:path>
                </a:pathLst>
              </a:custGeom>
              <a:noFill/>
              <a:ln w="6671" cap="rnd">
                <a:solidFill>
                  <a:srgbClr val="000000"/>
                </a:solidFill>
                <a:prstDash val="solid"/>
                <a:round/>
              </a:ln>
            </p:spPr>
            <p:txBody>
              <a:bodyPr rtlCol="0" anchor="ctr"/>
              <a:lstStyle/>
              <a:p>
                <a:endParaRPr lang="pt-BR"/>
              </a:p>
            </p:txBody>
          </p:sp>
          <p:sp>
            <p:nvSpPr>
              <p:cNvPr id="147" name="Freeform: Shape 146">
                <a:extLst>
                  <a:ext uri="{FF2B5EF4-FFF2-40B4-BE49-F238E27FC236}">
                    <a16:creationId xmlns:a16="http://schemas.microsoft.com/office/drawing/2014/main" xmlns="" id="{7B0E2597-7E1E-FCF3-B87F-D44CA8A5EB0D}"/>
                  </a:ext>
                </a:extLst>
              </p:cNvPr>
              <p:cNvSpPr/>
              <p:nvPr/>
            </p:nvSpPr>
            <p:spPr>
              <a:xfrm>
                <a:off x="855315" y="3905558"/>
                <a:ext cx="123730" cy="461716"/>
              </a:xfrm>
              <a:custGeom>
                <a:avLst/>
                <a:gdLst>
                  <a:gd name="connsiteX0" fmla="*/ 0 w 123730"/>
                  <a:gd name="connsiteY0" fmla="*/ 0 h 461716"/>
                  <a:gd name="connsiteX1" fmla="*/ 123730 w 123730"/>
                  <a:gd name="connsiteY1" fmla="*/ 461717 h 461716"/>
                </a:gdLst>
                <a:ahLst/>
                <a:cxnLst>
                  <a:cxn ang="0">
                    <a:pos x="connsiteX0" y="connsiteY0"/>
                  </a:cxn>
                  <a:cxn ang="0">
                    <a:pos x="connsiteX1" y="connsiteY1"/>
                  </a:cxn>
                </a:cxnLst>
                <a:rect l="l" t="t" r="r" b="b"/>
                <a:pathLst>
                  <a:path w="123730" h="461716">
                    <a:moveTo>
                      <a:pt x="0" y="0"/>
                    </a:moveTo>
                    <a:cubicBezTo>
                      <a:pt x="28090" y="82975"/>
                      <a:pt x="75576" y="266324"/>
                      <a:pt x="123730" y="461717"/>
                    </a:cubicBezTo>
                  </a:path>
                </a:pathLst>
              </a:custGeom>
              <a:noFill/>
              <a:ln w="6671" cap="rnd">
                <a:solidFill>
                  <a:srgbClr val="000000"/>
                </a:solidFill>
                <a:prstDash val="solid"/>
                <a:round/>
              </a:ln>
            </p:spPr>
            <p:txBody>
              <a:bodyPr rtlCol="0" anchor="ctr"/>
              <a:lstStyle/>
              <a:p>
                <a:endParaRPr lang="pt-BR"/>
              </a:p>
            </p:txBody>
          </p:sp>
          <p:grpSp>
            <p:nvGrpSpPr>
              <p:cNvPr id="14" name="Graphic 4">
                <a:extLst>
                  <a:ext uri="{FF2B5EF4-FFF2-40B4-BE49-F238E27FC236}">
                    <a16:creationId xmlns:a16="http://schemas.microsoft.com/office/drawing/2014/main" xmlns="" id="{5C689BE3-48FA-2358-07B3-9410150D2FC0}"/>
                  </a:ext>
                </a:extLst>
              </p:cNvPr>
              <p:cNvGrpSpPr/>
              <p:nvPr/>
            </p:nvGrpSpPr>
            <p:grpSpPr>
              <a:xfrm>
                <a:off x="242682" y="3627859"/>
                <a:ext cx="1414540" cy="1584558"/>
                <a:chOff x="242682" y="3627859"/>
                <a:chExt cx="1414540" cy="1584558"/>
              </a:xfrm>
              <a:solidFill>
                <a:srgbClr val="13243A"/>
              </a:solidFill>
            </p:grpSpPr>
            <p:sp>
              <p:nvSpPr>
                <p:cNvPr id="160" name="Freeform: Shape 159">
                  <a:extLst>
                    <a:ext uri="{FF2B5EF4-FFF2-40B4-BE49-F238E27FC236}">
                      <a16:creationId xmlns:a16="http://schemas.microsoft.com/office/drawing/2014/main" xmlns="" id="{8F6791B2-A477-8ED4-2F3C-23249E88844B}"/>
                    </a:ext>
                  </a:extLst>
                </p:cNvPr>
                <p:cNvSpPr/>
                <p:nvPr/>
              </p:nvSpPr>
              <p:spPr>
                <a:xfrm>
                  <a:off x="242682" y="3677376"/>
                  <a:ext cx="318355" cy="1535040"/>
                </a:xfrm>
                <a:custGeom>
                  <a:avLst/>
                  <a:gdLst>
                    <a:gd name="connsiteX0" fmla="*/ 102328 w 318355"/>
                    <a:gd name="connsiteY0" fmla="*/ 1535041 h 1535040"/>
                    <a:gd name="connsiteX1" fmla="*/ 0 w 318355"/>
                    <a:gd name="connsiteY1" fmla="*/ 1535041 h 1535040"/>
                    <a:gd name="connsiteX2" fmla="*/ 169210 w 318355"/>
                    <a:gd name="connsiteY2" fmla="*/ 0 h 1535040"/>
                    <a:gd name="connsiteX3" fmla="*/ 318355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102328" y="1535041"/>
                      </a:moveTo>
                      <a:lnTo>
                        <a:pt x="0" y="1535041"/>
                      </a:lnTo>
                      <a:lnTo>
                        <a:pt x="169210" y="0"/>
                      </a:lnTo>
                      <a:lnTo>
                        <a:pt x="318355" y="0"/>
                      </a:lnTo>
                      <a:close/>
                    </a:path>
                  </a:pathLst>
                </a:custGeom>
                <a:solidFill>
                  <a:srgbClr val="13243A"/>
                </a:solidFill>
                <a:ln w="6671" cap="flat">
                  <a:noFill/>
                  <a:prstDash val="solid"/>
                  <a:miter/>
                </a:ln>
              </p:spPr>
              <p:txBody>
                <a:bodyPr rtlCol="0" anchor="ctr"/>
                <a:lstStyle/>
                <a:p>
                  <a:endParaRPr lang="pt-BR"/>
                </a:p>
              </p:txBody>
            </p:sp>
            <p:sp>
              <p:nvSpPr>
                <p:cNvPr id="161" name="Freeform: Shape 160">
                  <a:extLst>
                    <a:ext uri="{FF2B5EF4-FFF2-40B4-BE49-F238E27FC236}">
                      <a16:creationId xmlns:a16="http://schemas.microsoft.com/office/drawing/2014/main" xmlns="" id="{769BB454-5E0A-F8E9-C57F-48696CAFB1CE}"/>
                    </a:ext>
                  </a:extLst>
                </p:cNvPr>
                <p:cNvSpPr/>
                <p:nvPr/>
              </p:nvSpPr>
              <p:spPr>
                <a:xfrm>
                  <a:off x="1279342" y="3677376"/>
                  <a:ext cx="318355" cy="1535040"/>
                </a:xfrm>
                <a:custGeom>
                  <a:avLst/>
                  <a:gdLst>
                    <a:gd name="connsiteX0" fmla="*/ 215358 w 318355"/>
                    <a:gd name="connsiteY0" fmla="*/ 1535041 h 1535040"/>
                    <a:gd name="connsiteX1" fmla="*/ 318355 w 318355"/>
                    <a:gd name="connsiteY1" fmla="*/ 1535041 h 1535040"/>
                    <a:gd name="connsiteX2" fmla="*/ 149145 w 318355"/>
                    <a:gd name="connsiteY2" fmla="*/ 0 h 1535040"/>
                    <a:gd name="connsiteX3" fmla="*/ 0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215358" y="1535041"/>
                      </a:moveTo>
                      <a:lnTo>
                        <a:pt x="318355" y="1535041"/>
                      </a:lnTo>
                      <a:lnTo>
                        <a:pt x="149145" y="0"/>
                      </a:lnTo>
                      <a:lnTo>
                        <a:pt x="0" y="0"/>
                      </a:lnTo>
                      <a:close/>
                    </a:path>
                  </a:pathLst>
                </a:custGeom>
                <a:solidFill>
                  <a:srgbClr val="13243A"/>
                </a:solidFill>
                <a:ln w="6671" cap="flat">
                  <a:noFill/>
                  <a:prstDash val="solid"/>
                  <a:miter/>
                </a:ln>
              </p:spPr>
              <p:txBody>
                <a:bodyPr rtlCol="0" anchor="ctr"/>
                <a:lstStyle/>
                <a:p>
                  <a:endParaRPr lang="pt-BR"/>
                </a:p>
              </p:txBody>
            </p:sp>
            <p:sp>
              <p:nvSpPr>
                <p:cNvPr id="162" name="Freeform: Shape 161">
                  <a:extLst>
                    <a:ext uri="{FF2B5EF4-FFF2-40B4-BE49-F238E27FC236}">
                      <a16:creationId xmlns:a16="http://schemas.microsoft.com/office/drawing/2014/main" xmlns="" id="{750EACBC-FCF5-F91E-7A5F-1E7383E95516}"/>
                    </a:ext>
                  </a:extLst>
                </p:cNvPr>
                <p:cNvSpPr/>
                <p:nvPr/>
              </p:nvSpPr>
              <p:spPr>
                <a:xfrm>
                  <a:off x="290836" y="3627859"/>
                  <a:ext cx="1366385" cy="89666"/>
                </a:xfrm>
                <a:custGeom>
                  <a:avLst/>
                  <a:gdLst>
                    <a:gd name="connsiteX0" fmla="*/ 0 w 1366385"/>
                    <a:gd name="connsiteY0" fmla="*/ 0 h 89666"/>
                    <a:gd name="connsiteX1" fmla="*/ 1366386 w 1366385"/>
                    <a:gd name="connsiteY1" fmla="*/ 0 h 89666"/>
                    <a:gd name="connsiteX2" fmla="*/ 1366386 w 1366385"/>
                    <a:gd name="connsiteY2" fmla="*/ 89667 h 89666"/>
                    <a:gd name="connsiteX3" fmla="*/ 0 w 1366385"/>
                    <a:gd name="connsiteY3" fmla="*/ 89667 h 89666"/>
                  </a:gdLst>
                  <a:ahLst/>
                  <a:cxnLst>
                    <a:cxn ang="0">
                      <a:pos x="connsiteX0" y="connsiteY0"/>
                    </a:cxn>
                    <a:cxn ang="0">
                      <a:pos x="connsiteX1" y="connsiteY1"/>
                    </a:cxn>
                    <a:cxn ang="0">
                      <a:pos x="connsiteX2" y="connsiteY2"/>
                    </a:cxn>
                    <a:cxn ang="0">
                      <a:pos x="connsiteX3" y="connsiteY3"/>
                    </a:cxn>
                  </a:cxnLst>
                  <a:rect l="l" t="t" r="r" b="b"/>
                  <a:pathLst>
                    <a:path w="1366385" h="89666">
                      <a:moveTo>
                        <a:pt x="0" y="0"/>
                      </a:moveTo>
                      <a:lnTo>
                        <a:pt x="1366386" y="0"/>
                      </a:lnTo>
                      <a:lnTo>
                        <a:pt x="1366386" y="89667"/>
                      </a:lnTo>
                      <a:lnTo>
                        <a:pt x="0" y="89667"/>
                      </a:lnTo>
                      <a:close/>
                    </a:path>
                  </a:pathLst>
                </a:custGeom>
                <a:solidFill>
                  <a:srgbClr val="13243A"/>
                </a:solidFill>
                <a:ln w="6671" cap="flat">
                  <a:noFill/>
                  <a:prstDash val="solid"/>
                  <a:miter/>
                </a:ln>
              </p:spPr>
              <p:txBody>
                <a:bodyPr rtlCol="0" anchor="ctr"/>
                <a:lstStyle/>
                <a:p>
                  <a:endParaRPr lang="pt-BR"/>
                </a:p>
              </p:txBody>
            </p:sp>
          </p:grpSp>
          <p:sp>
            <p:nvSpPr>
              <p:cNvPr id="149" name="Freeform: Shape 148">
                <a:extLst>
                  <a:ext uri="{FF2B5EF4-FFF2-40B4-BE49-F238E27FC236}">
                    <a16:creationId xmlns:a16="http://schemas.microsoft.com/office/drawing/2014/main" xmlns="" id="{CE0B5E15-DFE0-1355-7EAE-029D3AB3D637}"/>
                  </a:ext>
                </a:extLst>
              </p:cNvPr>
              <p:cNvSpPr/>
              <p:nvPr/>
            </p:nvSpPr>
            <p:spPr>
              <a:xfrm>
                <a:off x="1345555" y="3533508"/>
                <a:ext cx="80926" cy="17398"/>
              </a:xfrm>
              <a:custGeom>
                <a:avLst/>
                <a:gdLst>
                  <a:gd name="connsiteX0" fmla="*/ 0 w 80926"/>
                  <a:gd name="connsiteY0" fmla="*/ 17398 h 17398"/>
                  <a:gd name="connsiteX1" fmla="*/ 80926 w 80926"/>
                  <a:gd name="connsiteY1" fmla="*/ 0 h 17398"/>
                </a:gdLst>
                <a:ahLst/>
                <a:cxnLst>
                  <a:cxn ang="0">
                    <a:pos x="connsiteX0" y="connsiteY0"/>
                  </a:cxn>
                  <a:cxn ang="0">
                    <a:pos x="connsiteX1" y="connsiteY1"/>
                  </a:cxn>
                </a:cxnLst>
                <a:rect l="l" t="t" r="r" b="b"/>
                <a:pathLst>
                  <a:path w="80926" h="17398">
                    <a:moveTo>
                      <a:pt x="0" y="17398"/>
                    </a:moveTo>
                    <a:lnTo>
                      <a:pt x="80926" y="0"/>
                    </a:lnTo>
                  </a:path>
                </a:pathLst>
              </a:custGeom>
              <a:ln w="6671" cap="rnd">
                <a:solidFill>
                  <a:srgbClr val="000000"/>
                </a:solidFill>
                <a:prstDash val="solid"/>
                <a:round/>
              </a:ln>
            </p:spPr>
            <p:txBody>
              <a:bodyPr rtlCol="0" anchor="ctr"/>
              <a:lstStyle/>
              <a:p>
                <a:endParaRPr lang="pt-BR"/>
              </a:p>
            </p:txBody>
          </p:sp>
          <p:sp>
            <p:nvSpPr>
              <p:cNvPr id="150" name="Freeform: Shape 149">
                <a:extLst>
                  <a:ext uri="{FF2B5EF4-FFF2-40B4-BE49-F238E27FC236}">
                    <a16:creationId xmlns:a16="http://schemas.microsoft.com/office/drawing/2014/main" xmlns="" id="{1F3B24C7-353B-6F3E-0AEA-33143E109ED2}"/>
                  </a:ext>
                </a:extLst>
              </p:cNvPr>
              <p:cNvSpPr/>
              <p:nvPr/>
            </p:nvSpPr>
            <p:spPr>
              <a:xfrm>
                <a:off x="1358262" y="3562951"/>
                <a:ext cx="89620" cy="22751"/>
              </a:xfrm>
              <a:custGeom>
                <a:avLst/>
                <a:gdLst>
                  <a:gd name="connsiteX0" fmla="*/ 0 w 89620"/>
                  <a:gd name="connsiteY0" fmla="*/ 22751 h 22751"/>
                  <a:gd name="connsiteX1" fmla="*/ 89621 w 89620"/>
                  <a:gd name="connsiteY1" fmla="*/ 0 h 22751"/>
                </a:gdLst>
                <a:ahLst/>
                <a:cxnLst>
                  <a:cxn ang="0">
                    <a:pos x="connsiteX0" y="connsiteY0"/>
                  </a:cxn>
                  <a:cxn ang="0">
                    <a:pos x="connsiteX1" y="connsiteY1"/>
                  </a:cxn>
                </a:cxnLst>
                <a:rect l="l" t="t" r="r" b="b"/>
                <a:pathLst>
                  <a:path w="89620" h="22751">
                    <a:moveTo>
                      <a:pt x="0" y="22751"/>
                    </a:moveTo>
                    <a:lnTo>
                      <a:pt x="89621" y="0"/>
                    </a:lnTo>
                  </a:path>
                </a:pathLst>
              </a:custGeom>
              <a:ln w="6671" cap="rnd">
                <a:solidFill>
                  <a:srgbClr val="000000"/>
                </a:solidFill>
                <a:prstDash val="solid"/>
                <a:round/>
              </a:ln>
            </p:spPr>
            <p:txBody>
              <a:bodyPr rtlCol="0" anchor="ctr"/>
              <a:lstStyle/>
              <a:p>
                <a:endParaRPr lang="pt-BR"/>
              </a:p>
            </p:txBody>
          </p:sp>
          <p:sp>
            <p:nvSpPr>
              <p:cNvPr id="151" name="Freeform: Shape 150">
                <a:extLst>
                  <a:ext uri="{FF2B5EF4-FFF2-40B4-BE49-F238E27FC236}">
                    <a16:creationId xmlns:a16="http://schemas.microsoft.com/office/drawing/2014/main" xmlns="" id="{AA7A14AC-54ED-7B86-B8A5-00BAD829C23D}"/>
                  </a:ext>
                </a:extLst>
              </p:cNvPr>
              <p:cNvSpPr/>
              <p:nvPr/>
            </p:nvSpPr>
            <p:spPr>
              <a:xfrm>
                <a:off x="1376989" y="3597747"/>
                <a:ext cx="73569" cy="23420"/>
              </a:xfrm>
              <a:custGeom>
                <a:avLst/>
                <a:gdLst>
                  <a:gd name="connsiteX0" fmla="*/ 0 w 73569"/>
                  <a:gd name="connsiteY0" fmla="*/ 23420 h 23420"/>
                  <a:gd name="connsiteX1" fmla="*/ 73570 w 73569"/>
                  <a:gd name="connsiteY1" fmla="*/ 0 h 23420"/>
                </a:gdLst>
                <a:ahLst/>
                <a:cxnLst>
                  <a:cxn ang="0">
                    <a:pos x="connsiteX0" y="connsiteY0"/>
                  </a:cxn>
                  <a:cxn ang="0">
                    <a:pos x="connsiteX1" y="connsiteY1"/>
                  </a:cxn>
                </a:cxnLst>
                <a:rect l="l" t="t" r="r" b="b"/>
                <a:pathLst>
                  <a:path w="73569" h="23420">
                    <a:moveTo>
                      <a:pt x="0" y="23420"/>
                    </a:moveTo>
                    <a:lnTo>
                      <a:pt x="73570" y="0"/>
                    </a:lnTo>
                  </a:path>
                </a:pathLst>
              </a:custGeom>
              <a:ln w="6671" cap="rnd">
                <a:solidFill>
                  <a:srgbClr val="000000"/>
                </a:solidFill>
                <a:prstDash val="solid"/>
                <a:round/>
              </a:ln>
            </p:spPr>
            <p:txBody>
              <a:bodyPr rtlCol="0" anchor="ctr"/>
              <a:lstStyle/>
              <a:p>
                <a:endParaRPr lang="pt-BR"/>
              </a:p>
            </p:txBody>
          </p:sp>
          <p:sp>
            <p:nvSpPr>
              <p:cNvPr id="152" name="Freeform: Shape 151">
                <a:extLst>
                  <a:ext uri="{FF2B5EF4-FFF2-40B4-BE49-F238E27FC236}">
                    <a16:creationId xmlns:a16="http://schemas.microsoft.com/office/drawing/2014/main" xmlns="" id="{797EE3AE-7655-4F5B-BBF0-E02C08E0F4B6}"/>
                  </a:ext>
                </a:extLst>
              </p:cNvPr>
              <p:cNvSpPr/>
              <p:nvPr/>
            </p:nvSpPr>
            <p:spPr>
              <a:xfrm>
                <a:off x="1455909" y="3240418"/>
                <a:ext cx="63537" cy="74945"/>
              </a:xfrm>
              <a:custGeom>
                <a:avLst/>
                <a:gdLst>
                  <a:gd name="connsiteX0" fmla="*/ 63537 w 63537"/>
                  <a:gd name="connsiteY0" fmla="*/ 0 h 74945"/>
                  <a:gd name="connsiteX1" fmla="*/ 0 w 63537"/>
                  <a:gd name="connsiteY1" fmla="*/ 74945 h 74945"/>
                </a:gdLst>
                <a:ahLst/>
                <a:cxnLst>
                  <a:cxn ang="0">
                    <a:pos x="connsiteX0" y="connsiteY0"/>
                  </a:cxn>
                  <a:cxn ang="0">
                    <a:pos x="connsiteX1" y="connsiteY1"/>
                  </a:cxn>
                </a:cxnLst>
                <a:rect l="l" t="t" r="r" b="b"/>
                <a:pathLst>
                  <a:path w="63537" h="74945">
                    <a:moveTo>
                      <a:pt x="63537" y="0"/>
                    </a:moveTo>
                    <a:lnTo>
                      <a:pt x="0" y="74945"/>
                    </a:lnTo>
                  </a:path>
                </a:pathLst>
              </a:custGeom>
              <a:ln w="6671" cap="rnd">
                <a:solidFill>
                  <a:srgbClr val="000000"/>
                </a:solidFill>
                <a:prstDash val="solid"/>
                <a:round/>
              </a:ln>
            </p:spPr>
            <p:txBody>
              <a:bodyPr rtlCol="0" anchor="ctr"/>
              <a:lstStyle/>
              <a:p>
                <a:endParaRPr lang="pt-BR"/>
              </a:p>
            </p:txBody>
          </p:sp>
          <p:sp>
            <p:nvSpPr>
              <p:cNvPr id="153" name="Freeform: Shape 152">
                <a:extLst>
                  <a:ext uri="{FF2B5EF4-FFF2-40B4-BE49-F238E27FC236}">
                    <a16:creationId xmlns:a16="http://schemas.microsoft.com/office/drawing/2014/main" xmlns="" id="{49776F40-FD08-FD0C-0396-9BF15CAA6FD9}"/>
                  </a:ext>
                </a:extLst>
              </p:cNvPr>
              <p:cNvSpPr/>
              <p:nvPr/>
            </p:nvSpPr>
            <p:spPr>
              <a:xfrm>
                <a:off x="1931435" y="3334769"/>
                <a:ext cx="18726" cy="135838"/>
              </a:xfrm>
              <a:custGeom>
                <a:avLst/>
                <a:gdLst>
                  <a:gd name="connsiteX0" fmla="*/ 0 w 18726"/>
                  <a:gd name="connsiteY0" fmla="*/ 0 h 135838"/>
                  <a:gd name="connsiteX1" fmla="*/ 18727 w 18726"/>
                  <a:gd name="connsiteY1" fmla="*/ 135838 h 135838"/>
                </a:gdLst>
                <a:ahLst/>
                <a:cxnLst>
                  <a:cxn ang="0">
                    <a:pos x="connsiteX0" y="connsiteY0"/>
                  </a:cxn>
                  <a:cxn ang="0">
                    <a:pos x="connsiteX1" y="connsiteY1"/>
                  </a:cxn>
                </a:cxnLst>
                <a:rect l="l" t="t" r="r" b="b"/>
                <a:pathLst>
                  <a:path w="18726" h="135838">
                    <a:moveTo>
                      <a:pt x="0" y="0"/>
                    </a:moveTo>
                    <a:cubicBezTo>
                      <a:pt x="0" y="0"/>
                      <a:pt x="12707" y="82306"/>
                      <a:pt x="18727" y="135838"/>
                    </a:cubicBezTo>
                  </a:path>
                </a:pathLst>
              </a:custGeom>
              <a:noFill/>
              <a:ln w="6671" cap="rnd">
                <a:solidFill>
                  <a:srgbClr val="000000"/>
                </a:solidFill>
                <a:prstDash val="solid"/>
                <a:round/>
              </a:ln>
            </p:spPr>
            <p:txBody>
              <a:bodyPr rtlCol="0" anchor="ctr"/>
              <a:lstStyle/>
              <a:p>
                <a:endParaRPr lang="pt-BR"/>
              </a:p>
            </p:txBody>
          </p:sp>
          <p:grpSp>
            <p:nvGrpSpPr>
              <p:cNvPr id="15" name="Graphic 4">
                <a:extLst>
                  <a:ext uri="{FF2B5EF4-FFF2-40B4-BE49-F238E27FC236}">
                    <a16:creationId xmlns:a16="http://schemas.microsoft.com/office/drawing/2014/main" xmlns="" id="{4C41F238-D40F-3570-FBCB-4EAC93FCF6D0}"/>
                  </a:ext>
                </a:extLst>
              </p:cNvPr>
              <p:cNvGrpSpPr/>
              <p:nvPr/>
            </p:nvGrpSpPr>
            <p:grpSpPr>
              <a:xfrm>
                <a:off x="290744" y="3093204"/>
                <a:ext cx="1129048" cy="535323"/>
                <a:chOff x="290744" y="3093204"/>
                <a:chExt cx="1129048" cy="535323"/>
              </a:xfrm>
            </p:grpSpPr>
            <p:sp>
              <p:nvSpPr>
                <p:cNvPr id="156" name="Freeform: Shape 155">
                  <a:extLst>
                    <a:ext uri="{FF2B5EF4-FFF2-40B4-BE49-F238E27FC236}">
                      <a16:creationId xmlns:a16="http://schemas.microsoft.com/office/drawing/2014/main" xmlns="" id="{D8F8AA57-D453-BCE8-F36B-270BF362A6AF}"/>
                    </a:ext>
                  </a:extLst>
                </p:cNvPr>
                <p:cNvSpPr/>
                <p:nvPr/>
              </p:nvSpPr>
              <p:spPr>
                <a:xfrm>
                  <a:off x="416573" y="3577672"/>
                  <a:ext cx="1003220" cy="50855"/>
                </a:xfrm>
                <a:custGeom>
                  <a:avLst/>
                  <a:gdLst>
                    <a:gd name="connsiteX0" fmla="*/ 1002551 w 1003220"/>
                    <a:gd name="connsiteY0" fmla="*/ 23420 h 50855"/>
                    <a:gd name="connsiteX1" fmla="*/ 1003220 w 1003220"/>
                    <a:gd name="connsiteY1" fmla="*/ 22751 h 50855"/>
                    <a:gd name="connsiteX2" fmla="*/ 1002551 w 1003220"/>
                    <a:gd name="connsiteY2" fmla="*/ 0 h 50855"/>
                    <a:gd name="connsiteX3" fmla="*/ 0 w 1003220"/>
                    <a:gd name="connsiteY3" fmla="*/ 0 h 50855"/>
                    <a:gd name="connsiteX4" fmla="*/ 0 w 1003220"/>
                    <a:gd name="connsiteY4" fmla="*/ 22751 h 50855"/>
                    <a:gd name="connsiteX5" fmla="*/ 0 w 1003220"/>
                    <a:gd name="connsiteY5" fmla="*/ 23420 h 50855"/>
                    <a:gd name="connsiteX6" fmla="*/ 2675 w 1003220"/>
                    <a:gd name="connsiteY6" fmla="*/ 27435 h 50855"/>
                    <a:gd name="connsiteX7" fmla="*/ 64875 w 1003220"/>
                    <a:gd name="connsiteY7" fmla="*/ 50856 h 50855"/>
                    <a:gd name="connsiteX8" fmla="*/ 937008 w 1003220"/>
                    <a:gd name="connsiteY8" fmla="*/ 50856 h 50855"/>
                    <a:gd name="connsiteX9" fmla="*/ 999207 w 1003220"/>
                    <a:gd name="connsiteY9" fmla="*/ 27435 h 50855"/>
                    <a:gd name="connsiteX10" fmla="*/ 1002551 w 1003220"/>
                    <a:gd name="connsiteY10" fmla="*/ 23420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3220" h="50855">
                      <a:moveTo>
                        <a:pt x="1002551" y="23420"/>
                      </a:moveTo>
                      <a:cubicBezTo>
                        <a:pt x="1002551" y="23420"/>
                        <a:pt x="1002551" y="22751"/>
                        <a:pt x="1003220" y="22751"/>
                      </a:cubicBezTo>
                      <a:lnTo>
                        <a:pt x="1002551" y="0"/>
                      </a:lnTo>
                      <a:lnTo>
                        <a:pt x="0" y="0"/>
                      </a:lnTo>
                      <a:lnTo>
                        <a:pt x="0" y="22751"/>
                      </a:lnTo>
                      <a:cubicBezTo>
                        <a:pt x="0" y="22751"/>
                        <a:pt x="0" y="23420"/>
                        <a:pt x="0" y="23420"/>
                      </a:cubicBezTo>
                      <a:lnTo>
                        <a:pt x="2675" y="27435"/>
                      </a:lnTo>
                      <a:cubicBezTo>
                        <a:pt x="15383" y="46841"/>
                        <a:pt x="38791" y="50856"/>
                        <a:pt x="64875" y="50856"/>
                      </a:cubicBezTo>
                      <a:lnTo>
                        <a:pt x="937008" y="50856"/>
                      </a:lnTo>
                      <a:cubicBezTo>
                        <a:pt x="963760" y="50856"/>
                        <a:pt x="986500" y="47510"/>
                        <a:pt x="999207" y="27435"/>
                      </a:cubicBezTo>
                      <a:lnTo>
                        <a:pt x="1002551" y="23420"/>
                      </a:lnTo>
                      <a:close/>
                    </a:path>
                  </a:pathLst>
                </a:custGeom>
                <a:solidFill>
                  <a:schemeClr val="bg2">
                    <a:lumMod val="90000"/>
                  </a:schemeClr>
                </a:solidFill>
                <a:ln w="6671" cap="flat">
                  <a:noFill/>
                  <a:prstDash val="solid"/>
                  <a:miter/>
                </a:ln>
              </p:spPr>
              <p:txBody>
                <a:bodyPr rtlCol="0" anchor="ctr"/>
                <a:lstStyle/>
                <a:p>
                  <a:endParaRPr lang="pt-BR"/>
                </a:p>
              </p:txBody>
            </p:sp>
            <p:grpSp>
              <p:nvGrpSpPr>
                <p:cNvPr id="16" name="Graphic 4">
                  <a:extLst>
                    <a:ext uri="{FF2B5EF4-FFF2-40B4-BE49-F238E27FC236}">
                      <a16:creationId xmlns:a16="http://schemas.microsoft.com/office/drawing/2014/main" xmlns="" id="{1D8730C4-7CA4-B3A7-7C4E-F97FBFF696BF}"/>
                    </a:ext>
                  </a:extLst>
                </p:cNvPr>
                <p:cNvGrpSpPr/>
                <p:nvPr/>
              </p:nvGrpSpPr>
              <p:grpSpPr>
                <a:xfrm>
                  <a:off x="290744" y="3093204"/>
                  <a:ext cx="880918" cy="483129"/>
                  <a:chOff x="290744" y="3093204"/>
                  <a:chExt cx="880918" cy="483129"/>
                </a:xfrm>
              </p:grpSpPr>
              <p:sp>
                <p:nvSpPr>
                  <p:cNvPr id="158" name="Freeform: Shape 157">
                    <a:extLst>
                      <a:ext uri="{FF2B5EF4-FFF2-40B4-BE49-F238E27FC236}">
                        <a16:creationId xmlns:a16="http://schemas.microsoft.com/office/drawing/2014/main" xmlns="" id="{678615E2-8EAE-92FA-EC70-E08317B62EED}"/>
                      </a:ext>
                    </a:extLst>
                  </p:cNvPr>
                  <p:cNvSpPr/>
                  <p:nvPr/>
                </p:nvSpPr>
                <p:spPr>
                  <a:xfrm>
                    <a:off x="290744" y="3093204"/>
                    <a:ext cx="880918" cy="483129"/>
                  </a:xfrm>
                  <a:custGeom>
                    <a:avLst/>
                    <a:gdLst>
                      <a:gd name="connsiteX0" fmla="*/ 880919 w 880918"/>
                      <a:gd name="connsiteY0" fmla="*/ 483130 h 483129"/>
                      <a:gd name="connsiteX1" fmla="*/ 751169 w 880918"/>
                      <a:gd name="connsiteY1" fmla="*/ 22082 h 483129"/>
                      <a:gd name="connsiteX2" fmla="*/ 721741 w 880918"/>
                      <a:gd name="connsiteY2" fmla="*/ 0 h 483129"/>
                      <a:gd name="connsiteX3" fmla="*/ 18150 w 880918"/>
                      <a:gd name="connsiteY3" fmla="*/ 0 h 483129"/>
                      <a:gd name="connsiteX4" fmla="*/ 760 w 880918"/>
                      <a:gd name="connsiteY4" fmla="*/ 22082 h 483129"/>
                      <a:gd name="connsiteX5" fmla="*/ 130510 w 880918"/>
                      <a:gd name="connsiteY5" fmla="*/ 483130 h 483129"/>
                      <a:gd name="connsiteX6" fmla="*/ 880919 w 880918"/>
                      <a:gd name="connsiteY6" fmla="*/ 483130 h 48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918" h="483129">
                        <a:moveTo>
                          <a:pt x="880919" y="483130"/>
                        </a:moveTo>
                        <a:lnTo>
                          <a:pt x="751169" y="22082"/>
                        </a:lnTo>
                        <a:cubicBezTo>
                          <a:pt x="747825" y="10037"/>
                          <a:pt x="734449" y="0"/>
                          <a:pt x="721741" y="0"/>
                        </a:cubicBezTo>
                        <a:lnTo>
                          <a:pt x="18150" y="0"/>
                        </a:lnTo>
                        <a:cubicBezTo>
                          <a:pt x="5442" y="0"/>
                          <a:pt x="-2584" y="10037"/>
                          <a:pt x="760" y="22082"/>
                        </a:cubicBezTo>
                        <a:lnTo>
                          <a:pt x="130510" y="483130"/>
                        </a:lnTo>
                        <a:lnTo>
                          <a:pt x="880919" y="483130"/>
                        </a:lnTo>
                        <a:close/>
                      </a:path>
                    </a:pathLst>
                  </a:custGeom>
                  <a:solidFill>
                    <a:schemeClr val="bg2">
                      <a:lumMod val="90000"/>
                    </a:schemeClr>
                  </a:solidFill>
                  <a:ln w="6671" cap="flat">
                    <a:noFill/>
                    <a:prstDash val="solid"/>
                    <a:miter/>
                  </a:ln>
                </p:spPr>
                <p:txBody>
                  <a:bodyPr rtlCol="0" anchor="ctr"/>
                  <a:lstStyle/>
                  <a:p>
                    <a:endParaRPr lang="pt-BR" dirty="0"/>
                  </a:p>
                </p:txBody>
              </p:sp>
              <p:sp>
                <p:nvSpPr>
                  <p:cNvPr id="159" name="Freeform: Shape 158">
                    <a:extLst>
                      <a:ext uri="{FF2B5EF4-FFF2-40B4-BE49-F238E27FC236}">
                        <a16:creationId xmlns:a16="http://schemas.microsoft.com/office/drawing/2014/main" xmlns="" id="{418100F8-A87B-B0A3-CDF8-AD9093BC8FA9}"/>
                      </a:ext>
                    </a:extLst>
                  </p:cNvPr>
                  <p:cNvSpPr/>
                  <p:nvPr/>
                </p:nvSpPr>
                <p:spPr>
                  <a:xfrm>
                    <a:off x="681819" y="3291943"/>
                    <a:ext cx="94136" cy="85651"/>
                  </a:xfrm>
                  <a:custGeom>
                    <a:avLst/>
                    <a:gdLst>
                      <a:gd name="connsiteX0" fmla="*/ 92570 w 94136"/>
                      <a:gd name="connsiteY0" fmla="*/ 42826 h 85651"/>
                      <a:gd name="connsiteX1" fmla="*/ 59129 w 94136"/>
                      <a:gd name="connsiteY1" fmla="*/ 85652 h 85651"/>
                      <a:gd name="connsiteX2" fmla="*/ 1611 w 94136"/>
                      <a:gd name="connsiteY2" fmla="*/ 42826 h 85651"/>
                      <a:gd name="connsiteX3" fmla="*/ 35052 w 94136"/>
                      <a:gd name="connsiteY3" fmla="*/ 0 h 85651"/>
                      <a:gd name="connsiteX4" fmla="*/ 92570 w 94136"/>
                      <a:gd name="connsiteY4" fmla="*/ 42826 h 8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6" h="85651">
                        <a:moveTo>
                          <a:pt x="92570" y="42826"/>
                        </a:moveTo>
                        <a:cubicBezTo>
                          <a:pt x="99258" y="66246"/>
                          <a:pt x="83875" y="85652"/>
                          <a:pt x="59129" y="85652"/>
                        </a:cubicBezTo>
                        <a:cubicBezTo>
                          <a:pt x="33714" y="85652"/>
                          <a:pt x="8299" y="66246"/>
                          <a:pt x="1611" y="42826"/>
                        </a:cubicBezTo>
                        <a:cubicBezTo>
                          <a:pt x="-5077" y="19405"/>
                          <a:pt x="9637" y="0"/>
                          <a:pt x="35052" y="0"/>
                        </a:cubicBezTo>
                        <a:cubicBezTo>
                          <a:pt x="59798" y="669"/>
                          <a:pt x="85881" y="19405"/>
                          <a:pt x="92570" y="42826"/>
                        </a:cubicBezTo>
                        <a:close/>
                      </a:path>
                    </a:pathLst>
                  </a:custGeom>
                  <a:solidFill>
                    <a:schemeClr val="accent2"/>
                  </a:solidFill>
                  <a:ln w="6671" cap="flat">
                    <a:noFill/>
                    <a:prstDash val="solid"/>
                    <a:miter/>
                  </a:ln>
                </p:spPr>
                <p:txBody>
                  <a:bodyPr rtlCol="0" anchor="ctr"/>
                  <a:lstStyle/>
                  <a:p>
                    <a:endParaRPr lang="pt-BR"/>
                  </a:p>
                </p:txBody>
              </p:sp>
            </p:grpSp>
          </p:grpSp>
          <p:sp>
            <p:nvSpPr>
              <p:cNvPr id="155" name="Freeform: Shape 154">
                <a:extLst>
                  <a:ext uri="{FF2B5EF4-FFF2-40B4-BE49-F238E27FC236}">
                    <a16:creationId xmlns:a16="http://schemas.microsoft.com/office/drawing/2014/main" xmlns="" id="{C6D6BA71-91CB-6040-4E40-7D83F9F6CC0E}"/>
                  </a:ext>
                </a:extLst>
              </p:cNvPr>
              <p:cNvSpPr/>
              <p:nvPr/>
            </p:nvSpPr>
            <p:spPr>
              <a:xfrm>
                <a:off x="380457" y="5024384"/>
                <a:ext cx="424027" cy="141860"/>
              </a:xfrm>
              <a:custGeom>
                <a:avLst/>
                <a:gdLst>
                  <a:gd name="connsiteX0" fmla="*/ 424028 w 424027"/>
                  <a:gd name="connsiteY0" fmla="*/ 141861 h 141860"/>
                  <a:gd name="connsiteX1" fmla="*/ 393931 w 424027"/>
                  <a:gd name="connsiteY1" fmla="*/ 16729 h 141860"/>
                  <a:gd name="connsiteX2" fmla="*/ 278895 w 424027"/>
                  <a:gd name="connsiteY2" fmla="*/ 0 h 141860"/>
                  <a:gd name="connsiteX3" fmla="*/ 0 w 424027"/>
                  <a:gd name="connsiteY3" fmla="*/ 141861 h 141860"/>
                </a:gdLst>
                <a:ahLst/>
                <a:cxnLst>
                  <a:cxn ang="0">
                    <a:pos x="connsiteX0" y="connsiteY0"/>
                  </a:cxn>
                  <a:cxn ang="0">
                    <a:pos x="connsiteX1" y="connsiteY1"/>
                  </a:cxn>
                  <a:cxn ang="0">
                    <a:pos x="connsiteX2" y="connsiteY2"/>
                  </a:cxn>
                  <a:cxn ang="0">
                    <a:pos x="connsiteX3" y="connsiteY3"/>
                  </a:cxn>
                </a:cxnLst>
                <a:rect l="l" t="t" r="r" b="b"/>
                <a:pathLst>
                  <a:path w="424027" h="141860">
                    <a:moveTo>
                      <a:pt x="424028" y="141861"/>
                    </a:moveTo>
                    <a:lnTo>
                      <a:pt x="393931" y="16729"/>
                    </a:lnTo>
                    <a:lnTo>
                      <a:pt x="278895" y="0"/>
                    </a:lnTo>
                    <a:lnTo>
                      <a:pt x="0" y="141861"/>
                    </a:lnTo>
                    <a:close/>
                  </a:path>
                </a:pathLst>
              </a:custGeom>
              <a:solidFill>
                <a:srgbClr val="13243A"/>
              </a:solidFill>
              <a:ln w="6671" cap="flat">
                <a:noFill/>
                <a:prstDash val="solid"/>
                <a:miter/>
              </a:ln>
            </p:spPr>
            <p:txBody>
              <a:bodyPr rtlCol="0" anchor="ctr"/>
              <a:lstStyle/>
              <a:p>
                <a:endParaRPr lang="pt-BR"/>
              </a:p>
            </p:txBody>
          </p:sp>
        </p:grpSp>
      </p:grpSp>
      <p:grpSp>
        <p:nvGrpSpPr>
          <p:cNvPr id="17" name="Graphic 16">
            <a:extLst>
              <a:ext uri="{FF2B5EF4-FFF2-40B4-BE49-F238E27FC236}">
                <a16:creationId xmlns:a16="http://schemas.microsoft.com/office/drawing/2014/main" xmlns="" id="{DA10E61A-4875-94C2-B49E-613DEBA44D8B}"/>
              </a:ext>
            </a:extLst>
          </p:cNvPr>
          <p:cNvGrpSpPr/>
          <p:nvPr/>
        </p:nvGrpSpPr>
        <p:grpSpPr>
          <a:xfrm>
            <a:off x="3071802" y="785800"/>
            <a:ext cx="190996" cy="217741"/>
            <a:chOff x="3001055" y="1298803"/>
            <a:chExt cx="190996" cy="217741"/>
          </a:xfrm>
          <a:noFill/>
        </p:grpSpPr>
        <p:sp>
          <p:nvSpPr>
            <p:cNvPr id="205" name="Freeform: Shape 204">
              <a:extLst>
                <a:ext uri="{FF2B5EF4-FFF2-40B4-BE49-F238E27FC236}">
                  <a16:creationId xmlns:a16="http://schemas.microsoft.com/office/drawing/2014/main" xmlns="" id="{D8E46273-8629-F484-9896-C0D52BC2CC09}"/>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tx1"/>
              </a:solidFill>
              <a:prstDash val="solid"/>
              <a:round/>
            </a:ln>
          </p:spPr>
          <p:txBody>
            <a:bodyPr rtlCol="0" anchor="ctr"/>
            <a:lstStyle/>
            <a:p>
              <a:endParaRPr lang="pt-BR"/>
            </a:p>
          </p:txBody>
        </p:sp>
        <p:sp>
          <p:nvSpPr>
            <p:cNvPr id="206" name="Freeform: Shape 205">
              <a:extLst>
                <a:ext uri="{FF2B5EF4-FFF2-40B4-BE49-F238E27FC236}">
                  <a16:creationId xmlns:a16="http://schemas.microsoft.com/office/drawing/2014/main" xmlns="" id="{42208DFA-FE6E-04E3-4972-47B2D0BFF9CB}"/>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tx1"/>
              </a:solidFill>
              <a:prstDash val="solid"/>
              <a:round/>
            </a:ln>
          </p:spPr>
          <p:txBody>
            <a:bodyPr rtlCol="0" anchor="ctr"/>
            <a:lstStyle/>
            <a:p>
              <a:endParaRPr lang="pt-BR"/>
            </a:p>
          </p:txBody>
        </p:sp>
        <p:sp>
          <p:nvSpPr>
            <p:cNvPr id="207" name="Freeform: Shape 206">
              <a:extLst>
                <a:ext uri="{FF2B5EF4-FFF2-40B4-BE49-F238E27FC236}">
                  <a16:creationId xmlns:a16="http://schemas.microsoft.com/office/drawing/2014/main" xmlns="" id="{916BB0EC-DBD2-8CF2-8103-7C7A815FE131}"/>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sp>
          <p:nvSpPr>
            <p:cNvPr id="208" name="Freeform: Shape 207">
              <a:extLst>
                <a:ext uri="{FF2B5EF4-FFF2-40B4-BE49-F238E27FC236}">
                  <a16:creationId xmlns:a16="http://schemas.microsoft.com/office/drawing/2014/main" xmlns="" id="{FF9D7D2B-5852-E534-39D8-1F1BAB89C070}"/>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grpSp>
          <p:nvGrpSpPr>
            <p:cNvPr id="18" name="Graphic 16">
              <a:extLst>
                <a:ext uri="{FF2B5EF4-FFF2-40B4-BE49-F238E27FC236}">
                  <a16:creationId xmlns:a16="http://schemas.microsoft.com/office/drawing/2014/main" xmlns="" id="{1985AE19-4DBF-D3B1-CE91-C43149607835}"/>
                </a:ext>
              </a:extLst>
            </p:cNvPr>
            <p:cNvGrpSpPr/>
            <p:nvPr/>
          </p:nvGrpSpPr>
          <p:grpSpPr>
            <a:xfrm>
              <a:off x="3001055" y="1395222"/>
              <a:ext cx="190996" cy="6385"/>
              <a:chOff x="3001055" y="1395222"/>
              <a:chExt cx="190996" cy="6385"/>
            </a:xfrm>
          </p:grpSpPr>
          <p:sp>
            <p:nvSpPr>
              <p:cNvPr id="245" name="Freeform: Shape 244">
                <a:extLst>
                  <a:ext uri="{FF2B5EF4-FFF2-40B4-BE49-F238E27FC236}">
                    <a16:creationId xmlns:a16="http://schemas.microsoft.com/office/drawing/2014/main" xmlns="" id="{C0A5B736-D8A4-DFFC-B94A-373FC846862D}"/>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tx1"/>
                </a:solidFill>
                <a:prstDash val="solid"/>
                <a:round/>
              </a:ln>
            </p:spPr>
            <p:txBody>
              <a:bodyPr rtlCol="0" anchor="ctr"/>
              <a:lstStyle/>
              <a:p>
                <a:endParaRPr lang="pt-BR"/>
              </a:p>
            </p:txBody>
          </p:sp>
          <p:sp>
            <p:nvSpPr>
              <p:cNvPr id="246" name="Freeform: Shape 245">
                <a:extLst>
                  <a:ext uri="{FF2B5EF4-FFF2-40B4-BE49-F238E27FC236}">
                    <a16:creationId xmlns:a16="http://schemas.microsoft.com/office/drawing/2014/main" xmlns="" id="{03C78716-D36D-67EB-039B-227ADA69C33B}"/>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tx1"/>
                </a:solidFill>
                <a:prstDash val="solid"/>
                <a:round/>
              </a:ln>
            </p:spPr>
            <p:txBody>
              <a:bodyPr rtlCol="0" anchor="ctr"/>
              <a:lstStyle/>
              <a:p>
                <a:endParaRPr lang="pt-BR"/>
              </a:p>
            </p:txBody>
          </p:sp>
        </p:grpSp>
        <p:grpSp>
          <p:nvGrpSpPr>
            <p:cNvPr id="19" name="Graphic 16">
              <a:extLst>
                <a:ext uri="{FF2B5EF4-FFF2-40B4-BE49-F238E27FC236}">
                  <a16:creationId xmlns:a16="http://schemas.microsoft.com/office/drawing/2014/main" xmlns="" id="{310C43B2-C736-85EC-E848-E5824163FABD}"/>
                </a:ext>
              </a:extLst>
            </p:cNvPr>
            <p:cNvGrpSpPr/>
            <p:nvPr/>
          </p:nvGrpSpPr>
          <p:grpSpPr>
            <a:xfrm>
              <a:off x="3013662" y="1347332"/>
              <a:ext cx="165151" cy="96419"/>
              <a:chOff x="3013662" y="1347332"/>
              <a:chExt cx="165151" cy="96419"/>
            </a:xfrm>
          </p:grpSpPr>
          <p:sp>
            <p:nvSpPr>
              <p:cNvPr id="243" name="Freeform: Shape 242">
                <a:extLst>
                  <a:ext uri="{FF2B5EF4-FFF2-40B4-BE49-F238E27FC236}">
                    <a16:creationId xmlns:a16="http://schemas.microsoft.com/office/drawing/2014/main" xmlns="" id="{C763E16E-FB8C-6FD3-7D86-CA819D1AC055}"/>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tx1"/>
                </a:solidFill>
                <a:prstDash val="solid"/>
                <a:round/>
              </a:ln>
            </p:spPr>
            <p:txBody>
              <a:bodyPr rtlCol="0" anchor="ctr"/>
              <a:lstStyle/>
              <a:p>
                <a:endParaRPr lang="pt-BR"/>
              </a:p>
            </p:txBody>
          </p:sp>
          <p:sp>
            <p:nvSpPr>
              <p:cNvPr id="244" name="Freeform: Shape 243">
                <a:extLst>
                  <a:ext uri="{FF2B5EF4-FFF2-40B4-BE49-F238E27FC236}">
                    <a16:creationId xmlns:a16="http://schemas.microsoft.com/office/drawing/2014/main" xmlns="" id="{8EDC39C7-9253-7FCE-2EBB-3FE2854577E5}"/>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tx1"/>
                </a:solidFill>
                <a:prstDash val="solid"/>
                <a:round/>
              </a:ln>
            </p:spPr>
            <p:txBody>
              <a:bodyPr rtlCol="0" anchor="ctr"/>
              <a:lstStyle/>
              <a:p>
                <a:endParaRPr lang="pt-BR"/>
              </a:p>
            </p:txBody>
          </p:sp>
        </p:grpSp>
        <p:sp>
          <p:nvSpPr>
            <p:cNvPr id="236" name="Freeform: Shape 235">
              <a:extLst>
                <a:ext uri="{FF2B5EF4-FFF2-40B4-BE49-F238E27FC236}">
                  <a16:creationId xmlns:a16="http://schemas.microsoft.com/office/drawing/2014/main" xmlns="" id="{65B7D742-382F-1E9F-02B8-A31C12F4CB78}"/>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tx1"/>
              </a:solidFill>
              <a:prstDash val="solid"/>
              <a:round/>
            </a:ln>
          </p:spPr>
          <p:txBody>
            <a:bodyPr rtlCol="0" anchor="ctr"/>
            <a:lstStyle/>
            <a:p>
              <a:endParaRPr lang="pt-BR"/>
            </a:p>
          </p:txBody>
        </p:sp>
        <p:sp>
          <p:nvSpPr>
            <p:cNvPr id="237" name="Freeform: Shape 236">
              <a:extLst>
                <a:ext uri="{FF2B5EF4-FFF2-40B4-BE49-F238E27FC236}">
                  <a16:creationId xmlns:a16="http://schemas.microsoft.com/office/drawing/2014/main" xmlns="" id="{B6C9D2E1-BF96-20A7-8E4F-2DCB04980434}"/>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tx1"/>
              </a:solidFill>
              <a:prstDash val="solid"/>
              <a:round/>
            </a:ln>
          </p:spPr>
          <p:txBody>
            <a:bodyPr rtlCol="0" anchor="ctr"/>
            <a:lstStyle/>
            <a:p>
              <a:endParaRPr lang="pt-BR"/>
            </a:p>
          </p:txBody>
        </p:sp>
        <p:sp>
          <p:nvSpPr>
            <p:cNvPr id="238" name="Freeform: Shape 237">
              <a:extLst>
                <a:ext uri="{FF2B5EF4-FFF2-40B4-BE49-F238E27FC236}">
                  <a16:creationId xmlns:a16="http://schemas.microsoft.com/office/drawing/2014/main" xmlns="" id="{FB055AD2-37B1-AB53-3F77-03882577E954}"/>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tx1"/>
              </a:solidFill>
              <a:prstDash val="solid"/>
              <a:round/>
            </a:ln>
          </p:spPr>
          <p:txBody>
            <a:bodyPr rtlCol="0" anchor="ctr"/>
            <a:lstStyle/>
            <a:p>
              <a:endParaRPr lang="pt-BR"/>
            </a:p>
          </p:txBody>
        </p:sp>
        <p:grpSp>
          <p:nvGrpSpPr>
            <p:cNvPr id="20" name="Graphic 16">
              <a:extLst>
                <a:ext uri="{FF2B5EF4-FFF2-40B4-BE49-F238E27FC236}">
                  <a16:creationId xmlns:a16="http://schemas.microsoft.com/office/drawing/2014/main" xmlns="" id="{A6ECEEB2-B58E-65E9-09CB-C761A4655C58}"/>
                </a:ext>
              </a:extLst>
            </p:cNvPr>
            <p:cNvGrpSpPr/>
            <p:nvPr/>
          </p:nvGrpSpPr>
          <p:grpSpPr>
            <a:xfrm>
              <a:off x="3013662" y="1347332"/>
              <a:ext cx="165151" cy="96419"/>
              <a:chOff x="3013662" y="1347332"/>
              <a:chExt cx="165151" cy="96419"/>
            </a:xfrm>
          </p:grpSpPr>
          <p:sp>
            <p:nvSpPr>
              <p:cNvPr id="241" name="Freeform: Shape 240">
                <a:extLst>
                  <a:ext uri="{FF2B5EF4-FFF2-40B4-BE49-F238E27FC236}">
                    <a16:creationId xmlns:a16="http://schemas.microsoft.com/office/drawing/2014/main" xmlns="" id="{081DFBAD-DE66-EE53-29E5-F8FE37EB5C8C}"/>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sp>
            <p:nvSpPr>
              <p:cNvPr id="242" name="Freeform: Shape 241">
                <a:extLst>
                  <a:ext uri="{FF2B5EF4-FFF2-40B4-BE49-F238E27FC236}">
                    <a16:creationId xmlns:a16="http://schemas.microsoft.com/office/drawing/2014/main" xmlns="" id="{9D7B37FD-64F8-C40C-0A3E-38285FF3B970}"/>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grpSp>
        <p:sp>
          <p:nvSpPr>
            <p:cNvPr id="240" name="Freeform: Shape 239">
              <a:extLst>
                <a:ext uri="{FF2B5EF4-FFF2-40B4-BE49-F238E27FC236}">
                  <a16:creationId xmlns:a16="http://schemas.microsoft.com/office/drawing/2014/main" xmlns="" id="{F0A1B900-F5B6-22C4-DDFE-2F2C85133A32}"/>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tx1"/>
              </a:solidFill>
              <a:prstDash val="solid"/>
              <a:round/>
            </a:ln>
          </p:spPr>
          <p:txBody>
            <a:bodyPr rtlCol="0" anchor="ctr"/>
            <a:lstStyle/>
            <a:p>
              <a:endParaRPr lang="pt-BR"/>
            </a:p>
          </p:txBody>
        </p:sp>
      </p:grpSp>
      <p:pic>
        <p:nvPicPr>
          <p:cNvPr id="211"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429138"/>
            <a:ext cx="152400" cy="76200"/>
          </a:xfrm>
          <a:prstGeom prst="rect">
            <a:avLst/>
          </a:prstGeom>
        </p:spPr>
      </p:pic>
      <p:sp>
        <p:nvSpPr>
          <p:cNvPr id="212" name="TextBox 49">
            <a:extLst>
              <a:ext uri="{FF2B5EF4-FFF2-40B4-BE49-F238E27FC236}">
                <a16:creationId xmlns:a16="http://schemas.microsoft.com/office/drawing/2014/main" xmlns="" id="{E10B0040-E232-5A40-A54D-5977AF157668}"/>
              </a:ext>
            </a:extLst>
          </p:cNvPr>
          <p:cNvSpPr txBox="1"/>
          <p:nvPr/>
        </p:nvSpPr>
        <p:spPr>
          <a:xfrm>
            <a:off x="5929322" y="4286262"/>
            <a:ext cx="2143140" cy="369332"/>
          </a:xfrm>
          <a:prstGeom prst="rect">
            <a:avLst/>
          </a:prstGeom>
          <a:noFill/>
        </p:spPr>
        <p:txBody>
          <a:bodyPr wrap="square" rtlCol="0">
            <a:spAutoFit/>
          </a:bodyPr>
          <a:lstStyle/>
          <a:p>
            <a:r>
              <a:rPr lang="en-US" sz="900" dirty="0" err="1" smtClean="0">
                <a:solidFill>
                  <a:schemeClr val="bg1"/>
                </a:solidFill>
              </a:rPr>
              <a:t>MySQL</a:t>
            </a:r>
            <a:r>
              <a:rPr lang="en-US" sz="900" dirty="0" smtClean="0">
                <a:solidFill>
                  <a:schemeClr val="bg1"/>
                </a:solidFill>
              </a:rPr>
              <a:t> is prone to data corruption as it inefficient in handling transactions.</a:t>
            </a:r>
            <a:endParaRPr lang="en-US" sz="900" dirty="0">
              <a:solidFill>
                <a:schemeClr val="bg1"/>
              </a:solidFill>
            </a:endParaRPr>
          </a:p>
        </p:txBody>
      </p:sp>
      <p:sp>
        <p:nvSpPr>
          <p:cNvPr id="124" name="Espace réservé du numéro de diapositive 123"/>
          <p:cNvSpPr>
            <a:spLocks noGrp="1"/>
          </p:cNvSpPr>
          <p:nvPr>
            <p:ph type="sldNum" sz="quarter" idx="12"/>
          </p:nvPr>
        </p:nvSpPr>
        <p:spPr/>
        <p:txBody>
          <a:bodyPr/>
          <a:lstStyle/>
          <a:p>
            <a:fld id="{5939B1FA-81F2-4940-9AF3-5EAFB5D6669B}" type="slidenum">
              <a:rPr lang="en-US" smtClean="0"/>
              <a:pPr/>
              <a:t>3</a:t>
            </a:fld>
            <a:endParaRPr lang="en-US"/>
          </a:p>
        </p:txBody>
      </p:sp>
    </p:spTree>
    <p:extLst>
      <p:ext uri="{BB962C8B-B14F-4D97-AF65-F5344CB8AC3E}">
        <p14:creationId xmlns:p14="http://schemas.microsoft.com/office/powerpoint/2010/main" xmlns="" val="104679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xmlns="" id="{F0B50115-535D-8F4B-93F4-B3E241181F60}"/>
              </a:ext>
            </a:extLst>
          </p:cNvPr>
          <p:cNvSpPr/>
          <p:nvPr/>
        </p:nvSpPr>
        <p:spPr>
          <a:xfrm>
            <a:off x="5367131" y="1743899"/>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xmlns="" id="{2513BABD-6AC5-7041-BE3F-5882A8875E86}"/>
              </a:ext>
            </a:extLst>
          </p:cNvPr>
          <p:cNvSpPr/>
          <p:nvPr/>
        </p:nvSpPr>
        <p:spPr>
          <a:xfrm>
            <a:off x="5367131" y="2166105"/>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xmlns="" id="{B8EACEEE-5CF9-A34D-909B-EFF72F5751DB}"/>
              </a:ext>
            </a:extLst>
          </p:cNvPr>
          <p:cNvSpPr/>
          <p:nvPr/>
        </p:nvSpPr>
        <p:spPr>
          <a:xfrm>
            <a:off x="5367131" y="2588310"/>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xmlns="" id="{86EC9B6A-52CE-AF4A-BA64-F2A5BE2B545F}"/>
              </a:ext>
            </a:extLst>
          </p:cNvPr>
          <p:cNvSpPr/>
          <p:nvPr/>
        </p:nvSpPr>
        <p:spPr>
          <a:xfrm>
            <a:off x="2214546" y="1142990"/>
            <a:ext cx="2971800" cy="33298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xmlns="" id="{5C10C39E-56F7-0745-A255-805D51395B4D}"/>
              </a:ext>
            </a:extLst>
          </p:cNvPr>
          <p:cNvSpPr/>
          <p:nvPr/>
        </p:nvSpPr>
        <p:spPr>
          <a:xfrm>
            <a:off x="5357818" y="3429006"/>
            <a:ext cx="2971800" cy="15010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xmlns="" id="{E457A874-D784-5F49-AD67-6DA8A398C36D}"/>
              </a:ext>
            </a:extLst>
          </p:cNvPr>
          <p:cNvSpPr txBox="1"/>
          <p:nvPr/>
        </p:nvSpPr>
        <p:spPr>
          <a:xfrm>
            <a:off x="2500298" y="1357304"/>
            <a:ext cx="2450283" cy="2123658"/>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It is </a:t>
            </a:r>
            <a:r>
              <a:rPr lang="en-US" sz="1200" b="1" dirty="0" smtClean="0">
                <a:solidFill>
                  <a:schemeClr val="bg1"/>
                </a:solidFill>
                <a:latin typeface="Times New Roman" pitchFamily="18" charset="0"/>
                <a:cs typeface="Times New Roman" pitchFamily="18" charset="0"/>
              </a:rPr>
              <a:t>a </a:t>
            </a:r>
            <a:r>
              <a:rPr lang="en-US" sz="1200" b="1" dirty="0" smtClean="0">
                <a:solidFill>
                  <a:schemeClr val="accent1"/>
                </a:solidFill>
                <a:latin typeface="Times New Roman" pitchFamily="18" charset="0"/>
                <a:cs typeface="Times New Roman" pitchFamily="18" charset="0"/>
              </a:rPr>
              <a:t>highly stable database management system</a:t>
            </a:r>
            <a:r>
              <a:rPr lang="en-US" sz="1200" dirty="0" smtClean="0">
                <a:solidFill>
                  <a:schemeClr val="bg1"/>
                </a:solidFill>
                <a:latin typeface="Times New Roman" pitchFamily="18" charset="0"/>
                <a:cs typeface="Times New Roman" pitchFamily="18" charset="0"/>
              </a:rPr>
              <a:t>, backed by more than 20 years of community development which has contributed to its high levels of resilience, integrity, and correctness. </a:t>
            </a:r>
            <a:r>
              <a:rPr lang="en-US" sz="1200" dirty="0" err="1" smtClean="0">
                <a:solidFill>
                  <a:schemeClr val="bg1"/>
                </a:solidFill>
                <a:latin typeface="Times New Roman" pitchFamily="18" charset="0"/>
                <a:cs typeface="Times New Roman" pitchFamily="18" charset="0"/>
              </a:rPr>
              <a:t>PostgreSQL</a:t>
            </a:r>
            <a:r>
              <a:rPr lang="en-US" sz="1200" dirty="0" smtClean="0">
                <a:solidFill>
                  <a:schemeClr val="bg1"/>
                </a:solidFill>
                <a:latin typeface="Times New Roman" pitchFamily="18" charset="0"/>
                <a:cs typeface="Times New Roman" pitchFamily="18" charset="0"/>
              </a:rPr>
              <a:t> is used as the primary data store or data warehouse for many web, mobile, geospatial, and analytics applications.</a:t>
            </a:r>
            <a:r>
              <a:rPr lang="en-US" sz="1200" dirty="0" smtClean="0"/>
              <a:t/>
            </a:r>
            <a:br>
              <a:rPr lang="en-US" sz="1200" dirty="0" smtClean="0"/>
            </a:br>
            <a:r>
              <a:rPr lang="en-US" sz="1200" dirty="0" smtClean="0">
                <a:solidFill>
                  <a:schemeClr val="bg1">
                    <a:lumMod val="85000"/>
                  </a:schemeClr>
                </a:solidFill>
                <a:latin typeface="Segoe UI" panose="020B0502040204020203" pitchFamily="34" charset="0"/>
                <a:cs typeface="Segoe UI" panose="020B0502040204020203" pitchFamily="34" charset="0"/>
              </a:rPr>
              <a:t>.</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xmlns="" id="{CC3B380A-6CF0-9449-ADEC-AEB45A8C4DE4}"/>
              </a:ext>
            </a:extLst>
          </p:cNvPr>
          <p:cNvSpPr txBox="1"/>
          <p:nvPr/>
        </p:nvSpPr>
        <p:spPr>
          <a:xfrm>
            <a:off x="5796008" y="1770505"/>
            <a:ext cx="1026243" cy="276999"/>
          </a:xfrm>
          <a:prstGeom prst="rect">
            <a:avLst/>
          </a:prstGeom>
          <a:noFill/>
        </p:spPr>
        <p:txBody>
          <a:bodyPr wrap="none" rtlCol="0">
            <a:spAutoFit/>
          </a:bodyPr>
          <a:lstStyle/>
          <a:p>
            <a:r>
              <a:rPr lang="fr-FR" sz="1200" b="1" dirty="0" err="1" smtClean="0">
                <a:solidFill>
                  <a:schemeClr val="bg1">
                    <a:lumMod val="85000"/>
                  </a:schemeClr>
                </a:solidFill>
                <a:latin typeface="Times New Roman" pitchFamily="18" charset="0"/>
                <a:cs typeface="Times New Roman" pitchFamily="18" charset="0"/>
              </a:rPr>
              <a:t>Reduce</a:t>
            </a:r>
            <a:r>
              <a:rPr lang="fr-FR" sz="1200" b="1" dirty="0" smtClean="0">
                <a:solidFill>
                  <a:schemeClr val="bg1">
                    <a:lumMod val="85000"/>
                  </a:schemeClr>
                </a:solidFill>
                <a:latin typeface="Times New Roman" pitchFamily="18" charset="0"/>
                <a:cs typeface="Times New Roman" pitchFamily="18" charset="0"/>
              </a:rPr>
              <a:t> </a:t>
            </a:r>
            <a:r>
              <a:rPr lang="fr-FR" sz="1200" b="1" dirty="0" err="1" smtClean="0">
                <a:solidFill>
                  <a:schemeClr val="bg1">
                    <a:lumMod val="85000"/>
                  </a:schemeClr>
                </a:solidFill>
                <a:latin typeface="Times New Roman" pitchFamily="18" charset="0"/>
                <a:cs typeface="Times New Roman" pitchFamily="18" charset="0"/>
              </a:rPr>
              <a:t>costs</a:t>
            </a:r>
            <a:endParaRPr lang="en-US" sz="1200" dirty="0">
              <a:solidFill>
                <a:schemeClr val="bg1">
                  <a:lumMod val="85000"/>
                </a:schemeClr>
              </a:solidFill>
              <a:latin typeface="Times New Roman" pitchFamily="18" charset="0"/>
              <a:cs typeface="Times New Roman" pitchFamily="18" charset="0"/>
            </a:endParaRPr>
          </a:p>
        </p:txBody>
      </p:sp>
      <p:sp>
        <p:nvSpPr>
          <p:cNvPr id="33" name="TextBox 32">
            <a:extLst>
              <a:ext uri="{FF2B5EF4-FFF2-40B4-BE49-F238E27FC236}">
                <a16:creationId xmlns:a16="http://schemas.microsoft.com/office/drawing/2014/main" xmlns="" id="{F7F5CBF0-A93D-7142-BA1F-DC814EC155FF}"/>
              </a:ext>
            </a:extLst>
          </p:cNvPr>
          <p:cNvSpPr txBox="1"/>
          <p:nvPr/>
        </p:nvSpPr>
        <p:spPr>
          <a:xfrm>
            <a:off x="5791200" y="2193153"/>
            <a:ext cx="699230" cy="276999"/>
          </a:xfrm>
          <a:prstGeom prst="rect">
            <a:avLst/>
          </a:prstGeom>
          <a:noFill/>
        </p:spPr>
        <p:txBody>
          <a:bodyPr wrap="none" rtlCol="0">
            <a:spAutoFit/>
          </a:bodyPr>
          <a:lstStyle/>
          <a:p>
            <a:r>
              <a:rPr lang="fr-FR" sz="1200" b="1" dirty="0" smtClean="0">
                <a:solidFill>
                  <a:schemeClr val="bg1">
                    <a:lumMod val="85000"/>
                  </a:schemeClr>
                </a:solidFill>
              </a:rPr>
              <a:t>Security</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xmlns="" id="{097DB4CA-F0BD-EB4C-B6EE-9DA8E4F2D723}"/>
              </a:ext>
            </a:extLst>
          </p:cNvPr>
          <p:cNvSpPr txBox="1"/>
          <p:nvPr/>
        </p:nvSpPr>
        <p:spPr>
          <a:xfrm>
            <a:off x="5791200" y="2616513"/>
            <a:ext cx="832985" cy="276999"/>
          </a:xfrm>
          <a:prstGeom prst="rect">
            <a:avLst/>
          </a:prstGeom>
          <a:noFill/>
        </p:spPr>
        <p:txBody>
          <a:bodyPr wrap="none" rtlCol="0">
            <a:spAutoFit/>
          </a:bodyPr>
          <a:lstStyle/>
          <a:p>
            <a:r>
              <a:rPr lang="fr-FR" sz="1200" b="1" dirty="0" err="1" smtClean="0">
                <a:solidFill>
                  <a:schemeClr val="bg1">
                    <a:lumMod val="85000"/>
                  </a:schemeClr>
                </a:solidFill>
              </a:rPr>
              <a:t>Scalability</a:t>
            </a:r>
            <a:endParaRPr lang="en-US" sz="1200" dirty="0">
              <a:solidFill>
                <a:schemeClr val="bg1">
                  <a:lumMod val="85000"/>
                </a:schemeClr>
              </a:solidFill>
            </a:endParaRPr>
          </a:p>
        </p:txBody>
      </p:sp>
      <p:sp>
        <p:nvSpPr>
          <p:cNvPr id="49" name="TextBox 48">
            <a:extLst>
              <a:ext uri="{FF2B5EF4-FFF2-40B4-BE49-F238E27FC236}">
                <a16:creationId xmlns:a16="http://schemas.microsoft.com/office/drawing/2014/main" xmlns="" id="{3317D384-14EF-0E4C-9449-A76A6164A50D}"/>
              </a:ext>
            </a:extLst>
          </p:cNvPr>
          <p:cNvSpPr txBox="1"/>
          <p:nvPr/>
        </p:nvSpPr>
        <p:spPr>
          <a:xfrm>
            <a:off x="5857884" y="3571882"/>
            <a:ext cx="2428892" cy="246221"/>
          </a:xfrm>
          <a:prstGeom prst="rect">
            <a:avLst/>
          </a:prstGeom>
          <a:noFill/>
        </p:spPr>
        <p:txBody>
          <a:bodyPr wrap="square" rtlCol="0">
            <a:spAutoFit/>
          </a:bodyPr>
          <a:lstStyle/>
          <a:p>
            <a:r>
              <a:rPr lang="fr-FR" sz="1000" dirty="0" smtClean="0">
                <a:solidFill>
                  <a:schemeClr val="bg1"/>
                </a:solidFill>
                <a:latin typeface="Times New Roman" pitchFamily="18" charset="0"/>
                <a:cs typeface="Times New Roman" pitchFamily="18" charset="0"/>
              </a:rPr>
              <a:t>On performance </a:t>
            </a:r>
            <a:r>
              <a:rPr lang="fr-FR" sz="1000" dirty="0" err="1" smtClean="0">
                <a:solidFill>
                  <a:schemeClr val="bg1"/>
                </a:solidFill>
                <a:latin typeface="Times New Roman" pitchFamily="18" charset="0"/>
                <a:cs typeface="Times New Roman" pitchFamily="18" charset="0"/>
              </a:rPr>
              <a:t>metrics</a:t>
            </a:r>
            <a:r>
              <a:rPr lang="en-US" sz="1000" dirty="0" smtClean="0">
                <a:solidFill>
                  <a:schemeClr val="bg1"/>
                </a:solidFill>
                <a:latin typeface="Times New Roman" pitchFamily="18" charset="0"/>
                <a:cs typeface="Times New Roman" pitchFamily="18" charset="0"/>
              </a:rPr>
              <a:t>.</a:t>
            </a:r>
            <a:endParaRPr lang="en-US" sz="1000" dirty="0">
              <a:solidFill>
                <a:schemeClr val="bg1"/>
              </a:solidFill>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xmlns="" id="{E10B0040-E232-5A40-A54D-5977AF157668}"/>
              </a:ext>
            </a:extLst>
          </p:cNvPr>
          <p:cNvSpPr txBox="1"/>
          <p:nvPr/>
        </p:nvSpPr>
        <p:spPr>
          <a:xfrm>
            <a:off x="5857884" y="3929072"/>
            <a:ext cx="2428892" cy="246221"/>
          </a:xfrm>
          <a:prstGeom prst="rect">
            <a:avLst/>
          </a:prstGeom>
          <a:noFill/>
        </p:spPr>
        <p:txBody>
          <a:bodyPr wrap="square" rtlCol="0">
            <a:spAutoFit/>
          </a:bodyPr>
          <a:lstStyle/>
          <a:p>
            <a:r>
              <a:rPr lang="en-US" sz="1000" dirty="0" err="1" smtClean="0">
                <a:solidFill>
                  <a:schemeClr val="bg1"/>
                </a:solidFill>
                <a:latin typeface="Times New Roman" pitchFamily="18" charset="0"/>
                <a:cs typeface="Times New Roman" pitchFamily="18" charset="0"/>
              </a:rPr>
              <a:t>Postgres</a:t>
            </a:r>
            <a:r>
              <a:rPr lang="en-US" sz="1000" dirty="0" smtClean="0">
                <a:solidFill>
                  <a:schemeClr val="bg1"/>
                </a:solidFill>
                <a:latin typeface="Times New Roman" pitchFamily="18" charset="0"/>
                <a:cs typeface="Times New Roman" pitchFamily="18" charset="0"/>
              </a:rPr>
              <a:t> is not owned by one organization</a:t>
            </a:r>
            <a:endParaRPr lang="en-US" sz="1000" dirty="0">
              <a:solidFill>
                <a:schemeClr val="bg1"/>
              </a:solidFill>
              <a:latin typeface="Times New Roman" pitchFamily="18" charset="0"/>
              <a:cs typeface="Times New Roman" pitchFamily="18" charset="0"/>
            </a:endParaRPr>
          </a:p>
        </p:txBody>
      </p:sp>
      <p:sp>
        <p:nvSpPr>
          <p:cNvPr id="24" name="Rounded Rectangle 23">
            <a:extLst>
              <a:ext uri="{FF2B5EF4-FFF2-40B4-BE49-F238E27FC236}">
                <a16:creationId xmlns:a16="http://schemas.microsoft.com/office/drawing/2014/main" xmlns="" id="{AA8BBFDA-A47A-624E-A4E6-5B3D5D8D041B}"/>
              </a:ext>
            </a:extLst>
          </p:cNvPr>
          <p:cNvSpPr/>
          <p:nvPr/>
        </p:nvSpPr>
        <p:spPr>
          <a:xfrm>
            <a:off x="2500298" y="642924"/>
            <a:ext cx="2355574"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xmlns="" id="{193BF397-4708-614C-A915-F1AAF3032CD6}"/>
              </a:ext>
            </a:extLst>
          </p:cNvPr>
          <p:cNvSpPr/>
          <p:nvPr/>
        </p:nvSpPr>
        <p:spPr>
          <a:xfrm>
            <a:off x="5665304" y="1206539"/>
            <a:ext cx="2978662" cy="41995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xmlns="" id="{1D37FE11-5457-D64F-9D38-AC3FAED44A8C}"/>
              </a:ext>
            </a:extLst>
          </p:cNvPr>
          <p:cNvSpPr/>
          <p:nvPr/>
        </p:nvSpPr>
        <p:spPr>
          <a:xfrm>
            <a:off x="5857884" y="3000378"/>
            <a:ext cx="2621472" cy="41995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9E364272-AD3E-1C4C-AA89-4B93D899C137}"/>
              </a:ext>
            </a:extLst>
          </p:cNvPr>
          <p:cNvSpPr txBox="1"/>
          <p:nvPr/>
        </p:nvSpPr>
        <p:spPr>
          <a:xfrm>
            <a:off x="2857488" y="714362"/>
            <a:ext cx="1661098" cy="338554"/>
          </a:xfrm>
          <a:prstGeom prst="rect">
            <a:avLst/>
          </a:prstGeom>
          <a:noFill/>
        </p:spPr>
        <p:txBody>
          <a:bodyPr wrap="square" rtlCol="0">
            <a:spAutoFit/>
          </a:bodyPr>
          <a:lstStyle/>
          <a:p>
            <a:pPr algn="ctr"/>
            <a:r>
              <a:rPr lang="en-US" sz="1600" b="1" dirty="0" smtClean="0">
                <a:solidFill>
                  <a:schemeClr val="tx1">
                    <a:lumMod val="85000"/>
                    <a:lumOff val="15000"/>
                  </a:schemeClr>
                </a:solidFill>
                <a:latin typeface="Times New Roman" pitchFamily="18" charset="0"/>
                <a:cs typeface="Times New Roman" pitchFamily="18" charset="0"/>
              </a:rPr>
              <a:t> </a:t>
            </a:r>
            <a:r>
              <a:rPr lang="en-US" sz="1600" b="1" dirty="0" smtClean="0">
                <a:solidFill>
                  <a:schemeClr val="tx1">
                    <a:lumMod val="85000"/>
                    <a:lumOff val="15000"/>
                  </a:schemeClr>
                </a:solidFill>
                <a:latin typeface="Times New Roman" pitchFamily="18" charset="0"/>
                <a:cs typeface="Times New Roman" pitchFamily="18" charset="0"/>
              </a:rPr>
              <a:t> </a:t>
            </a:r>
            <a:r>
              <a:rPr lang="fr-FR" sz="1600" b="1" dirty="0" err="1" smtClean="0">
                <a:latin typeface="Times New Roman" pitchFamily="18" charset="0"/>
                <a:cs typeface="Times New Roman" pitchFamily="18" charset="0"/>
              </a:rPr>
              <a:t>Postgre</a:t>
            </a:r>
            <a:r>
              <a:rPr lang="en-US" sz="1600" b="1" dirty="0" smtClean="0">
                <a:solidFill>
                  <a:schemeClr val="tx1">
                    <a:lumMod val="85000"/>
                    <a:lumOff val="15000"/>
                  </a:schemeClr>
                </a:solidFill>
                <a:latin typeface="Times New Roman" pitchFamily="18" charset="0"/>
                <a:cs typeface="Times New Roman" pitchFamily="18" charset="0"/>
              </a:rPr>
              <a:t>SQL</a:t>
            </a:r>
            <a:endParaRPr lang="en-US" sz="1600" b="1" dirty="0">
              <a:solidFill>
                <a:schemeClr val="tx1">
                  <a:lumMod val="85000"/>
                  <a:lumOff val="15000"/>
                </a:schemeClr>
              </a:solidFill>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xmlns="" id="{64CAB3F0-5C1C-AC4E-B00C-BF242874C9A9}"/>
              </a:ext>
            </a:extLst>
          </p:cNvPr>
          <p:cNvSpPr txBox="1"/>
          <p:nvPr/>
        </p:nvSpPr>
        <p:spPr>
          <a:xfrm>
            <a:off x="5643570" y="1285866"/>
            <a:ext cx="3214710" cy="276999"/>
          </a:xfrm>
          <a:prstGeom prst="rect">
            <a:avLst/>
          </a:prstGeom>
          <a:noFill/>
        </p:spPr>
        <p:txBody>
          <a:bodyPr wrap="square" rtlCol="0">
            <a:spAutoFit/>
          </a:bodyPr>
          <a:lstStyle/>
          <a:p>
            <a:pPr algn="ctr"/>
            <a:r>
              <a:rPr lang="en-US" sz="1200" b="1" dirty="0" smtClean="0">
                <a:latin typeface="Times New Roman" pitchFamily="18" charset="0"/>
                <a:cs typeface="Times New Roman" pitchFamily="18" charset="0"/>
              </a:rPr>
              <a:t>Major Advantages of </a:t>
            </a:r>
            <a:r>
              <a:rPr lang="en-US" sz="1200" b="1" dirty="0" smtClean="0">
                <a:latin typeface="Times New Roman" pitchFamily="18" charset="0"/>
                <a:cs typeface="Times New Roman" pitchFamily="18" charset="0"/>
              </a:rPr>
              <a:t> Using </a:t>
            </a:r>
            <a:r>
              <a:rPr lang="en-US" sz="1200" b="1" dirty="0" err="1" smtClean="0">
                <a:latin typeface="Times New Roman" pitchFamily="18" charset="0"/>
                <a:cs typeface="Times New Roman" pitchFamily="18" charset="0"/>
              </a:rPr>
              <a:t>PostegreSQL</a:t>
            </a:r>
            <a:endParaRPr lang="en-US" sz="1200" b="1" dirty="0">
              <a:solidFill>
                <a:schemeClr val="tx1">
                  <a:lumMod val="85000"/>
                  <a:lumOff val="15000"/>
                </a:schemeClr>
              </a:solidFill>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0A617CFF-79AF-CF45-BEC4-43F52CFE040D}"/>
              </a:ext>
            </a:extLst>
          </p:cNvPr>
          <p:cNvSpPr txBox="1"/>
          <p:nvPr/>
        </p:nvSpPr>
        <p:spPr>
          <a:xfrm>
            <a:off x="6072198" y="3000378"/>
            <a:ext cx="2286016" cy="338554"/>
          </a:xfrm>
          <a:prstGeom prst="rect">
            <a:avLst/>
          </a:prstGeom>
          <a:noFill/>
        </p:spPr>
        <p:txBody>
          <a:bodyPr wrap="square" rtlCol="0">
            <a:spAutoFit/>
          </a:bodyPr>
          <a:lstStyle/>
          <a:p>
            <a:pPr algn="ctr"/>
            <a:r>
              <a:rPr lang="fr-FR" sz="1200" b="1" dirty="0" err="1" smtClean="0">
                <a:latin typeface="Times New Roman" pitchFamily="18" charset="0"/>
                <a:cs typeface="Times New Roman" pitchFamily="18" charset="0"/>
              </a:rPr>
              <a:t>Disadvantages</a:t>
            </a:r>
            <a:r>
              <a:rPr lang="fr-FR" sz="1200" b="1" dirty="0" smtClean="0">
                <a:latin typeface="Times New Roman" pitchFamily="18" charset="0"/>
                <a:cs typeface="Times New Roman" pitchFamily="18" charset="0"/>
              </a:rPr>
              <a:t> of </a:t>
            </a:r>
            <a:r>
              <a:rPr lang="fr-FR" sz="1200" b="1" dirty="0" err="1" smtClean="0">
                <a:latin typeface="Times New Roman" pitchFamily="18" charset="0"/>
                <a:cs typeface="Times New Roman" pitchFamily="18" charset="0"/>
              </a:rPr>
              <a:t>PostegreSQL</a:t>
            </a:r>
            <a:r>
              <a:rPr lang="fr-FR" sz="1600" b="1" i="1" dirty="0" smtClean="0"/>
              <a:t>:</a:t>
            </a:r>
            <a:endParaRPr lang="en-US" sz="1600"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41" name="Graphic 40">
            <a:extLst>
              <a:ext uri="{FF2B5EF4-FFF2-40B4-BE49-F238E27FC236}">
                <a16:creationId xmlns:a16="http://schemas.microsoft.com/office/drawing/2014/main" xmlns="" id="{A4050F81-0EF9-4C4D-A019-A5F8BD377500}"/>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3714758"/>
            <a:ext cx="152400" cy="76200"/>
          </a:xfrm>
          <a:prstGeom prst="rect">
            <a:avLst/>
          </a:prstGeom>
        </p:spPr>
      </p:pic>
      <p:pic>
        <p:nvPicPr>
          <p:cNvPr id="66"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071948"/>
            <a:ext cx="152400" cy="76200"/>
          </a:xfrm>
          <a:prstGeom prst="rect">
            <a:avLst/>
          </a:prstGeom>
        </p:spPr>
      </p:pic>
      <p:pic>
        <p:nvPicPr>
          <p:cNvPr id="67" name="Graphic 66">
            <a:extLst>
              <a:ext uri="{FF2B5EF4-FFF2-40B4-BE49-F238E27FC236}">
                <a16:creationId xmlns:a16="http://schemas.microsoft.com/office/drawing/2014/main" xmlns="" id="{7932FA8C-1045-8643-B1A2-EF2878BAAEAB}"/>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1880161"/>
            <a:ext cx="152400" cy="76200"/>
          </a:xfrm>
          <a:prstGeom prst="rect">
            <a:avLst/>
          </a:prstGeom>
        </p:spPr>
      </p:pic>
      <p:pic>
        <p:nvPicPr>
          <p:cNvPr id="68" name="Graphic 67">
            <a:extLst>
              <a:ext uri="{FF2B5EF4-FFF2-40B4-BE49-F238E27FC236}">
                <a16:creationId xmlns:a16="http://schemas.microsoft.com/office/drawing/2014/main" xmlns="" id="{7F9FBA61-9AF7-EE4E-A508-BDA7700520FE}"/>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304374"/>
            <a:ext cx="152400" cy="76200"/>
          </a:xfrm>
          <a:prstGeom prst="rect">
            <a:avLst/>
          </a:prstGeom>
        </p:spPr>
      </p:pic>
      <p:pic>
        <p:nvPicPr>
          <p:cNvPr id="69" name="Graphic 68">
            <a:extLst>
              <a:ext uri="{FF2B5EF4-FFF2-40B4-BE49-F238E27FC236}">
                <a16:creationId xmlns:a16="http://schemas.microsoft.com/office/drawing/2014/main" xmlns="" id="{62051EDE-6683-5846-81DB-23B6EE356DF3}"/>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717907"/>
            <a:ext cx="152400" cy="76200"/>
          </a:xfrm>
          <a:prstGeom prst="rect">
            <a:avLst/>
          </a:prstGeom>
        </p:spPr>
      </p:pic>
      <p:grpSp>
        <p:nvGrpSpPr>
          <p:cNvPr id="2" name="Group 123">
            <a:extLst>
              <a:ext uri="{FF2B5EF4-FFF2-40B4-BE49-F238E27FC236}">
                <a16:creationId xmlns:a16="http://schemas.microsoft.com/office/drawing/2014/main" xmlns="" id="{CEB03E72-EA7C-A0F4-AE9D-CE96BA0F2DBE}"/>
              </a:ext>
            </a:extLst>
          </p:cNvPr>
          <p:cNvGrpSpPr/>
          <p:nvPr/>
        </p:nvGrpSpPr>
        <p:grpSpPr>
          <a:xfrm>
            <a:off x="242682" y="1336674"/>
            <a:ext cx="2051352" cy="3875743"/>
            <a:chOff x="242682" y="1336674"/>
            <a:chExt cx="2051352" cy="3875743"/>
          </a:xfrm>
        </p:grpSpPr>
        <p:sp>
          <p:nvSpPr>
            <p:cNvPr id="125" name="Freeform: Shape 124">
              <a:extLst>
                <a:ext uri="{FF2B5EF4-FFF2-40B4-BE49-F238E27FC236}">
                  <a16:creationId xmlns:a16="http://schemas.microsoft.com/office/drawing/2014/main" xmlns="" id="{4181CD9A-754D-E94A-535F-6E765C3862E0}"/>
                </a:ext>
              </a:extLst>
            </p:cNvPr>
            <p:cNvSpPr/>
            <p:nvPr/>
          </p:nvSpPr>
          <p:spPr>
            <a:xfrm>
              <a:off x="784420" y="1400243"/>
              <a:ext cx="394599" cy="396139"/>
            </a:xfrm>
            <a:custGeom>
              <a:avLst/>
              <a:gdLst>
                <a:gd name="connsiteX0" fmla="*/ 317686 w 394599"/>
                <a:gd name="connsiteY0" fmla="*/ 305134 h 396139"/>
                <a:gd name="connsiteX1" fmla="*/ 320362 w 394599"/>
                <a:gd name="connsiteY1" fmla="*/ 302458 h 396139"/>
                <a:gd name="connsiteX2" fmla="*/ 351127 w 394599"/>
                <a:gd name="connsiteY2" fmla="*/ 323202 h 396139"/>
                <a:gd name="connsiteX3" fmla="*/ 382561 w 394599"/>
                <a:gd name="connsiteY3" fmla="*/ 268331 h 396139"/>
                <a:gd name="connsiteX4" fmla="*/ 349121 w 394599"/>
                <a:gd name="connsiteY4" fmla="*/ 251602 h 396139"/>
                <a:gd name="connsiteX5" fmla="*/ 357815 w 394599"/>
                <a:gd name="connsiteY5" fmla="*/ 184018 h 396139"/>
                <a:gd name="connsiteX6" fmla="*/ 394600 w 394599"/>
                <a:gd name="connsiteY6" fmla="*/ 177326 h 396139"/>
                <a:gd name="connsiteX7" fmla="*/ 377880 w 394599"/>
                <a:gd name="connsiteY7" fmla="*/ 116433 h 396139"/>
                <a:gd name="connsiteX8" fmla="*/ 377880 w 394599"/>
                <a:gd name="connsiteY8" fmla="*/ 116433 h 396139"/>
                <a:gd name="connsiteX9" fmla="*/ 343101 w 394599"/>
                <a:gd name="connsiteY9" fmla="*/ 128478 h 396139"/>
                <a:gd name="connsiteX10" fmla="*/ 304310 w 394599"/>
                <a:gd name="connsiteY10" fmla="*/ 76953 h 396139"/>
                <a:gd name="connsiteX11" fmla="*/ 301635 w 394599"/>
                <a:gd name="connsiteY11" fmla="*/ 74276 h 396139"/>
                <a:gd name="connsiteX12" fmla="*/ 321699 w 394599"/>
                <a:gd name="connsiteY12" fmla="*/ 43495 h 396139"/>
                <a:gd name="connsiteX13" fmla="*/ 321699 w 394599"/>
                <a:gd name="connsiteY13" fmla="*/ 43495 h 396139"/>
                <a:gd name="connsiteX14" fmla="*/ 266857 w 394599"/>
                <a:gd name="connsiteY14" fmla="*/ 12045 h 396139"/>
                <a:gd name="connsiteX15" fmla="*/ 266857 w 394599"/>
                <a:gd name="connsiteY15" fmla="*/ 12714 h 396139"/>
                <a:gd name="connsiteX16" fmla="*/ 250805 w 394599"/>
                <a:gd name="connsiteY16" fmla="*/ 45503 h 396139"/>
                <a:gd name="connsiteX17" fmla="*/ 183255 w 394599"/>
                <a:gd name="connsiteY17" fmla="*/ 36804 h 396139"/>
                <a:gd name="connsiteX18" fmla="*/ 175898 w 394599"/>
                <a:gd name="connsiteY18" fmla="*/ 669 h 396139"/>
                <a:gd name="connsiteX19" fmla="*/ 175898 w 394599"/>
                <a:gd name="connsiteY19" fmla="*/ 0 h 396139"/>
                <a:gd name="connsiteX20" fmla="*/ 114367 w 394599"/>
                <a:gd name="connsiteY20" fmla="*/ 16729 h 396139"/>
                <a:gd name="connsiteX21" fmla="*/ 115036 w 394599"/>
                <a:gd name="connsiteY21" fmla="*/ 16729 h 396139"/>
                <a:gd name="connsiteX22" fmla="*/ 127075 w 394599"/>
                <a:gd name="connsiteY22" fmla="*/ 51525 h 396139"/>
                <a:gd name="connsiteX23" fmla="*/ 76245 w 394599"/>
                <a:gd name="connsiteY23" fmla="*/ 90336 h 396139"/>
                <a:gd name="connsiteX24" fmla="*/ 73569 w 394599"/>
                <a:gd name="connsiteY24" fmla="*/ 93682 h 396139"/>
                <a:gd name="connsiteX25" fmla="*/ 42804 w 394599"/>
                <a:gd name="connsiteY25" fmla="*/ 73607 h 396139"/>
                <a:gd name="connsiteX26" fmla="*/ 42804 w 394599"/>
                <a:gd name="connsiteY26" fmla="*/ 73607 h 396139"/>
                <a:gd name="connsiteX27" fmla="*/ 11370 w 394599"/>
                <a:gd name="connsiteY27" fmla="*/ 128478 h 396139"/>
                <a:gd name="connsiteX28" fmla="*/ 44810 w 394599"/>
                <a:gd name="connsiteY28" fmla="*/ 145207 h 396139"/>
                <a:gd name="connsiteX29" fmla="*/ 36116 w 394599"/>
                <a:gd name="connsiteY29" fmla="*/ 212791 h 396139"/>
                <a:gd name="connsiteX30" fmla="*/ 0 w 394599"/>
                <a:gd name="connsiteY30" fmla="*/ 220152 h 396139"/>
                <a:gd name="connsiteX31" fmla="*/ 16720 w 394599"/>
                <a:gd name="connsiteY31" fmla="*/ 281045 h 396139"/>
                <a:gd name="connsiteX32" fmla="*/ 52167 w 394599"/>
                <a:gd name="connsiteY32" fmla="*/ 269000 h 396139"/>
                <a:gd name="connsiteX33" fmla="*/ 90290 w 394599"/>
                <a:gd name="connsiteY33" fmla="*/ 319856 h 396139"/>
                <a:gd name="connsiteX34" fmla="*/ 93634 w 394599"/>
                <a:gd name="connsiteY34" fmla="*/ 322533 h 396139"/>
                <a:gd name="connsiteX35" fmla="*/ 72901 w 394599"/>
                <a:gd name="connsiteY35" fmla="*/ 353314 h 396139"/>
                <a:gd name="connsiteX36" fmla="*/ 127743 w 394599"/>
                <a:gd name="connsiteY36" fmla="*/ 384764 h 396139"/>
                <a:gd name="connsiteX37" fmla="*/ 144464 w 394599"/>
                <a:gd name="connsiteY37" fmla="*/ 351306 h 396139"/>
                <a:gd name="connsiteX38" fmla="*/ 211345 w 394599"/>
                <a:gd name="connsiteY38" fmla="*/ 360005 h 396139"/>
                <a:gd name="connsiteX39" fmla="*/ 218702 w 394599"/>
                <a:gd name="connsiteY39" fmla="*/ 396140 h 396139"/>
                <a:gd name="connsiteX40" fmla="*/ 279564 w 394599"/>
                <a:gd name="connsiteY40" fmla="*/ 379411 h 396139"/>
                <a:gd name="connsiteX41" fmla="*/ 267525 w 394599"/>
                <a:gd name="connsiteY41" fmla="*/ 343945 h 396139"/>
                <a:gd name="connsiteX42" fmla="*/ 317686 w 394599"/>
                <a:gd name="connsiteY42" fmla="*/ 305134 h 396139"/>
                <a:gd name="connsiteX43" fmla="*/ 179911 w 394599"/>
                <a:gd name="connsiteY43" fmla="*/ 216806 h 396139"/>
                <a:gd name="connsiteX44" fmla="*/ 177904 w 394599"/>
                <a:gd name="connsiteY44" fmla="*/ 180672 h 396139"/>
                <a:gd name="connsiteX45" fmla="*/ 214020 w 394599"/>
                <a:gd name="connsiteY45" fmla="*/ 178664 h 396139"/>
                <a:gd name="connsiteX46" fmla="*/ 216027 w 394599"/>
                <a:gd name="connsiteY46" fmla="*/ 214799 h 396139"/>
                <a:gd name="connsiteX47" fmla="*/ 179911 w 394599"/>
                <a:gd name="connsiteY47" fmla="*/ 216806 h 3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4599" h="396139">
                  <a:moveTo>
                    <a:pt x="317686" y="305134"/>
                  </a:moveTo>
                  <a:cubicBezTo>
                    <a:pt x="318355" y="304465"/>
                    <a:pt x="319024" y="303127"/>
                    <a:pt x="320362" y="302458"/>
                  </a:cubicBezTo>
                  <a:lnTo>
                    <a:pt x="351127" y="323202"/>
                  </a:lnTo>
                  <a:cubicBezTo>
                    <a:pt x="364503" y="307142"/>
                    <a:pt x="375204" y="288406"/>
                    <a:pt x="382561" y="268331"/>
                  </a:cubicBezTo>
                  <a:lnTo>
                    <a:pt x="349121" y="251602"/>
                  </a:lnTo>
                  <a:cubicBezTo>
                    <a:pt x="357146" y="230189"/>
                    <a:pt x="359822" y="206769"/>
                    <a:pt x="357815" y="184018"/>
                  </a:cubicBezTo>
                  <a:lnTo>
                    <a:pt x="394600" y="177326"/>
                  </a:lnTo>
                  <a:cubicBezTo>
                    <a:pt x="392593" y="155913"/>
                    <a:pt x="386574" y="135169"/>
                    <a:pt x="377880" y="116433"/>
                  </a:cubicBezTo>
                  <a:lnTo>
                    <a:pt x="377880" y="116433"/>
                  </a:lnTo>
                  <a:lnTo>
                    <a:pt x="343101" y="128478"/>
                  </a:lnTo>
                  <a:cubicBezTo>
                    <a:pt x="333738" y="109741"/>
                    <a:pt x="321030" y="91674"/>
                    <a:pt x="304310" y="76953"/>
                  </a:cubicBezTo>
                  <a:cubicBezTo>
                    <a:pt x="303641" y="76284"/>
                    <a:pt x="302304" y="75614"/>
                    <a:pt x="301635" y="74276"/>
                  </a:cubicBezTo>
                  <a:lnTo>
                    <a:pt x="321699" y="43495"/>
                  </a:lnTo>
                  <a:lnTo>
                    <a:pt x="321699" y="43495"/>
                  </a:lnTo>
                  <a:cubicBezTo>
                    <a:pt x="305648" y="30112"/>
                    <a:pt x="286921" y="19405"/>
                    <a:pt x="266857" y="12045"/>
                  </a:cubicBezTo>
                  <a:lnTo>
                    <a:pt x="266857" y="12714"/>
                  </a:lnTo>
                  <a:lnTo>
                    <a:pt x="250805" y="45503"/>
                  </a:lnTo>
                  <a:cubicBezTo>
                    <a:pt x="228734" y="37473"/>
                    <a:pt x="205995" y="34796"/>
                    <a:pt x="183255" y="36804"/>
                  </a:cubicBezTo>
                  <a:lnTo>
                    <a:pt x="175898" y="669"/>
                  </a:lnTo>
                  <a:lnTo>
                    <a:pt x="175898" y="0"/>
                  </a:lnTo>
                  <a:cubicBezTo>
                    <a:pt x="154496" y="2007"/>
                    <a:pt x="133763" y="8030"/>
                    <a:pt x="114367" y="16729"/>
                  </a:cubicBezTo>
                  <a:lnTo>
                    <a:pt x="115036" y="16729"/>
                  </a:lnTo>
                  <a:lnTo>
                    <a:pt x="127075" y="51525"/>
                  </a:lnTo>
                  <a:cubicBezTo>
                    <a:pt x="108348" y="60893"/>
                    <a:pt x="90959" y="73607"/>
                    <a:pt x="76245" y="90336"/>
                  </a:cubicBezTo>
                  <a:cubicBezTo>
                    <a:pt x="75576" y="91674"/>
                    <a:pt x="74238" y="92343"/>
                    <a:pt x="73569" y="93682"/>
                  </a:cubicBezTo>
                  <a:lnTo>
                    <a:pt x="42804" y="73607"/>
                  </a:lnTo>
                  <a:lnTo>
                    <a:pt x="42804" y="73607"/>
                  </a:lnTo>
                  <a:cubicBezTo>
                    <a:pt x="29428" y="89667"/>
                    <a:pt x="18727" y="108403"/>
                    <a:pt x="11370" y="128478"/>
                  </a:cubicBezTo>
                  <a:lnTo>
                    <a:pt x="44810" y="145207"/>
                  </a:lnTo>
                  <a:cubicBezTo>
                    <a:pt x="37454" y="167289"/>
                    <a:pt x="34109" y="190040"/>
                    <a:pt x="36116" y="212791"/>
                  </a:cubicBezTo>
                  <a:lnTo>
                    <a:pt x="0" y="220152"/>
                  </a:lnTo>
                  <a:cubicBezTo>
                    <a:pt x="2006" y="241565"/>
                    <a:pt x="8026" y="262309"/>
                    <a:pt x="16720" y="281045"/>
                  </a:cubicBezTo>
                  <a:lnTo>
                    <a:pt x="52167" y="269000"/>
                  </a:lnTo>
                  <a:cubicBezTo>
                    <a:pt x="61531" y="287736"/>
                    <a:pt x="74238" y="305134"/>
                    <a:pt x="90290" y="319856"/>
                  </a:cubicBezTo>
                  <a:cubicBezTo>
                    <a:pt x="90959" y="320525"/>
                    <a:pt x="92296" y="321863"/>
                    <a:pt x="93634" y="322533"/>
                  </a:cubicBezTo>
                  <a:lnTo>
                    <a:pt x="72901" y="353314"/>
                  </a:lnTo>
                  <a:cubicBezTo>
                    <a:pt x="88952" y="366697"/>
                    <a:pt x="107679" y="377403"/>
                    <a:pt x="127743" y="384764"/>
                  </a:cubicBezTo>
                  <a:lnTo>
                    <a:pt x="144464" y="351306"/>
                  </a:lnTo>
                  <a:cubicBezTo>
                    <a:pt x="165866" y="358667"/>
                    <a:pt x="189274" y="362013"/>
                    <a:pt x="211345" y="360005"/>
                  </a:cubicBezTo>
                  <a:lnTo>
                    <a:pt x="218702" y="396140"/>
                  </a:lnTo>
                  <a:cubicBezTo>
                    <a:pt x="240104" y="394132"/>
                    <a:pt x="260168" y="388110"/>
                    <a:pt x="279564" y="379411"/>
                  </a:cubicBezTo>
                  <a:lnTo>
                    <a:pt x="267525" y="343945"/>
                  </a:lnTo>
                  <a:cubicBezTo>
                    <a:pt x="285583" y="335246"/>
                    <a:pt x="302972" y="321863"/>
                    <a:pt x="317686" y="305134"/>
                  </a:cubicBezTo>
                  <a:close/>
                  <a:moveTo>
                    <a:pt x="179911" y="216806"/>
                  </a:moveTo>
                  <a:cubicBezTo>
                    <a:pt x="169210" y="207438"/>
                    <a:pt x="168541" y="191378"/>
                    <a:pt x="177904" y="180672"/>
                  </a:cubicBezTo>
                  <a:cubicBezTo>
                    <a:pt x="187268" y="169965"/>
                    <a:pt x="203319" y="169296"/>
                    <a:pt x="214020" y="178664"/>
                  </a:cubicBezTo>
                  <a:cubicBezTo>
                    <a:pt x="224721" y="188032"/>
                    <a:pt x="225390" y="204092"/>
                    <a:pt x="216027" y="214799"/>
                  </a:cubicBezTo>
                  <a:cubicBezTo>
                    <a:pt x="206663" y="225505"/>
                    <a:pt x="190612" y="226174"/>
                    <a:pt x="179911" y="216806"/>
                  </a:cubicBezTo>
                  <a:close/>
                </a:path>
              </a:pathLst>
            </a:custGeom>
            <a:solidFill>
              <a:schemeClr val="tx1">
                <a:lumMod val="85000"/>
                <a:lumOff val="15000"/>
              </a:schemeClr>
            </a:solidFill>
            <a:ln w="6671" cap="flat">
              <a:noFill/>
              <a:prstDash val="solid"/>
              <a:miter/>
            </a:ln>
          </p:spPr>
          <p:txBody>
            <a:bodyPr rtlCol="0" anchor="ctr"/>
            <a:lstStyle/>
            <a:p>
              <a:endParaRPr lang="pt-BR"/>
            </a:p>
          </p:txBody>
        </p:sp>
        <p:sp>
          <p:nvSpPr>
            <p:cNvPr id="126" name="Freeform: Shape 125">
              <a:extLst>
                <a:ext uri="{FF2B5EF4-FFF2-40B4-BE49-F238E27FC236}">
                  <a16:creationId xmlns:a16="http://schemas.microsoft.com/office/drawing/2014/main" xmlns="" id="{15242061-4C37-FA84-D571-C254F9D56779}"/>
                </a:ext>
              </a:extLst>
            </p:cNvPr>
            <p:cNvSpPr/>
            <p:nvPr/>
          </p:nvSpPr>
          <p:spPr>
            <a:xfrm>
              <a:off x="512882" y="1336674"/>
              <a:ext cx="306985" cy="307141"/>
            </a:xfrm>
            <a:custGeom>
              <a:avLst/>
              <a:gdLst>
                <a:gd name="connsiteX0" fmla="*/ 247461 w 306985"/>
                <a:gd name="connsiteY0" fmla="*/ 237550 h 307141"/>
                <a:gd name="connsiteX1" fmla="*/ 249467 w 306985"/>
                <a:gd name="connsiteY1" fmla="*/ 235542 h 307141"/>
                <a:gd name="connsiteX2" fmla="*/ 273545 w 306985"/>
                <a:gd name="connsiteY2" fmla="*/ 251602 h 307141"/>
                <a:gd name="connsiteX3" fmla="*/ 298291 w 306985"/>
                <a:gd name="connsiteY3" fmla="*/ 209445 h 307141"/>
                <a:gd name="connsiteX4" fmla="*/ 272207 w 306985"/>
                <a:gd name="connsiteY4" fmla="*/ 196731 h 307141"/>
                <a:gd name="connsiteX5" fmla="*/ 278895 w 306985"/>
                <a:gd name="connsiteY5" fmla="*/ 144537 h 307141"/>
                <a:gd name="connsiteX6" fmla="*/ 306985 w 306985"/>
                <a:gd name="connsiteY6" fmla="*/ 138515 h 307141"/>
                <a:gd name="connsiteX7" fmla="*/ 294278 w 306985"/>
                <a:gd name="connsiteY7" fmla="*/ 91005 h 307141"/>
                <a:gd name="connsiteX8" fmla="*/ 294278 w 306985"/>
                <a:gd name="connsiteY8" fmla="*/ 91005 h 307141"/>
                <a:gd name="connsiteX9" fmla="*/ 266857 w 306985"/>
                <a:gd name="connsiteY9" fmla="*/ 100373 h 307141"/>
                <a:gd name="connsiteX10" fmla="*/ 236760 w 306985"/>
                <a:gd name="connsiteY10" fmla="*/ 60224 h 307141"/>
                <a:gd name="connsiteX11" fmla="*/ 234753 w 306985"/>
                <a:gd name="connsiteY11" fmla="*/ 58216 h 307141"/>
                <a:gd name="connsiteX12" fmla="*/ 250805 w 306985"/>
                <a:gd name="connsiteY12" fmla="*/ 33458 h 307141"/>
                <a:gd name="connsiteX13" fmla="*/ 250805 w 306985"/>
                <a:gd name="connsiteY13" fmla="*/ 33458 h 307141"/>
                <a:gd name="connsiteX14" fmla="*/ 208001 w 306985"/>
                <a:gd name="connsiteY14" fmla="*/ 8699 h 307141"/>
                <a:gd name="connsiteX15" fmla="*/ 208001 w 306985"/>
                <a:gd name="connsiteY15" fmla="*/ 9368 h 307141"/>
                <a:gd name="connsiteX16" fmla="*/ 195293 w 306985"/>
                <a:gd name="connsiteY16" fmla="*/ 34796 h 307141"/>
                <a:gd name="connsiteX17" fmla="*/ 142457 w 306985"/>
                <a:gd name="connsiteY17" fmla="*/ 28104 h 307141"/>
                <a:gd name="connsiteX18" fmla="*/ 137107 w 306985"/>
                <a:gd name="connsiteY18" fmla="*/ 0 h 307141"/>
                <a:gd name="connsiteX19" fmla="*/ 137107 w 306985"/>
                <a:gd name="connsiteY19" fmla="*/ 0 h 307141"/>
                <a:gd name="connsiteX20" fmla="*/ 89621 w 306985"/>
                <a:gd name="connsiteY20" fmla="*/ 12714 h 307141"/>
                <a:gd name="connsiteX21" fmla="*/ 89621 w 306985"/>
                <a:gd name="connsiteY21" fmla="*/ 12714 h 307141"/>
                <a:gd name="connsiteX22" fmla="*/ 98984 w 306985"/>
                <a:gd name="connsiteY22" fmla="*/ 40149 h 307141"/>
                <a:gd name="connsiteX23" fmla="*/ 59524 w 306985"/>
                <a:gd name="connsiteY23" fmla="*/ 70261 h 307141"/>
                <a:gd name="connsiteX24" fmla="*/ 57518 w 306985"/>
                <a:gd name="connsiteY24" fmla="*/ 72938 h 307141"/>
                <a:gd name="connsiteX25" fmla="*/ 33441 w 306985"/>
                <a:gd name="connsiteY25" fmla="*/ 56878 h 307141"/>
                <a:gd name="connsiteX26" fmla="*/ 33441 w 306985"/>
                <a:gd name="connsiteY26" fmla="*/ 56878 h 307141"/>
                <a:gd name="connsiteX27" fmla="*/ 8695 w 306985"/>
                <a:gd name="connsiteY27" fmla="*/ 99704 h 307141"/>
                <a:gd name="connsiteX28" fmla="*/ 34778 w 306985"/>
                <a:gd name="connsiteY28" fmla="*/ 112418 h 307141"/>
                <a:gd name="connsiteX29" fmla="*/ 28090 w 306985"/>
                <a:gd name="connsiteY29" fmla="*/ 164612 h 307141"/>
                <a:gd name="connsiteX30" fmla="*/ 0 w 306985"/>
                <a:gd name="connsiteY30" fmla="*/ 170634 h 307141"/>
                <a:gd name="connsiteX31" fmla="*/ 12707 w 306985"/>
                <a:gd name="connsiteY31" fmla="*/ 218144 h 307141"/>
                <a:gd name="connsiteX32" fmla="*/ 40129 w 306985"/>
                <a:gd name="connsiteY32" fmla="*/ 208776 h 307141"/>
                <a:gd name="connsiteX33" fmla="*/ 70225 w 306985"/>
                <a:gd name="connsiteY33" fmla="*/ 248256 h 307141"/>
                <a:gd name="connsiteX34" fmla="*/ 72901 w 306985"/>
                <a:gd name="connsiteY34" fmla="*/ 250264 h 307141"/>
                <a:gd name="connsiteX35" fmla="*/ 56180 w 306985"/>
                <a:gd name="connsiteY35" fmla="*/ 274353 h 307141"/>
                <a:gd name="connsiteX36" fmla="*/ 98984 w 306985"/>
                <a:gd name="connsiteY36" fmla="*/ 298443 h 307141"/>
                <a:gd name="connsiteX37" fmla="*/ 111692 w 306985"/>
                <a:gd name="connsiteY37" fmla="*/ 272346 h 307141"/>
                <a:gd name="connsiteX38" fmla="*/ 163859 w 306985"/>
                <a:gd name="connsiteY38" fmla="*/ 279037 h 307141"/>
                <a:gd name="connsiteX39" fmla="*/ 169879 w 306985"/>
                <a:gd name="connsiteY39" fmla="*/ 307142 h 307141"/>
                <a:gd name="connsiteX40" fmla="*/ 217364 w 306985"/>
                <a:gd name="connsiteY40" fmla="*/ 294428 h 307141"/>
                <a:gd name="connsiteX41" fmla="*/ 208001 w 306985"/>
                <a:gd name="connsiteY41" fmla="*/ 267662 h 307141"/>
                <a:gd name="connsiteX42" fmla="*/ 247461 w 306985"/>
                <a:gd name="connsiteY42" fmla="*/ 237550 h 307141"/>
                <a:gd name="connsiteX43" fmla="*/ 140451 w 306985"/>
                <a:gd name="connsiteY43" fmla="*/ 168627 h 307141"/>
                <a:gd name="connsiteX44" fmla="*/ 139113 w 306985"/>
                <a:gd name="connsiteY44" fmla="*/ 140522 h 307141"/>
                <a:gd name="connsiteX45" fmla="*/ 167203 w 306985"/>
                <a:gd name="connsiteY45" fmla="*/ 139184 h 307141"/>
                <a:gd name="connsiteX46" fmla="*/ 168541 w 306985"/>
                <a:gd name="connsiteY46" fmla="*/ 167289 h 307141"/>
                <a:gd name="connsiteX47" fmla="*/ 140451 w 306985"/>
                <a:gd name="connsiteY47" fmla="*/ 168627 h 30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985" h="307141">
                  <a:moveTo>
                    <a:pt x="247461" y="237550"/>
                  </a:moveTo>
                  <a:cubicBezTo>
                    <a:pt x="248130" y="236881"/>
                    <a:pt x="248799" y="236212"/>
                    <a:pt x="249467" y="235542"/>
                  </a:cubicBezTo>
                  <a:lnTo>
                    <a:pt x="273545" y="251602"/>
                  </a:lnTo>
                  <a:cubicBezTo>
                    <a:pt x="283577" y="238888"/>
                    <a:pt x="292271" y="224836"/>
                    <a:pt x="298291" y="209445"/>
                  </a:cubicBezTo>
                  <a:lnTo>
                    <a:pt x="272207" y="196731"/>
                  </a:lnTo>
                  <a:cubicBezTo>
                    <a:pt x="278226" y="180003"/>
                    <a:pt x="280233" y="161935"/>
                    <a:pt x="278895" y="144537"/>
                  </a:cubicBezTo>
                  <a:lnTo>
                    <a:pt x="306985" y="138515"/>
                  </a:lnTo>
                  <a:cubicBezTo>
                    <a:pt x="304979" y="121786"/>
                    <a:pt x="300966" y="105726"/>
                    <a:pt x="294278" y="91005"/>
                  </a:cubicBezTo>
                  <a:lnTo>
                    <a:pt x="294278" y="91005"/>
                  </a:lnTo>
                  <a:lnTo>
                    <a:pt x="266857" y="100373"/>
                  </a:lnTo>
                  <a:cubicBezTo>
                    <a:pt x="259500" y="85652"/>
                    <a:pt x="249467" y="72269"/>
                    <a:pt x="236760" y="60224"/>
                  </a:cubicBezTo>
                  <a:cubicBezTo>
                    <a:pt x="236091" y="59555"/>
                    <a:pt x="235422" y="58886"/>
                    <a:pt x="234753" y="58216"/>
                  </a:cubicBezTo>
                  <a:lnTo>
                    <a:pt x="250805" y="33458"/>
                  </a:lnTo>
                  <a:lnTo>
                    <a:pt x="250805" y="33458"/>
                  </a:lnTo>
                  <a:cubicBezTo>
                    <a:pt x="238098" y="23420"/>
                    <a:pt x="223384" y="14721"/>
                    <a:pt x="208001" y="8699"/>
                  </a:cubicBezTo>
                  <a:lnTo>
                    <a:pt x="208001" y="9368"/>
                  </a:lnTo>
                  <a:lnTo>
                    <a:pt x="195293" y="34796"/>
                  </a:lnTo>
                  <a:cubicBezTo>
                    <a:pt x="178573" y="28774"/>
                    <a:pt x="160515" y="26766"/>
                    <a:pt x="142457" y="28104"/>
                  </a:cubicBezTo>
                  <a:lnTo>
                    <a:pt x="137107" y="0"/>
                  </a:lnTo>
                  <a:lnTo>
                    <a:pt x="137107" y="0"/>
                  </a:lnTo>
                  <a:cubicBezTo>
                    <a:pt x="120386" y="2007"/>
                    <a:pt x="104335" y="6022"/>
                    <a:pt x="89621" y="12714"/>
                  </a:cubicBezTo>
                  <a:lnTo>
                    <a:pt x="89621" y="12714"/>
                  </a:lnTo>
                  <a:lnTo>
                    <a:pt x="98984" y="40149"/>
                  </a:lnTo>
                  <a:cubicBezTo>
                    <a:pt x="84270" y="47510"/>
                    <a:pt x="70894" y="57547"/>
                    <a:pt x="59524" y="70261"/>
                  </a:cubicBezTo>
                  <a:cubicBezTo>
                    <a:pt x="58856" y="70930"/>
                    <a:pt x="58187" y="71600"/>
                    <a:pt x="57518" y="72938"/>
                  </a:cubicBezTo>
                  <a:lnTo>
                    <a:pt x="33441" y="56878"/>
                  </a:lnTo>
                  <a:lnTo>
                    <a:pt x="33441" y="56878"/>
                  </a:lnTo>
                  <a:cubicBezTo>
                    <a:pt x="23408" y="69592"/>
                    <a:pt x="14714" y="83644"/>
                    <a:pt x="8695" y="99704"/>
                  </a:cubicBezTo>
                  <a:lnTo>
                    <a:pt x="34778" y="112418"/>
                  </a:lnTo>
                  <a:cubicBezTo>
                    <a:pt x="28759" y="129147"/>
                    <a:pt x="26753" y="147214"/>
                    <a:pt x="28090" y="164612"/>
                  </a:cubicBezTo>
                  <a:lnTo>
                    <a:pt x="0" y="170634"/>
                  </a:lnTo>
                  <a:cubicBezTo>
                    <a:pt x="2006" y="187363"/>
                    <a:pt x="6019" y="203423"/>
                    <a:pt x="12707" y="218144"/>
                  </a:cubicBezTo>
                  <a:lnTo>
                    <a:pt x="40129" y="208776"/>
                  </a:lnTo>
                  <a:cubicBezTo>
                    <a:pt x="47486" y="223498"/>
                    <a:pt x="56849" y="236881"/>
                    <a:pt x="70225" y="248256"/>
                  </a:cubicBezTo>
                  <a:cubicBezTo>
                    <a:pt x="70894" y="248926"/>
                    <a:pt x="71563" y="249595"/>
                    <a:pt x="72901" y="250264"/>
                  </a:cubicBezTo>
                  <a:lnTo>
                    <a:pt x="56180" y="274353"/>
                  </a:lnTo>
                  <a:cubicBezTo>
                    <a:pt x="68888" y="284391"/>
                    <a:pt x="82933" y="293090"/>
                    <a:pt x="98984" y="298443"/>
                  </a:cubicBezTo>
                  <a:lnTo>
                    <a:pt x="111692" y="272346"/>
                  </a:lnTo>
                  <a:cubicBezTo>
                    <a:pt x="128412" y="278368"/>
                    <a:pt x="146470" y="280376"/>
                    <a:pt x="163859" y="279037"/>
                  </a:cubicBezTo>
                  <a:lnTo>
                    <a:pt x="169879" y="307142"/>
                  </a:lnTo>
                  <a:cubicBezTo>
                    <a:pt x="186599" y="305134"/>
                    <a:pt x="202650" y="301120"/>
                    <a:pt x="217364" y="294428"/>
                  </a:cubicBezTo>
                  <a:lnTo>
                    <a:pt x="208001" y="267662"/>
                  </a:lnTo>
                  <a:cubicBezTo>
                    <a:pt x="222715" y="260301"/>
                    <a:pt x="236091" y="250264"/>
                    <a:pt x="247461" y="237550"/>
                  </a:cubicBezTo>
                  <a:close/>
                  <a:moveTo>
                    <a:pt x="140451" y="168627"/>
                  </a:moveTo>
                  <a:cubicBezTo>
                    <a:pt x="132425" y="161266"/>
                    <a:pt x="131756" y="148552"/>
                    <a:pt x="139113" y="140522"/>
                  </a:cubicBezTo>
                  <a:cubicBezTo>
                    <a:pt x="146470" y="132493"/>
                    <a:pt x="159178" y="131823"/>
                    <a:pt x="167203" y="139184"/>
                  </a:cubicBezTo>
                  <a:cubicBezTo>
                    <a:pt x="175229" y="146545"/>
                    <a:pt x="175898" y="159259"/>
                    <a:pt x="168541" y="167289"/>
                  </a:cubicBezTo>
                  <a:cubicBezTo>
                    <a:pt x="161184" y="175319"/>
                    <a:pt x="148477" y="175988"/>
                    <a:pt x="140451" y="168627"/>
                  </a:cubicBezTo>
                  <a:close/>
                </a:path>
              </a:pathLst>
            </a:custGeom>
            <a:solidFill>
              <a:schemeClr val="tx1">
                <a:lumMod val="85000"/>
                <a:lumOff val="15000"/>
              </a:schemeClr>
            </a:solidFill>
            <a:ln w="6671" cap="flat">
              <a:noFill/>
              <a:prstDash val="solid"/>
              <a:miter/>
            </a:ln>
          </p:spPr>
          <p:txBody>
            <a:bodyPr rtlCol="0" anchor="ctr"/>
            <a:lstStyle/>
            <a:p>
              <a:endParaRPr lang="pt-BR"/>
            </a:p>
          </p:txBody>
        </p:sp>
        <p:grpSp>
          <p:nvGrpSpPr>
            <p:cNvPr id="3" name="Graphic 4">
              <a:extLst>
                <a:ext uri="{FF2B5EF4-FFF2-40B4-BE49-F238E27FC236}">
                  <a16:creationId xmlns:a16="http://schemas.microsoft.com/office/drawing/2014/main" xmlns="" id="{2C353C5B-7F20-4621-4223-5D5E28D3123D}"/>
                </a:ext>
              </a:extLst>
            </p:cNvPr>
            <p:cNvGrpSpPr/>
            <p:nvPr/>
          </p:nvGrpSpPr>
          <p:grpSpPr>
            <a:xfrm>
              <a:off x="398602" y="1621821"/>
              <a:ext cx="1566699" cy="1266534"/>
              <a:chOff x="398602" y="1621821"/>
              <a:chExt cx="1566699" cy="1266534"/>
            </a:xfrm>
          </p:grpSpPr>
          <p:grpSp>
            <p:nvGrpSpPr>
              <p:cNvPr id="4" name="Graphic 4">
                <a:extLst>
                  <a:ext uri="{FF2B5EF4-FFF2-40B4-BE49-F238E27FC236}">
                    <a16:creationId xmlns:a16="http://schemas.microsoft.com/office/drawing/2014/main" xmlns="" id="{34E2F40A-966A-0462-3222-51310811A662}"/>
                  </a:ext>
                </a:extLst>
              </p:cNvPr>
              <p:cNvGrpSpPr/>
              <p:nvPr/>
            </p:nvGrpSpPr>
            <p:grpSpPr>
              <a:xfrm>
                <a:off x="398602" y="1621821"/>
                <a:ext cx="1566699" cy="1266534"/>
                <a:chOff x="398602" y="1621821"/>
                <a:chExt cx="1566699" cy="1266534"/>
              </a:xfrm>
            </p:grpSpPr>
            <p:sp>
              <p:nvSpPr>
                <p:cNvPr id="199" name="Freeform: Shape 198">
                  <a:extLst>
                    <a:ext uri="{FF2B5EF4-FFF2-40B4-BE49-F238E27FC236}">
                      <a16:creationId xmlns:a16="http://schemas.microsoft.com/office/drawing/2014/main" xmlns="" id="{D170F654-E3A9-EAF5-737A-DDDF43D895F2}"/>
                    </a:ext>
                  </a:extLst>
                </p:cNvPr>
                <p:cNvSpPr/>
                <p:nvPr/>
              </p:nvSpPr>
              <p:spPr>
                <a:xfrm>
                  <a:off x="398602" y="1621821"/>
                  <a:ext cx="1566699" cy="1266534"/>
                </a:xfrm>
                <a:custGeom>
                  <a:avLst/>
                  <a:gdLst>
                    <a:gd name="connsiteX0" fmla="*/ 1510762 w 1566699"/>
                    <a:gd name="connsiteY0" fmla="*/ 1084612 h 1266534"/>
                    <a:gd name="connsiteX1" fmla="*/ 205238 w 1566699"/>
                    <a:gd name="connsiteY1" fmla="*/ 1265953 h 1266534"/>
                    <a:gd name="connsiteX2" fmla="*/ 133006 w 1566699"/>
                    <a:gd name="connsiteY2" fmla="*/ 1211082 h 1266534"/>
                    <a:gd name="connsiteX3" fmla="*/ 581 w 1566699"/>
                    <a:gd name="connsiteY3" fmla="*/ 254191 h 1266534"/>
                    <a:gd name="connsiteX4" fmla="*/ 55424 w 1566699"/>
                    <a:gd name="connsiteY4" fmla="*/ 181923 h 1266534"/>
                    <a:gd name="connsiteX5" fmla="*/ 1361617 w 1566699"/>
                    <a:gd name="connsiteY5" fmla="*/ 582 h 1266534"/>
                    <a:gd name="connsiteX6" fmla="*/ 1433848 w 1566699"/>
                    <a:gd name="connsiteY6" fmla="*/ 55452 h 1266534"/>
                    <a:gd name="connsiteX7" fmla="*/ 1566273 w 1566699"/>
                    <a:gd name="connsiteY7" fmla="*/ 1012343 h 1266534"/>
                    <a:gd name="connsiteX8" fmla="*/ 1510762 w 1566699"/>
                    <a:gd name="connsiteY8" fmla="*/ 1084612 h 126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99" h="1266534">
                      <a:moveTo>
                        <a:pt x="1510762" y="1084612"/>
                      </a:moveTo>
                      <a:lnTo>
                        <a:pt x="205238" y="1265953"/>
                      </a:lnTo>
                      <a:cubicBezTo>
                        <a:pt x="170460" y="1270637"/>
                        <a:pt x="137688" y="1246547"/>
                        <a:pt x="133006" y="1211082"/>
                      </a:cubicBezTo>
                      <a:lnTo>
                        <a:pt x="581" y="254191"/>
                      </a:lnTo>
                      <a:cubicBezTo>
                        <a:pt x="-4100" y="219395"/>
                        <a:pt x="19977" y="186607"/>
                        <a:pt x="55424" y="181923"/>
                      </a:cubicBezTo>
                      <a:lnTo>
                        <a:pt x="1361617" y="582"/>
                      </a:lnTo>
                      <a:cubicBezTo>
                        <a:pt x="1396395" y="-4102"/>
                        <a:pt x="1429167" y="19987"/>
                        <a:pt x="1433848" y="55452"/>
                      </a:cubicBezTo>
                      <a:lnTo>
                        <a:pt x="1566273" y="1012343"/>
                      </a:lnTo>
                      <a:cubicBezTo>
                        <a:pt x="1570286" y="1047139"/>
                        <a:pt x="1545540" y="1079928"/>
                        <a:pt x="1510762" y="1084612"/>
                      </a:cubicBezTo>
                      <a:close/>
                    </a:path>
                  </a:pathLst>
                </a:custGeom>
                <a:solidFill>
                  <a:schemeClr val="tx1">
                    <a:lumMod val="75000"/>
                    <a:lumOff val="25000"/>
                  </a:schemeClr>
                </a:solidFill>
                <a:ln w="6671" cap="flat">
                  <a:solidFill>
                    <a:schemeClr val="accent2"/>
                  </a:solidFill>
                  <a:prstDash val="solid"/>
                  <a:miter/>
                </a:ln>
              </p:spPr>
              <p:txBody>
                <a:bodyPr rtlCol="0" anchor="ctr"/>
                <a:lstStyle/>
                <a:p>
                  <a:endParaRPr lang="pt-BR"/>
                </a:p>
              </p:txBody>
            </p:sp>
            <p:sp>
              <p:nvSpPr>
                <p:cNvPr id="200" name="Freeform: Shape 199">
                  <a:extLst>
                    <a:ext uri="{FF2B5EF4-FFF2-40B4-BE49-F238E27FC236}">
                      <a16:creationId xmlns:a16="http://schemas.microsoft.com/office/drawing/2014/main" xmlns="" id="{B1849B54-5171-A1AD-9EDC-240B81BB8DD9}"/>
                    </a:ext>
                  </a:extLst>
                </p:cNvPr>
                <p:cNvSpPr/>
                <p:nvPr/>
              </p:nvSpPr>
              <p:spPr>
                <a:xfrm>
                  <a:off x="492818" y="185660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1" name="Freeform: Shape 200">
                  <a:extLst>
                    <a:ext uri="{FF2B5EF4-FFF2-40B4-BE49-F238E27FC236}">
                      <a16:creationId xmlns:a16="http://schemas.microsoft.com/office/drawing/2014/main" xmlns="" id="{6D0F37B6-D132-6895-99A1-504839855275}"/>
                    </a:ext>
                  </a:extLst>
                </p:cNvPr>
                <p:cNvSpPr/>
                <p:nvPr/>
              </p:nvSpPr>
              <p:spPr>
                <a:xfrm>
                  <a:off x="606516" y="184054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2" name="Freeform: Shape 201">
                  <a:extLst>
                    <a:ext uri="{FF2B5EF4-FFF2-40B4-BE49-F238E27FC236}">
                      <a16:creationId xmlns:a16="http://schemas.microsoft.com/office/drawing/2014/main" xmlns="" id="{A8629C3E-01FC-5BAF-727D-6BEC5CC83BD5}"/>
                    </a:ext>
                  </a:extLst>
                </p:cNvPr>
                <p:cNvSpPr/>
                <p:nvPr/>
              </p:nvSpPr>
              <p:spPr>
                <a:xfrm>
                  <a:off x="720214" y="1825156"/>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3" name="Freeform: Shape 202">
                  <a:extLst>
                    <a:ext uri="{FF2B5EF4-FFF2-40B4-BE49-F238E27FC236}">
                      <a16:creationId xmlns:a16="http://schemas.microsoft.com/office/drawing/2014/main" xmlns="" id="{7EAF3C26-17E6-EBE6-B890-B26842CA9E6B}"/>
                    </a:ext>
                  </a:extLst>
                </p:cNvPr>
                <p:cNvSpPr/>
                <p:nvPr/>
              </p:nvSpPr>
              <p:spPr>
                <a:xfrm>
                  <a:off x="506863" y="1814450"/>
                  <a:ext cx="1235967" cy="171303"/>
                </a:xfrm>
                <a:custGeom>
                  <a:avLst/>
                  <a:gdLst>
                    <a:gd name="connsiteX0" fmla="*/ 0 w 1235967"/>
                    <a:gd name="connsiteY0" fmla="*/ 171304 h 171303"/>
                    <a:gd name="connsiteX1" fmla="*/ 1235967 w 1235967"/>
                    <a:gd name="connsiteY1" fmla="*/ 0 h 171303"/>
                  </a:gdLst>
                  <a:ahLst/>
                  <a:cxnLst>
                    <a:cxn ang="0">
                      <a:pos x="connsiteX0" y="connsiteY0"/>
                    </a:cxn>
                    <a:cxn ang="0">
                      <a:pos x="connsiteX1" y="connsiteY1"/>
                    </a:cxn>
                  </a:cxnLst>
                  <a:rect l="l" t="t" r="r" b="b"/>
                  <a:pathLst>
                    <a:path w="1235967" h="171303">
                      <a:moveTo>
                        <a:pt x="0" y="171304"/>
                      </a:moveTo>
                      <a:lnTo>
                        <a:pt x="1235967" y="0"/>
                      </a:lnTo>
                    </a:path>
                  </a:pathLst>
                </a:custGeom>
                <a:ln w="6671" cap="flat">
                  <a:solidFill>
                    <a:schemeClr val="accent2"/>
                  </a:solidFill>
                  <a:prstDash val="solid"/>
                  <a:miter/>
                </a:ln>
              </p:spPr>
              <p:txBody>
                <a:bodyPr rtlCol="0" anchor="ctr"/>
                <a:lstStyle/>
                <a:p>
                  <a:endParaRPr lang="pt-BR"/>
                </a:p>
              </p:txBody>
            </p:sp>
          </p:grpSp>
          <p:sp>
            <p:nvSpPr>
              <p:cNvPr id="188" name="Freeform: Shape 187">
                <a:extLst>
                  <a:ext uri="{FF2B5EF4-FFF2-40B4-BE49-F238E27FC236}">
                    <a16:creationId xmlns:a16="http://schemas.microsoft.com/office/drawing/2014/main" xmlns="" id="{9E4ACD58-3642-9AE8-97A7-084FE08653CC}"/>
                  </a:ext>
                </a:extLst>
              </p:cNvPr>
              <p:cNvSpPr/>
              <p:nvPr/>
            </p:nvSpPr>
            <p:spPr>
              <a:xfrm rot="-473512">
                <a:off x="593822" y="2092735"/>
                <a:ext cx="511627" cy="576794"/>
              </a:xfrm>
              <a:custGeom>
                <a:avLst/>
                <a:gdLst>
                  <a:gd name="connsiteX0" fmla="*/ 0 w 511627"/>
                  <a:gd name="connsiteY0" fmla="*/ 0 h 576794"/>
                  <a:gd name="connsiteX1" fmla="*/ 511627 w 511627"/>
                  <a:gd name="connsiteY1" fmla="*/ 0 h 576794"/>
                  <a:gd name="connsiteX2" fmla="*/ 511627 w 511627"/>
                  <a:gd name="connsiteY2" fmla="*/ 576794 h 576794"/>
                  <a:gd name="connsiteX3" fmla="*/ 0 w 511627"/>
                  <a:gd name="connsiteY3" fmla="*/ 576794 h 576794"/>
                </a:gdLst>
                <a:ahLst/>
                <a:cxnLst>
                  <a:cxn ang="0">
                    <a:pos x="connsiteX0" y="connsiteY0"/>
                  </a:cxn>
                  <a:cxn ang="0">
                    <a:pos x="connsiteX1" y="connsiteY1"/>
                  </a:cxn>
                  <a:cxn ang="0">
                    <a:pos x="connsiteX2" y="connsiteY2"/>
                  </a:cxn>
                  <a:cxn ang="0">
                    <a:pos x="connsiteX3" y="connsiteY3"/>
                  </a:cxn>
                </a:cxnLst>
                <a:rect l="l" t="t" r="r" b="b"/>
                <a:pathLst>
                  <a:path w="511627" h="576794">
                    <a:moveTo>
                      <a:pt x="0" y="0"/>
                    </a:moveTo>
                    <a:lnTo>
                      <a:pt x="511627" y="0"/>
                    </a:lnTo>
                    <a:lnTo>
                      <a:pt x="511627" y="576794"/>
                    </a:lnTo>
                    <a:lnTo>
                      <a:pt x="0" y="576794"/>
                    </a:lnTo>
                    <a:close/>
                  </a:path>
                </a:pathLst>
              </a:custGeom>
              <a:noFill/>
              <a:ln w="6671" cap="flat">
                <a:solidFill>
                  <a:schemeClr val="accent2"/>
                </a:solidFill>
                <a:prstDash val="solid"/>
                <a:miter/>
              </a:ln>
            </p:spPr>
            <p:txBody>
              <a:bodyPr rtlCol="0" anchor="ctr"/>
              <a:lstStyle/>
              <a:p>
                <a:endParaRPr lang="pt-BR"/>
              </a:p>
            </p:txBody>
          </p:sp>
          <p:sp>
            <p:nvSpPr>
              <p:cNvPr id="189" name="Freeform: Shape 188">
                <a:extLst>
                  <a:ext uri="{FF2B5EF4-FFF2-40B4-BE49-F238E27FC236}">
                    <a16:creationId xmlns:a16="http://schemas.microsoft.com/office/drawing/2014/main" xmlns="" id="{C07B1B2B-82C5-CB8F-6A3A-5DC9AD8A1323}"/>
                  </a:ext>
                </a:extLst>
              </p:cNvPr>
              <p:cNvSpPr/>
              <p:nvPr/>
            </p:nvSpPr>
            <p:spPr>
              <a:xfrm rot="-473512">
                <a:off x="1166350" y="2006424"/>
                <a:ext cx="591882" cy="236873"/>
              </a:xfrm>
              <a:custGeom>
                <a:avLst/>
                <a:gdLst>
                  <a:gd name="connsiteX0" fmla="*/ 0 w 591882"/>
                  <a:gd name="connsiteY0" fmla="*/ 0 h 236873"/>
                  <a:gd name="connsiteX1" fmla="*/ 591883 w 591882"/>
                  <a:gd name="connsiteY1" fmla="*/ 0 h 236873"/>
                  <a:gd name="connsiteX2" fmla="*/ 591883 w 591882"/>
                  <a:gd name="connsiteY2" fmla="*/ 236874 h 236873"/>
                  <a:gd name="connsiteX3" fmla="*/ 0 w 591882"/>
                  <a:gd name="connsiteY3" fmla="*/ 236874 h 236873"/>
                </a:gdLst>
                <a:ahLst/>
                <a:cxnLst>
                  <a:cxn ang="0">
                    <a:pos x="connsiteX0" y="connsiteY0"/>
                  </a:cxn>
                  <a:cxn ang="0">
                    <a:pos x="connsiteX1" y="connsiteY1"/>
                  </a:cxn>
                  <a:cxn ang="0">
                    <a:pos x="connsiteX2" y="connsiteY2"/>
                  </a:cxn>
                  <a:cxn ang="0">
                    <a:pos x="connsiteX3" y="connsiteY3"/>
                  </a:cxn>
                </a:cxnLst>
                <a:rect l="l" t="t" r="r" b="b"/>
                <a:pathLst>
                  <a:path w="591882" h="236873">
                    <a:moveTo>
                      <a:pt x="0" y="0"/>
                    </a:moveTo>
                    <a:lnTo>
                      <a:pt x="591883" y="0"/>
                    </a:lnTo>
                    <a:lnTo>
                      <a:pt x="591883" y="236874"/>
                    </a:lnTo>
                    <a:lnTo>
                      <a:pt x="0" y="236874"/>
                    </a:lnTo>
                    <a:close/>
                  </a:path>
                </a:pathLst>
              </a:custGeom>
              <a:noFill/>
              <a:ln w="6671" cap="flat">
                <a:solidFill>
                  <a:schemeClr val="accent2"/>
                </a:solidFill>
                <a:prstDash val="solid"/>
                <a:miter/>
              </a:ln>
            </p:spPr>
            <p:txBody>
              <a:bodyPr rtlCol="0" anchor="ctr"/>
              <a:lstStyle/>
              <a:p>
                <a:endParaRPr lang="pt-BR"/>
              </a:p>
            </p:txBody>
          </p:sp>
          <p:sp>
            <p:nvSpPr>
              <p:cNvPr id="190" name="Freeform: Shape 189">
                <a:extLst>
                  <a:ext uri="{FF2B5EF4-FFF2-40B4-BE49-F238E27FC236}">
                    <a16:creationId xmlns:a16="http://schemas.microsoft.com/office/drawing/2014/main" xmlns="" id="{7C810CF9-1148-B38E-7493-01B3AEE3AFD0}"/>
                  </a:ext>
                </a:extLst>
              </p:cNvPr>
              <p:cNvSpPr/>
              <p:nvPr/>
            </p:nvSpPr>
            <p:spPr>
              <a:xfrm>
                <a:off x="1152936" y="2047985"/>
                <a:ext cx="618652" cy="153236"/>
              </a:xfrm>
              <a:custGeom>
                <a:avLst/>
                <a:gdLst>
                  <a:gd name="connsiteX0" fmla="*/ 0 w 618652"/>
                  <a:gd name="connsiteY0" fmla="*/ 0 h 153236"/>
                  <a:gd name="connsiteX1" fmla="*/ 618652 w 618652"/>
                  <a:gd name="connsiteY1" fmla="*/ 153236 h 153236"/>
                </a:gdLst>
                <a:ahLst/>
                <a:cxnLst>
                  <a:cxn ang="0">
                    <a:pos x="connsiteX0" y="connsiteY0"/>
                  </a:cxn>
                  <a:cxn ang="0">
                    <a:pos x="connsiteX1" y="connsiteY1"/>
                  </a:cxn>
                </a:cxnLst>
                <a:rect l="l" t="t" r="r" b="b"/>
                <a:pathLst>
                  <a:path w="618652" h="153236">
                    <a:moveTo>
                      <a:pt x="0" y="0"/>
                    </a:moveTo>
                    <a:lnTo>
                      <a:pt x="618652" y="153236"/>
                    </a:lnTo>
                  </a:path>
                </a:pathLst>
              </a:custGeom>
              <a:ln w="6671" cap="flat">
                <a:solidFill>
                  <a:schemeClr val="accent2"/>
                </a:solidFill>
                <a:prstDash val="solid"/>
                <a:miter/>
              </a:ln>
            </p:spPr>
            <p:txBody>
              <a:bodyPr rtlCol="0" anchor="ctr"/>
              <a:lstStyle/>
              <a:p>
                <a:endParaRPr lang="pt-BR"/>
              </a:p>
            </p:txBody>
          </p:sp>
          <p:sp>
            <p:nvSpPr>
              <p:cNvPr id="191" name="Freeform: Shape 190">
                <a:extLst>
                  <a:ext uri="{FF2B5EF4-FFF2-40B4-BE49-F238E27FC236}">
                    <a16:creationId xmlns:a16="http://schemas.microsoft.com/office/drawing/2014/main" xmlns="" id="{98C94AF9-DCEE-B301-378A-08EAAD80E4DF}"/>
                  </a:ext>
                </a:extLst>
              </p:cNvPr>
              <p:cNvSpPr/>
              <p:nvPr/>
            </p:nvSpPr>
            <p:spPr>
              <a:xfrm>
                <a:off x="1185040" y="1967017"/>
                <a:ext cx="554446" cy="315171"/>
              </a:xfrm>
              <a:custGeom>
                <a:avLst/>
                <a:gdLst>
                  <a:gd name="connsiteX0" fmla="*/ 554446 w 554446"/>
                  <a:gd name="connsiteY0" fmla="*/ 0 h 315171"/>
                  <a:gd name="connsiteX1" fmla="*/ 0 w 554446"/>
                  <a:gd name="connsiteY1" fmla="*/ 315172 h 315171"/>
                </a:gdLst>
                <a:ahLst/>
                <a:cxnLst>
                  <a:cxn ang="0">
                    <a:pos x="connsiteX0" y="connsiteY0"/>
                  </a:cxn>
                  <a:cxn ang="0">
                    <a:pos x="connsiteX1" y="connsiteY1"/>
                  </a:cxn>
                </a:cxnLst>
                <a:rect l="l" t="t" r="r" b="b"/>
                <a:pathLst>
                  <a:path w="554446" h="315171">
                    <a:moveTo>
                      <a:pt x="554446" y="0"/>
                    </a:moveTo>
                    <a:lnTo>
                      <a:pt x="0" y="315172"/>
                    </a:lnTo>
                  </a:path>
                </a:pathLst>
              </a:custGeom>
              <a:ln w="6671" cap="flat">
                <a:solidFill>
                  <a:schemeClr val="accent2"/>
                </a:solidFill>
                <a:prstDash val="solid"/>
                <a:miter/>
              </a:ln>
            </p:spPr>
            <p:txBody>
              <a:bodyPr rtlCol="0" anchor="ctr"/>
              <a:lstStyle/>
              <a:p>
                <a:endParaRPr lang="pt-BR"/>
              </a:p>
            </p:txBody>
          </p:sp>
          <p:sp>
            <p:nvSpPr>
              <p:cNvPr id="192" name="Freeform: Shape 191">
                <a:extLst>
                  <a:ext uri="{FF2B5EF4-FFF2-40B4-BE49-F238E27FC236}">
                    <a16:creationId xmlns:a16="http://schemas.microsoft.com/office/drawing/2014/main" xmlns="" id="{367A0321-60AF-1800-6935-C5C1108197B9}"/>
                  </a:ext>
                </a:extLst>
              </p:cNvPr>
              <p:cNvSpPr/>
              <p:nvPr/>
            </p:nvSpPr>
            <p:spPr>
              <a:xfrm>
                <a:off x="556355" y="2130960"/>
                <a:ext cx="585880" cy="500527"/>
              </a:xfrm>
              <a:custGeom>
                <a:avLst/>
                <a:gdLst>
                  <a:gd name="connsiteX0" fmla="*/ 0 w 585880"/>
                  <a:gd name="connsiteY0" fmla="*/ 0 h 500527"/>
                  <a:gd name="connsiteX1" fmla="*/ 585881 w 585880"/>
                  <a:gd name="connsiteY1" fmla="*/ 500528 h 500527"/>
                </a:gdLst>
                <a:ahLst/>
                <a:cxnLst>
                  <a:cxn ang="0">
                    <a:pos x="connsiteX0" y="connsiteY0"/>
                  </a:cxn>
                  <a:cxn ang="0">
                    <a:pos x="connsiteX1" y="connsiteY1"/>
                  </a:cxn>
                </a:cxnLst>
                <a:rect l="l" t="t" r="r" b="b"/>
                <a:pathLst>
                  <a:path w="585880" h="500527">
                    <a:moveTo>
                      <a:pt x="0" y="0"/>
                    </a:moveTo>
                    <a:lnTo>
                      <a:pt x="585881" y="500528"/>
                    </a:lnTo>
                  </a:path>
                </a:pathLst>
              </a:custGeom>
              <a:ln w="6671" cap="flat">
                <a:solidFill>
                  <a:schemeClr val="accent2"/>
                </a:solidFill>
                <a:prstDash val="solid"/>
                <a:miter/>
              </a:ln>
            </p:spPr>
            <p:txBody>
              <a:bodyPr rtlCol="0" anchor="ctr"/>
              <a:lstStyle/>
              <a:p>
                <a:endParaRPr lang="pt-BR"/>
              </a:p>
            </p:txBody>
          </p:sp>
          <p:sp>
            <p:nvSpPr>
              <p:cNvPr id="193" name="Freeform: Shape 192">
                <a:extLst>
                  <a:ext uri="{FF2B5EF4-FFF2-40B4-BE49-F238E27FC236}">
                    <a16:creationId xmlns:a16="http://schemas.microsoft.com/office/drawing/2014/main" xmlns="" id="{E0A46335-ED73-54CB-2547-B07E7F7B9E17}"/>
                  </a:ext>
                </a:extLst>
              </p:cNvPr>
              <p:cNvSpPr/>
              <p:nvPr/>
            </p:nvSpPr>
            <p:spPr>
              <a:xfrm>
                <a:off x="635275" y="2060699"/>
                <a:ext cx="428040" cy="641050"/>
              </a:xfrm>
              <a:custGeom>
                <a:avLst/>
                <a:gdLst>
                  <a:gd name="connsiteX0" fmla="*/ 428041 w 428040"/>
                  <a:gd name="connsiteY0" fmla="*/ 0 h 641050"/>
                  <a:gd name="connsiteX1" fmla="*/ 0 w 428040"/>
                  <a:gd name="connsiteY1" fmla="*/ 641050 h 641050"/>
                </a:gdLst>
                <a:ahLst/>
                <a:cxnLst>
                  <a:cxn ang="0">
                    <a:pos x="connsiteX0" y="connsiteY0"/>
                  </a:cxn>
                  <a:cxn ang="0">
                    <a:pos x="connsiteX1" y="connsiteY1"/>
                  </a:cxn>
                </a:cxnLst>
                <a:rect l="l" t="t" r="r" b="b"/>
                <a:pathLst>
                  <a:path w="428040" h="641050">
                    <a:moveTo>
                      <a:pt x="428041" y="0"/>
                    </a:moveTo>
                    <a:lnTo>
                      <a:pt x="0" y="641050"/>
                    </a:lnTo>
                  </a:path>
                </a:pathLst>
              </a:custGeom>
              <a:ln w="6671" cap="flat">
                <a:solidFill>
                  <a:schemeClr val="accent2"/>
                </a:solidFill>
                <a:prstDash val="solid"/>
                <a:miter/>
              </a:ln>
            </p:spPr>
            <p:txBody>
              <a:bodyPr rtlCol="0" anchor="ctr"/>
              <a:lstStyle/>
              <a:p>
                <a:endParaRPr lang="pt-BR"/>
              </a:p>
            </p:txBody>
          </p:sp>
          <p:sp>
            <p:nvSpPr>
              <p:cNvPr id="194" name="Freeform: Shape 193">
                <a:extLst>
                  <a:ext uri="{FF2B5EF4-FFF2-40B4-BE49-F238E27FC236}">
                    <a16:creationId xmlns:a16="http://schemas.microsoft.com/office/drawing/2014/main" xmlns="" id="{7AE913C4-19AF-3E6F-BF4C-D5D27C34A5B4}"/>
                  </a:ext>
                </a:extLst>
              </p:cNvPr>
              <p:cNvSpPr/>
              <p:nvPr/>
            </p:nvSpPr>
            <p:spPr>
              <a:xfrm rot="-473512">
                <a:off x="1193778" y="231356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5" name="Freeform: Shape 194">
                <a:extLst>
                  <a:ext uri="{FF2B5EF4-FFF2-40B4-BE49-F238E27FC236}">
                    <a16:creationId xmlns:a16="http://schemas.microsoft.com/office/drawing/2014/main" xmlns="" id="{03745780-AE2B-2CEB-CC94-294C3565C59D}"/>
                  </a:ext>
                </a:extLst>
              </p:cNvPr>
              <p:cNvSpPr/>
              <p:nvPr/>
            </p:nvSpPr>
            <p:spPr>
              <a:xfrm rot="-473512">
                <a:off x="1201734" y="237384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6" name="Freeform: Shape 195">
                <a:extLst>
                  <a:ext uri="{FF2B5EF4-FFF2-40B4-BE49-F238E27FC236}">
                    <a16:creationId xmlns:a16="http://schemas.microsoft.com/office/drawing/2014/main" xmlns="" id="{0E932F01-6D71-1178-9DE5-7E3EE8442795}"/>
                  </a:ext>
                </a:extLst>
              </p:cNvPr>
              <p:cNvSpPr/>
              <p:nvPr/>
            </p:nvSpPr>
            <p:spPr>
              <a:xfrm rot="-473512">
                <a:off x="1210444" y="2434695"/>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7" name="Freeform: Shape 196">
                <a:extLst>
                  <a:ext uri="{FF2B5EF4-FFF2-40B4-BE49-F238E27FC236}">
                    <a16:creationId xmlns:a16="http://schemas.microsoft.com/office/drawing/2014/main" xmlns="" id="{13AA0D69-4D78-E02C-0773-CC9B56C6999A}"/>
                  </a:ext>
                </a:extLst>
              </p:cNvPr>
              <p:cNvSpPr/>
              <p:nvPr/>
            </p:nvSpPr>
            <p:spPr>
              <a:xfrm rot="-473512">
                <a:off x="1219153" y="2495546"/>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8" name="Freeform: Shape 197">
                <a:extLst>
                  <a:ext uri="{FF2B5EF4-FFF2-40B4-BE49-F238E27FC236}">
                    <a16:creationId xmlns:a16="http://schemas.microsoft.com/office/drawing/2014/main" xmlns="" id="{588343E3-7B86-F0C7-4F2B-B751F09B905D}"/>
                  </a:ext>
                </a:extLst>
              </p:cNvPr>
              <p:cNvSpPr/>
              <p:nvPr/>
            </p:nvSpPr>
            <p:spPr>
              <a:xfrm rot="-473512">
                <a:off x="1227201" y="2556490"/>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grpSp>
        <p:grpSp>
          <p:nvGrpSpPr>
            <p:cNvPr id="5" name="Graphic 4">
              <a:extLst>
                <a:ext uri="{FF2B5EF4-FFF2-40B4-BE49-F238E27FC236}">
                  <a16:creationId xmlns:a16="http://schemas.microsoft.com/office/drawing/2014/main" xmlns="" id="{7C744DA8-5565-B054-B868-871362B44FEB}"/>
                </a:ext>
              </a:extLst>
            </p:cNvPr>
            <p:cNvGrpSpPr/>
            <p:nvPr/>
          </p:nvGrpSpPr>
          <p:grpSpPr>
            <a:xfrm>
              <a:off x="594830" y="2759649"/>
              <a:ext cx="644031" cy="420880"/>
              <a:chOff x="594830" y="2759649"/>
              <a:chExt cx="644031" cy="420880"/>
            </a:xfrm>
          </p:grpSpPr>
          <p:sp>
            <p:nvSpPr>
              <p:cNvPr id="182" name="Freeform: Shape 181">
                <a:extLst>
                  <a:ext uri="{FF2B5EF4-FFF2-40B4-BE49-F238E27FC236}">
                    <a16:creationId xmlns:a16="http://schemas.microsoft.com/office/drawing/2014/main" xmlns="" id="{EE313B62-84F3-FB46-2333-C7233B051AC2}"/>
                  </a:ext>
                </a:extLst>
              </p:cNvPr>
              <p:cNvSpPr/>
              <p:nvPr/>
            </p:nvSpPr>
            <p:spPr>
              <a:xfrm>
                <a:off x="594830" y="2759649"/>
                <a:ext cx="644031" cy="420880"/>
              </a:xfrm>
              <a:custGeom>
                <a:avLst/>
                <a:gdLst>
                  <a:gd name="connsiteX0" fmla="*/ 526004 w 644031"/>
                  <a:gd name="connsiteY0" fmla="*/ 419876 h 420880"/>
                  <a:gd name="connsiteX1" fmla="*/ 63185 w 644031"/>
                  <a:gd name="connsiteY1" fmla="*/ 346939 h 420880"/>
                  <a:gd name="connsiteX2" fmla="*/ 985 w 644031"/>
                  <a:gd name="connsiteY2" fmla="*/ 261287 h 420880"/>
                  <a:gd name="connsiteX3" fmla="*/ 32419 w 644031"/>
                  <a:gd name="connsiteY3" fmla="*/ 63217 h 420880"/>
                  <a:gd name="connsiteX4" fmla="*/ 118028 w 644031"/>
                  <a:gd name="connsiteY4" fmla="*/ 986 h 420880"/>
                  <a:gd name="connsiteX5" fmla="*/ 580846 w 644031"/>
                  <a:gd name="connsiteY5" fmla="*/ 73924 h 420880"/>
                  <a:gd name="connsiteX6" fmla="*/ 643046 w 644031"/>
                  <a:gd name="connsiteY6" fmla="*/ 159575 h 420880"/>
                  <a:gd name="connsiteX7" fmla="*/ 611612 w 644031"/>
                  <a:gd name="connsiteY7" fmla="*/ 357645 h 420880"/>
                  <a:gd name="connsiteX8" fmla="*/ 526004 w 644031"/>
                  <a:gd name="connsiteY8" fmla="*/ 419876 h 42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031" h="420880">
                    <a:moveTo>
                      <a:pt x="526004" y="419876"/>
                    </a:moveTo>
                    <a:lnTo>
                      <a:pt x="63185" y="346939"/>
                    </a:lnTo>
                    <a:cubicBezTo>
                      <a:pt x="22387" y="340247"/>
                      <a:pt x="-5703" y="302105"/>
                      <a:pt x="985" y="261287"/>
                    </a:cubicBezTo>
                    <a:lnTo>
                      <a:pt x="32419" y="63217"/>
                    </a:lnTo>
                    <a:cubicBezTo>
                      <a:pt x="39108" y="22399"/>
                      <a:pt x="77230" y="-5706"/>
                      <a:pt x="118028" y="986"/>
                    </a:cubicBezTo>
                    <a:lnTo>
                      <a:pt x="580846" y="73924"/>
                    </a:lnTo>
                    <a:cubicBezTo>
                      <a:pt x="621644" y="80615"/>
                      <a:pt x="649734" y="118757"/>
                      <a:pt x="643046" y="159575"/>
                    </a:cubicBezTo>
                    <a:lnTo>
                      <a:pt x="611612" y="357645"/>
                    </a:lnTo>
                    <a:cubicBezTo>
                      <a:pt x="605593" y="399133"/>
                      <a:pt x="566801" y="426568"/>
                      <a:pt x="526004" y="419876"/>
                    </a:cubicBezTo>
                    <a:close/>
                  </a:path>
                </a:pathLst>
              </a:custGeom>
              <a:solidFill>
                <a:schemeClr val="accent2"/>
              </a:solidFill>
              <a:ln w="6671" cap="flat">
                <a:noFill/>
                <a:prstDash val="solid"/>
                <a:miter/>
              </a:ln>
            </p:spPr>
            <p:txBody>
              <a:bodyPr rtlCol="0" anchor="ctr"/>
              <a:lstStyle/>
              <a:p>
                <a:endParaRPr lang="pt-BR"/>
              </a:p>
            </p:txBody>
          </p:sp>
          <p:grpSp>
            <p:nvGrpSpPr>
              <p:cNvPr id="6" name="Graphic 4">
                <a:extLst>
                  <a:ext uri="{FF2B5EF4-FFF2-40B4-BE49-F238E27FC236}">
                    <a16:creationId xmlns:a16="http://schemas.microsoft.com/office/drawing/2014/main" xmlns="" id="{639F5AB8-E1DD-CCDD-0D1C-877EFB6C8F44}"/>
                  </a:ext>
                </a:extLst>
              </p:cNvPr>
              <p:cNvGrpSpPr/>
              <p:nvPr/>
            </p:nvGrpSpPr>
            <p:grpSpPr>
              <a:xfrm>
                <a:off x="750311" y="2867699"/>
                <a:ext cx="332400" cy="204761"/>
                <a:chOff x="750311" y="2867699"/>
                <a:chExt cx="332400" cy="204761"/>
              </a:xfrm>
              <a:solidFill>
                <a:srgbClr val="FFFFFF"/>
              </a:solidFill>
            </p:grpSpPr>
            <p:sp>
              <p:nvSpPr>
                <p:cNvPr id="184" name="Freeform: Shape 183">
                  <a:extLst>
                    <a:ext uri="{FF2B5EF4-FFF2-40B4-BE49-F238E27FC236}">
                      <a16:creationId xmlns:a16="http://schemas.microsoft.com/office/drawing/2014/main" xmlns="" id="{BA8CC4E4-E538-6CE0-244A-D491E0ABFFBC}"/>
                    </a:ext>
                  </a:extLst>
                </p:cNvPr>
                <p:cNvSpPr/>
                <p:nvPr/>
              </p:nvSpPr>
              <p:spPr>
                <a:xfrm>
                  <a:off x="750311" y="2903394"/>
                  <a:ext cx="113531" cy="118879"/>
                </a:xfrm>
                <a:custGeom>
                  <a:avLst/>
                  <a:gdLst>
                    <a:gd name="connsiteX0" fmla="*/ 96978 w 113531"/>
                    <a:gd name="connsiteY0" fmla="*/ 110850 h 118879"/>
                    <a:gd name="connsiteX1" fmla="*/ 95640 w 113531"/>
                    <a:gd name="connsiteY1" fmla="*/ 115534 h 118879"/>
                    <a:gd name="connsiteX2" fmla="*/ 94303 w 113531"/>
                    <a:gd name="connsiteY2" fmla="*/ 118211 h 118879"/>
                    <a:gd name="connsiteX3" fmla="*/ 92965 w 113531"/>
                    <a:gd name="connsiteY3" fmla="*/ 118880 h 118879"/>
                    <a:gd name="connsiteX4" fmla="*/ 90959 w 113531"/>
                    <a:gd name="connsiteY4" fmla="*/ 117542 h 118879"/>
                    <a:gd name="connsiteX5" fmla="*/ 1338 w 113531"/>
                    <a:gd name="connsiteY5" fmla="*/ 52634 h 118879"/>
                    <a:gd name="connsiteX6" fmla="*/ 0 w 113531"/>
                    <a:gd name="connsiteY6" fmla="*/ 49288 h 118879"/>
                    <a:gd name="connsiteX7" fmla="*/ 0 w 113531"/>
                    <a:gd name="connsiteY7" fmla="*/ 42596 h 118879"/>
                    <a:gd name="connsiteX8" fmla="*/ 669 w 113531"/>
                    <a:gd name="connsiteY8" fmla="*/ 39250 h 118879"/>
                    <a:gd name="connsiteX9" fmla="*/ 2006 w 113531"/>
                    <a:gd name="connsiteY9" fmla="*/ 36574 h 118879"/>
                    <a:gd name="connsiteX10" fmla="*/ 3344 w 113531"/>
                    <a:gd name="connsiteY10" fmla="*/ 34566 h 118879"/>
                    <a:gd name="connsiteX11" fmla="*/ 4682 w 113531"/>
                    <a:gd name="connsiteY11" fmla="*/ 33897 h 118879"/>
                    <a:gd name="connsiteX12" fmla="*/ 109017 w 113531"/>
                    <a:gd name="connsiteY12" fmla="*/ 439 h 118879"/>
                    <a:gd name="connsiteX13" fmla="*/ 113029 w 113531"/>
                    <a:gd name="connsiteY13" fmla="*/ 1109 h 118879"/>
                    <a:gd name="connsiteX14" fmla="*/ 113029 w 113531"/>
                    <a:gd name="connsiteY14" fmla="*/ 8469 h 118879"/>
                    <a:gd name="connsiteX15" fmla="*/ 111692 w 113531"/>
                    <a:gd name="connsiteY15" fmla="*/ 13823 h 118879"/>
                    <a:gd name="connsiteX16" fmla="*/ 110354 w 113531"/>
                    <a:gd name="connsiteY16" fmla="*/ 17168 h 118879"/>
                    <a:gd name="connsiteX17" fmla="*/ 109017 w 113531"/>
                    <a:gd name="connsiteY17" fmla="*/ 19176 h 118879"/>
                    <a:gd name="connsiteX18" fmla="*/ 106341 w 113531"/>
                    <a:gd name="connsiteY18" fmla="*/ 20514 h 118879"/>
                    <a:gd name="connsiteX19" fmla="*/ 20733 w 113531"/>
                    <a:gd name="connsiteY19" fmla="*/ 46611 h 118879"/>
                    <a:gd name="connsiteX20" fmla="*/ 93634 w 113531"/>
                    <a:gd name="connsiteY20" fmla="*/ 97467 h 118879"/>
                    <a:gd name="connsiteX21" fmla="*/ 95640 w 113531"/>
                    <a:gd name="connsiteY21" fmla="*/ 99474 h 118879"/>
                    <a:gd name="connsiteX22" fmla="*/ 96978 w 113531"/>
                    <a:gd name="connsiteY22" fmla="*/ 101482 h 118879"/>
                    <a:gd name="connsiteX23" fmla="*/ 96978 w 113531"/>
                    <a:gd name="connsiteY23" fmla="*/ 104828 h 118879"/>
                    <a:gd name="connsiteX24" fmla="*/ 96978 w 113531"/>
                    <a:gd name="connsiteY24" fmla="*/ 110850 h 1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531" h="118879">
                      <a:moveTo>
                        <a:pt x="96978" y="110850"/>
                      </a:moveTo>
                      <a:cubicBezTo>
                        <a:pt x="96978" y="112857"/>
                        <a:pt x="96309" y="114865"/>
                        <a:pt x="95640" y="115534"/>
                      </a:cubicBezTo>
                      <a:cubicBezTo>
                        <a:pt x="94971" y="116872"/>
                        <a:pt x="94971" y="117542"/>
                        <a:pt x="94303" y="118211"/>
                      </a:cubicBezTo>
                      <a:cubicBezTo>
                        <a:pt x="93634" y="118880"/>
                        <a:pt x="92965" y="118880"/>
                        <a:pt x="92965" y="118880"/>
                      </a:cubicBezTo>
                      <a:cubicBezTo>
                        <a:pt x="92296" y="118880"/>
                        <a:pt x="91627" y="118211"/>
                        <a:pt x="90959" y="117542"/>
                      </a:cubicBezTo>
                      <a:lnTo>
                        <a:pt x="1338" y="52634"/>
                      </a:lnTo>
                      <a:cubicBezTo>
                        <a:pt x="669" y="51964"/>
                        <a:pt x="0" y="51295"/>
                        <a:pt x="0" y="49288"/>
                      </a:cubicBezTo>
                      <a:cubicBezTo>
                        <a:pt x="0" y="47950"/>
                        <a:pt x="0" y="45273"/>
                        <a:pt x="0" y="42596"/>
                      </a:cubicBezTo>
                      <a:cubicBezTo>
                        <a:pt x="0" y="41258"/>
                        <a:pt x="669" y="39920"/>
                        <a:pt x="669" y="39250"/>
                      </a:cubicBezTo>
                      <a:cubicBezTo>
                        <a:pt x="669" y="37912"/>
                        <a:pt x="1338" y="37243"/>
                        <a:pt x="2006" y="36574"/>
                      </a:cubicBezTo>
                      <a:cubicBezTo>
                        <a:pt x="2675" y="35905"/>
                        <a:pt x="2675" y="35236"/>
                        <a:pt x="3344" y="34566"/>
                      </a:cubicBezTo>
                      <a:cubicBezTo>
                        <a:pt x="4013" y="33897"/>
                        <a:pt x="4013" y="33897"/>
                        <a:pt x="4682" y="33897"/>
                      </a:cubicBezTo>
                      <a:lnTo>
                        <a:pt x="109017" y="439"/>
                      </a:lnTo>
                      <a:cubicBezTo>
                        <a:pt x="111023" y="-230"/>
                        <a:pt x="112361" y="-230"/>
                        <a:pt x="113029" y="1109"/>
                      </a:cubicBezTo>
                      <a:cubicBezTo>
                        <a:pt x="113698" y="2447"/>
                        <a:pt x="113698" y="4454"/>
                        <a:pt x="113029" y="8469"/>
                      </a:cubicBezTo>
                      <a:cubicBezTo>
                        <a:pt x="112361" y="11146"/>
                        <a:pt x="112361" y="12484"/>
                        <a:pt x="111692" y="13823"/>
                      </a:cubicBezTo>
                      <a:cubicBezTo>
                        <a:pt x="111023" y="15161"/>
                        <a:pt x="111023" y="16499"/>
                        <a:pt x="110354" y="17168"/>
                      </a:cubicBezTo>
                      <a:cubicBezTo>
                        <a:pt x="109685" y="17838"/>
                        <a:pt x="109685" y="18507"/>
                        <a:pt x="109017" y="19176"/>
                      </a:cubicBezTo>
                      <a:cubicBezTo>
                        <a:pt x="108348" y="19845"/>
                        <a:pt x="107679" y="19845"/>
                        <a:pt x="106341" y="20514"/>
                      </a:cubicBezTo>
                      <a:lnTo>
                        <a:pt x="20733" y="46611"/>
                      </a:lnTo>
                      <a:lnTo>
                        <a:pt x="93634" y="97467"/>
                      </a:lnTo>
                      <a:cubicBezTo>
                        <a:pt x="94303" y="98136"/>
                        <a:pt x="95640" y="98805"/>
                        <a:pt x="95640" y="99474"/>
                      </a:cubicBezTo>
                      <a:cubicBezTo>
                        <a:pt x="96309" y="100144"/>
                        <a:pt x="96309" y="100813"/>
                        <a:pt x="96978" y="101482"/>
                      </a:cubicBezTo>
                      <a:cubicBezTo>
                        <a:pt x="96978" y="102151"/>
                        <a:pt x="96978" y="103489"/>
                        <a:pt x="96978" y="104828"/>
                      </a:cubicBezTo>
                      <a:cubicBezTo>
                        <a:pt x="97647" y="106166"/>
                        <a:pt x="97647" y="108173"/>
                        <a:pt x="96978" y="110850"/>
                      </a:cubicBezTo>
                      <a:close/>
                    </a:path>
                  </a:pathLst>
                </a:custGeom>
                <a:solidFill>
                  <a:schemeClr val="bg1"/>
                </a:solidFill>
                <a:ln w="6671" cap="flat">
                  <a:noFill/>
                  <a:prstDash val="solid"/>
                  <a:miter/>
                </a:ln>
              </p:spPr>
              <p:txBody>
                <a:bodyPr rtlCol="0" anchor="ctr"/>
                <a:lstStyle/>
                <a:p>
                  <a:endParaRPr lang="pt-BR"/>
                </a:p>
              </p:txBody>
            </p:sp>
            <p:sp>
              <p:nvSpPr>
                <p:cNvPr id="185" name="Freeform: Shape 184">
                  <a:extLst>
                    <a:ext uri="{FF2B5EF4-FFF2-40B4-BE49-F238E27FC236}">
                      <a16:creationId xmlns:a16="http://schemas.microsoft.com/office/drawing/2014/main" xmlns="" id="{1FAE11D4-5E00-51F9-75B2-4D17F6EAF373}"/>
                    </a:ext>
                  </a:extLst>
                </p:cNvPr>
                <p:cNvSpPr/>
                <p:nvPr/>
              </p:nvSpPr>
              <p:spPr>
                <a:xfrm>
                  <a:off x="851302" y="2867699"/>
                  <a:ext cx="128412" cy="204761"/>
                </a:xfrm>
                <a:custGeom>
                  <a:avLst/>
                  <a:gdLst>
                    <a:gd name="connsiteX0" fmla="*/ 21402 w 128412"/>
                    <a:gd name="connsiteY0" fmla="*/ 201415 h 204761"/>
                    <a:gd name="connsiteX1" fmla="*/ 19396 w 128412"/>
                    <a:gd name="connsiteY1" fmla="*/ 203423 h 204761"/>
                    <a:gd name="connsiteX2" fmla="*/ 17389 w 128412"/>
                    <a:gd name="connsiteY2" fmla="*/ 204761 h 204761"/>
                    <a:gd name="connsiteX3" fmla="*/ 14045 w 128412"/>
                    <a:gd name="connsiteY3" fmla="*/ 204761 h 204761"/>
                    <a:gd name="connsiteX4" fmla="*/ 9363 w 128412"/>
                    <a:gd name="connsiteY4" fmla="*/ 204092 h 204761"/>
                    <a:gd name="connsiteX5" fmla="*/ 4013 w 128412"/>
                    <a:gd name="connsiteY5" fmla="*/ 202754 h 204761"/>
                    <a:gd name="connsiteX6" fmla="*/ 1338 w 128412"/>
                    <a:gd name="connsiteY6" fmla="*/ 200746 h 204761"/>
                    <a:gd name="connsiteX7" fmla="*/ 0 w 128412"/>
                    <a:gd name="connsiteY7" fmla="*/ 198739 h 204761"/>
                    <a:gd name="connsiteX8" fmla="*/ 669 w 128412"/>
                    <a:gd name="connsiteY8" fmla="*/ 196062 h 204761"/>
                    <a:gd name="connsiteX9" fmla="*/ 107679 w 128412"/>
                    <a:gd name="connsiteY9" fmla="*/ 3346 h 204761"/>
                    <a:gd name="connsiteX10" fmla="*/ 109685 w 128412"/>
                    <a:gd name="connsiteY10" fmla="*/ 1338 h 204761"/>
                    <a:gd name="connsiteX11" fmla="*/ 111692 w 128412"/>
                    <a:gd name="connsiteY11" fmla="*/ 0 h 204761"/>
                    <a:gd name="connsiteX12" fmla="*/ 115036 w 128412"/>
                    <a:gd name="connsiteY12" fmla="*/ 0 h 204761"/>
                    <a:gd name="connsiteX13" fmla="*/ 119718 w 128412"/>
                    <a:gd name="connsiteY13" fmla="*/ 669 h 204761"/>
                    <a:gd name="connsiteX14" fmla="*/ 124399 w 128412"/>
                    <a:gd name="connsiteY14" fmla="*/ 2007 h 204761"/>
                    <a:gd name="connsiteX15" fmla="*/ 127075 w 128412"/>
                    <a:gd name="connsiteY15" fmla="*/ 3346 h 204761"/>
                    <a:gd name="connsiteX16" fmla="*/ 128412 w 128412"/>
                    <a:gd name="connsiteY16" fmla="*/ 5353 h 204761"/>
                    <a:gd name="connsiteX17" fmla="*/ 127743 w 128412"/>
                    <a:gd name="connsiteY17" fmla="*/ 8030 h 204761"/>
                    <a:gd name="connsiteX18" fmla="*/ 21402 w 128412"/>
                    <a:gd name="connsiteY18" fmla="*/ 201415 h 2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8412" h="204761">
                      <a:moveTo>
                        <a:pt x="21402" y="201415"/>
                      </a:moveTo>
                      <a:cubicBezTo>
                        <a:pt x="20733" y="202754"/>
                        <a:pt x="20064" y="203423"/>
                        <a:pt x="19396" y="203423"/>
                      </a:cubicBezTo>
                      <a:cubicBezTo>
                        <a:pt x="18727" y="204092"/>
                        <a:pt x="18058" y="204092"/>
                        <a:pt x="17389" y="204761"/>
                      </a:cubicBezTo>
                      <a:cubicBezTo>
                        <a:pt x="16720" y="204761"/>
                        <a:pt x="15383" y="204761"/>
                        <a:pt x="14045" y="204761"/>
                      </a:cubicBezTo>
                      <a:cubicBezTo>
                        <a:pt x="12707" y="204761"/>
                        <a:pt x="11370" y="204761"/>
                        <a:pt x="9363" y="204092"/>
                      </a:cubicBezTo>
                      <a:cubicBezTo>
                        <a:pt x="7357" y="204092"/>
                        <a:pt x="5351" y="203423"/>
                        <a:pt x="4013" y="202754"/>
                      </a:cubicBezTo>
                      <a:cubicBezTo>
                        <a:pt x="2675" y="202085"/>
                        <a:pt x="2006" y="201415"/>
                        <a:pt x="1338" y="200746"/>
                      </a:cubicBezTo>
                      <a:cubicBezTo>
                        <a:pt x="669" y="200077"/>
                        <a:pt x="0" y="199408"/>
                        <a:pt x="0" y="198739"/>
                      </a:cubicBezTo>
                      <a:cubicBezTo>
                        <a:pt x="0" y="198070"/>
                        <a:pt x="0" y="196732"/>
                        <a:pt x="669" y="196062"/>
                      </a:cubicBezTo>
                      <a:lnTo>
                        <a:pt x="107679" y="3346"/>
                      </a:lnTo>
                      <a:cubicBezTo>
                        <a:pt x="108348" y="2007"/>
                        <a:pt x="109017" y="1338"/>
                        <a:pt x="109685" y="1338"/>
                      </a:cubicBezTo>
                      <a:cubicBezTo>
                        <a:pt x="110354" y="669"/>
                        <a:pt x="111023" y="669"/>
                        <a:pt x="111692" y="0"/>
                      </a:cubicBezTo>
                      <a:cubicBezTo>
                        <a:pt x="112361" y="0"/>
                        <a:pt x="113698" y="0"/>
                        <a:pt x="115036" y="0"/>
                      </a:cubicBezTo>
                      <a:cubicBezTo>
                        <a:pt x="116374" y="0"/>
                        <a:pt x="117711" y="0"/>
                        <a:pt x="119718" y="669"/>
                      </a:cubicBezTo>
                      <a:cubicBezTo>
                        <a:pt x="121724" y="669"/>
                        <a:pt x="123730" y="1338"/>
                        <a:pt x="124399" y="2007"/>
                      </a:cubicBezTo>
                      <a:cubicBezTo>
                        <a:pt x="125737" y="2677"/>
                        <a:pt x="126406" y="3346"/>
                        <a:pt x="127075" y="3346"/>
                      </a:cubicBezTo>
                      <a:cubicBezTo>
                        <a:pt x="127743" y="3346"/>
                        <a:pt x="128412" y="4684"/>
                        <a:pt x="128412" y="5353"/>
                      </a:cubicBezTo>
                      <a:cubicBezTo>
                        <a:pt x="128412" y="6022"/>
                        <a:pt x="128412" y="7361"/>
                        <a:pt x="127743" y="8030"/>
                      </a:cubicBezTo>
                      <a:lnTo>
                        <a:pt x="21402" y="201415"/>
                      </a:lnTo>
                      <a:close/>
                    </a:path>
                  </a:pathLst>
                </a:custGeom>
                <a:solidFill>
                  <a:schemeClr val="bg1"/>
                </a:solidFill>
                <a:ln w="6671" cap="flat">
                  <a:noFill/>
                  <a:prstDash val="solid"/>
                  <a:miter/>
                </a:ln>
              </p:spPr>
              <p:txBody>
                <a:bodyPr rtlCol="0" anchor="ctr"/>
                <a:lstStyle/>
                <a:p>
                  <a:endParaRPr lang="pt-BR"/>
                </a:p>
              </p:txBody>
            </p:sp>
            <p:sp>
              <p:nvSpPr>
                <p:cNvPr id="186" name="Freeform: Shape 185">
                  <a:extLst>
                    <a:ext uri="{FF2B5EF4-FFF2-40B4-BE49-F238E27FC236}">
                      <a16:creationId xmlns:a16="http://schemas.microsoft.com/office/drawing/2014/main" xmlns="" id="{1DDAAF23-A744-0DCA-67CC-541D6CE04DB2}"/>
                    </a:ext>
                  </a:extLst>
                </p:cNvPr>
                <p:cNvSpPr/>
                <p:nvPr/>
              </p:nvSpPr>
              <p:spPr>
                <a:xfrm>
                  <a:off x="969013" y="2921901"/>
                  <a:ext cx="113698" cy="120076"/>
                </a:xfrm>
                <a:custGeom>
                  <a:avLst/>
                  <a:gdLst>
                    <a:gd name="connsiteX0" fmla="*/ 113698 w 113698"/>
                    <a:gd name="connsiteY0" fmla="*/ 76953 h 120076"/>
                    <a:gd name="connsiteX1" fmla="*/ 113029 w 113698"/>
                    <a:gd name="connsiteY1" fmla="*/ 80968 h 120076"/>
                    <a:gd name="connsiteX2" fmla="*/ 111692 w 113698"/>
                    <a:gd name="connsiteY2" fmla="*/ 83644 h 120076"/>
                    <a:gd name="connsiteX3" fmla="*/ 110354 w 113698"/>
                    <a:gd name="connsiteY3" fmla="*/ 85652 h 120076"/>
                    <a:gd name="connsiteX4" fmla="*/ 109017 w 113698"/>
                    <a:gd name="connsiteY4" fmla="*/ 86321 h 120076"/>
                    <a:gd name="connsiteX5" fmla="*/ 4682 w 113698"/>
                    <a:gd name="connsiteY5" fmla="*/ 119779 h 120076"/>
                    <a:gd name="connsiteX6" fmla="*/ 2006 w 113698"/>
                    <a:gd name="connsiteY6" fmla="*/ 119779 h 120076"/>
                    <a:gd name="connsiteX7" fmla="*/ 669 w 113698"/>
                    <a:gd name="connsiteY7" fmla="*/ 118440 h 120076"/>
                    <a:gd name="connsiteX8" fmla="*/ 0 w 113698"/>
                    <a:gd name="connsiteY8" fmla="*/ 115764 h 120076"/>
                    <a:gd name="connsiteX9" fmla="*/ 669 w 113698"/>
                    <a:gd name="connsiteY9" fmla="*/ 111080 h 120076"/>
                    <a:gd name="connsiteX10" fmla="*/ 1338 w 113698"/>
                    <a:gd name="connsiteY10" fmla="*/ 105726 h 120076"/>
                    <a:gd name="connsiteX11" fmla="*/ 2675 w 113698"/>
                    <a:gd name="connsiteY11" fmla="*/ 102381 h 120076"/>
                    <a:gd name="connsiteX12" fmla="*/ 4013 w 113698"/>
                    <a:gd name="connsiteY12" fmla="*/ 100373 h 120076"/>
                    <a:gd name="connsiteX13" fmla="*/ 6688 w 113698"/>
                    <a:gd name="connsiteY13" fmla="*/ 99035 h 120076"/>
                    <a:gd name="connsiteX14" fmla="*/ 92296 w 113698"/>
                    <a:gd name="connsiteY14" fmla="*/ 72269 h 120076"/>
                    <a:gd name="connsiteX15" fmla="*/ 19396 w 113698"/>
                    <a:gd name="connsiteY15" fmla="*/ 21413 h 120076"/>
                    <a:gd name="connsiteX16" fmla="*/ 17389 w 113698"/>
                    <a:gd name="connsiteY16" fmla="*/ 19406 h 120076"/>
                    <a:gd name="connsiteX17" fmla="*/ 16052 w 113698"/>
                    <a:gd name="connsiteY17" fmla="*/ 17398 h 120076"/>
                    <a:gd name="connsiteX18" fmla="*/ 16052 w 113698"/>
                    <a:gd name="connsiteY18" fmla="*/ 14052 h 120076"/>
                    <a:gd name="connsiteX19" fmla="*/ 16720 w 113698"/>
                    <a:gd name="connsiteY19" fmla="*/ 8030 h 120076"/>
                    <a:gd name="connsiteX20" fmla="*/ 18058 w 113698"/>
                    <a:gd name="connsiteY20" fmla="*/ 3346 h 120076"/>
                    <a:gd name="connsiteX21" fmla="*/ 19396 w 113698"/>
                    <a:gd name="connsiteY21" fmla="*/ 669 h 120076"/>
                    <a:gd name="connsiteX22" fmla="*/ 20733 w 113698"/>
                    <a:gd name="connsiteY22" fmla="*/ 0 h 120076"/>
                    <a:gd name="connsiteX23" fmla="*/ 22740 w 113698"/>
                    <a:gd name="connsiteY23" fmla="*/ 1338 h 120076"/>
                    <a:gd name="connsiteX24" fmla="*/ 112361 w 113698"/>
                    <a:gd name="connsiteY24" fmla="*/ 65577 h 120076"/>
                    <a:gd name="connsiteX25" fmla="*/ 113698 w 113698"/>
                    <a:gd name="connsiteY25" fmla="*/ 68923 h 120076"/>
                    <a:gd name="connsiteX26" fmla="*/ 113698 w 113698"/>
                    <a:gd name="connsiteY26" fmla="*/ 76953 h 12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698" h="120076">
                      <a:moveTo>
                        <a:pt x="113698" y="76953"/>
                      </a:moveTo>
                      <a:cubicBezTo>
                        <a:pt x="113698" y="78291"/>
                        <a:pt x="113029" y="79629"/>
                        <a:pt x="113029" y="80968"/>
                      </a:cubicBezTo>
                      <a:cubicBezTo>
                        <a:pt x="112361" y="82306"/>
                        <a:pt x="112361" y="82975"/>
                        <a:pt x="111692" y="83644"/>
                      </a:cubicBezTo>
                      <a:cubicBezTo>
                        <a:pt x="111023" y="84314"/>
                        <a:pt x="111023" y="84983"/>
                        <a:pt x="110354" y="85652"/>
                      </a:cubicBezTo>
                      <a:cubicBezTo>
                        <a:pt x="109685" y="86321"/>
                        <a:pt x="109685" y="86321"/>
                        <a:pt x="109017" y="86321"/>
                      </a:cubicBezTo>
                      <a:lnTo>
                        <a:pt x="4682" y="119779"/>
                      </a:lnTo>
                      <a:cubicBezTo>
                        <a:pt x="4013" y="119779"/>
                        <a:pt x="2675" y="120448"/>
                        <a:pt x="2006" y="119779"/>
                      </a:cubicBezTo>
                      <a:cubicBezTo>
                        <a:pt x="1338" y="119779"/>
                        <a:pt x="669" y="119110"/>
                        <a:pt x="669" y="118440"/>
                      </a:cubicBezTo>
                      <a:cubicBezTo>
                        <a:pt x="669" y="117771"/>
                        <a:pt x="0" y="117102"/>
                        <a:pt x="0" y="115764"/>
                      </a:cubicBezTo>
                      <a:cubicBezTo>
                        <a:pt x="0" y="114425"/>
                        <a:pt x="0" y="113087"/>
                        <a:pt x="669" y="111080"/>
                      </a:cubicBezTo>
                      <a:cubicBezTo>
                        <a:pt x="1338" y="109072"/>
                        <a:pt x="1338" y="107065"/>
                        <a:pt x="1338" y="105726"/>
                      </a:cubicBezTo>
                      <a:cubicBezTo>
                        <a:pt x="1338" y="104388"/>
                        <a:pt x="2006" y="103050"/>
                        <a:pt x="2675" y="102381"/>
                      </a:cubicBezTo>
                      <a:cubicBezTo>
                        <a:pt x="3344" y="101712"/>
                        <a:pt x="3344" y="101042"/>
                        <a:pt x="4013" y="100373"/>
                      </a:cubicBezTo>
                      <a:cubicBezTo>
                        <a:pt x="4682" y="99704"/>
                        <a:pt x="5351" y="99704"/>
                        <a:pt x="6688" y="99035"/>
                      </a:cubicBezTo>
                      <a:lnTo>
                        <a:pt x="92296" y="72269"/>
                      </a:lnTo>
                      <a:lnTo>
                        <a:pt x="19396" y="21413"/>
                      </a:lnTo>
                      <a:cubicBezTo>
                        <a:pt x="18727" y="20744"/>
                        <a:pt x="17389" y="20075"/>
                        <a:pt x="17389" y="19406"/>
                      </a:cubicBezTo>
                      <a:cubicBezTo>
                        <a:pt x="16720" y="18736"/>
                        <a:pt x="16720" y="18067"/>
                        <a:pt x="16052" y="17398"/>
                      </a:cubicBezTo>
                      <a:cubicBezTo>
                        <a:pt x="16052" y="16729"/>
                        <a:pt x="16052" y="15391"/>
                        <a:pt x="16052" y="14052"/>
                      </a:cubicBezTo>
                      <a:cubicBezTo>
                        <a:pt x="16052" y="12714"/>
                        <a:pt x="16720" y="10707"/>
                        <a:pt x="16720" y="8030"/>
                      </a:cubicBezTo>
                      <a:cubicBezTo>
                        <a:pt x="17389" y="6022"/>
                        <a:pt x="17389" y="4015"/>
                        <a:pt x="18058" y="3346"/>
                      </a:cubicBezTo>
                      <a:cubicBezTo>
                        <a:pt x="18727" y="2007"/>
                        <a:pt x="18727" y="1338"/>
                        <a:pt x="19396" y="669"/>
                      </a:cubicBezTo>
                      <a:cubicBezTo>
                        <a:pt x="20064" y="0"/>
                        <a:pt x="20064" y="0"/>
                        <a:pt x="20733" y="0"/>
                      </a:cubicBezTo>
                      <a:cubicBezTo>
                        <a:pt x="21402" y="0"/>
                        <a:pt x="22071" y="669"/>
                        <a:pt x="22740" y="1338"/>
                      </a:cubicBezTo>
                      <a:lnTo>
                        <a:pt x="112361" y="65577"/>
                      </a:lnTo>
                      <a:cubicBezTo>
                        <a:pt x="113029" y="66246"/>
                        <a:pt x="113698" y="66915"/>
                        <a:pt x="113698" y="68923"/>
                      </a:cubicBezTo>
                      <a:cubicBezTo>
                        <a:pt x="113698" y="72269"/>
                        <a:pt x="113698" y="74276"/>
                        <a:pt x="113698" y="76953"/>
                      </a:cubicBezTo>
                      <a:close/>
                    </a:path>
                  </a:pathLst>
                </a:custGeom>
                <a:solidFill>
                  <a:schemeClr val="bg1"/>
                </a:solidFill>
                <a:ln w="6671" cap="flat">
                  <a:noFill/>
                  <a:prstDash val="solid"/>
                  <a:miter/>
                </a:ln>
              </p:spPr>
              <p:txBody>
                <a:bodyPr rtlCol="0" anchor="ctr"/>
                <a:lstStyle/>
                <a:p>
                  <a:endParaRPr lang="pt-BR"/>
                </a:p>
              </p:txBody>
            </p:sp>
          </p:grpSp>
        </p:grpSp>
        <p:grpSp>
          <p:nvGrpSpPr>
            <p:cNvPr id="7" name="Graphic 4">
              <a:extLst>
                <a:ext uri="{FF2B5EF4-FFF2-40B4-BE49-F238E27FC236}">
                  <a16:creationId xmlns:a16="http://schemas.microsoft.com/office/drawing/2014/main" xmlns="" id="{1F221ADD-E59D-397C-ADBE-75A19C036419}"/>
                </a:ext>
              </a:extLst>
            </p:cNvPr>
            <p:cNvGrpSpPr/>
            <p:nvPr/>
          </p:nvGrpSpPr>
          <p:grpSpPr>
            <a:xfrm>
              <a:off x="242682" y="2377180"/>
              <a:ext cx="2051352" cy="2835237"/>
              <a:chOff x="242682" y="2377180"/>
              <a:chExt cx="2051352" cy="2835237"/>
            </a:xfrm>
          </p:grpSpPr>
          <p:sp>
            <p:nvSpPr>
              <p:cNvPr id="130" name="Freeform: Shape 129">
                <a:extLst>
                  <a:ext uri="{FF2B5EF4-FFF2-40B4-BE49-F238E27FC236}">
                    <a16:creationId xmlns:a16="http://schemas.microsoft.com/office/drawing/2014/main" xmlns="" id="{4E0EB0D5-0FAE-1D7A-23D1-A7153BF5F859}"/>
                  </a:ext>
                </a:extLst>
              </p:cNvPr>
              <p:cNvSpPr/>
              <p:nvPr/>
            </p:nvSpPr>
            <p:spPr>
              <a:xfrm>
                <a:off x="1015383" y="3553502"/>
                <a:ext cx="230695" cy="126352"/>
              </a:xfrm>
              <a:custGeom>
                <a:avLst/>
                <a:gdLst>
                  <a:gd name="connsiteX0" fmla="*/ 220487 w 230695"/>
                  <a:gd name="connsiteY0" fmla="*/ 73018 h 126352"/>
                  <a:gd name="connsiteX1" fmla="*/ 84049 w 230695"/>
                  <a:gd name="connsiteY1" fmla="*/ 124543 h 126352"/>
                  <a:gd name="connsiteX2" fmla="*/ 11817 w 230695"/>
                  <a:gd name="connsiteY2" fmla="*/ 66996 h 126352"/>
                  <a:gd name="connsiteX3" fmla="*/ 3791 w 230695"/>
                  <a:gd name="connsiteY3" fmla="*/ 12794 h 126352"/>
                  <a:gd name="connsiteX4" fmla="*/ 23187 w 230695"/>
                  <a:gd name="connsiteY4" fmla="*/ 749 h 126352"/>
                  <a:gd name="connsiteX5" fmla="*/ 177683 w 230695"/>
                  <a:gd name="connsiteY5" fmla="*/ 3426 h 126352"/>
                  <a:gd name="connsiteX6" fmla="*/ 220487 w 230695"/>
                  <a:gd name="connsiteY6" fmla="*/ 73018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95" h="126352">
                    <a:moveTo>
                      <a:pt x="220487" y="73018"/>
                    </a:moveTo>
                    <a:cubicBezTo>
                      <a:pt x="182364" y="82386"/>
                      <a:pt x="101438" y="114506"/>
                      <a:pt x="84049" y="124543"/>
                    </a:cubicBezTo>
                    <a:cubicBezTo>
                      <a:pt x="65991" y="134580"/>
                      <a:pt x="22518" y="101123"/>
                      <a:pt x="11817" y="66996"/>
                    </a:cubicBezTo>
                    <a:cubicBezTo>
                      <a:pt x="4460" y="44244"/>
                      <a:pt x="-5572" y="22162"/>
                      <a:pt x="3791" y="12794"/>
                    </a:cubicBezTo>
                    <a:cubicBezTo>
                      <a:pt x="9142" y="8110"/>
                      <a:pt x="13154" y="2088"/>
                      <a:pt x="23187" y="749"/>
                    </a:cubicBezTo>
                    <a:cubicBezTo>
                      <a:pt x="51946" y="-1927"/>
                      <a:pt x="177683" y="3426"/>
                      <a:pt x="177683" y="3426"/>
                    </a:cubicBezTo>
                    <a:cubicBezTo>
                      <a:pt x="177683" y="3426"/>
                      <a:pt x="258609" y="63650"/>
                      <a:pt x="220487" y="73018"/>
                    </a:cubicBezTo>
                    <a:close/>
                  </a:path>
                </a:pathLst>
              </a:custGeom>
              <a:solidFill>
                <a:srgbClr val="D98A7A"/>
              </a:solidFill>
              <a:ln w="6671" cap="flat">
                <a:noFill/>
                <a:prstDash val="solid"/>
                <a:miter/>
              </a:ln>
            </p:spPr>
            <p:txBody>
              <a:bodyPr rtlCol="0" anchor="ctr"/>
              <a:lstStyle/>
              <a:p>
                <a:endParaRPr lang="pt-BR"/>
              </a:p>
            </p:txBody>
          </p:sp>
          <p:sp>
            <p:nvSpPr>
              <p:cNvPr id="131" name="Freeform: Shape 130">
                <a:extLst>
                  <a:ext uri="{FF2B5EF4-FFF2-40B4-BE49-F238E27FC236}">
                    <a16:creationId xmlns:a16="http://schemas.microsoft.com/office/drawing/2014/main" xmlns="" id="{CAFE7AFD-ED3C-DFFB-D4F5-4E46F821B7A8}"/>
                  </a:ext>
                </a:extLst>
              </p:cNvPr>
              <p:cNvSpPr/>
              <p:nvPr/>
            </p:nvSpPr>
            <p:spPr>
              <a:xfrm>
                <a:off x="878028" y="3557597"/>
                <a:ext cx="176592" cy="142530"/>
              </a:xfrm>
              <a:custGeom>
                <a:avLst/>
                <a:gdLst>
                  <a:gd name="connsiteX0" fmla="*/ 63563 w 176592"/>
                  <a:gd name="connsiteY0" fmla="*/ 42157 h 142530"/>
                  <a:gd name="connsiteX1" fmla="*/ 150509 w 176592"/>
                  <a:gd name="connsiteY1" fmla="*/ 0 h 142530"/>
                  <a:gd name="connsiteX2" fmla="*/ 149171 w 176592"/>
                  <a:gd name="connsiteY2" fmla="*/ 50856 h 142530"/>
                  <a:gd name="connsiteX3" fmla="*/ 176593 w 176592"/>
                  <a:gd name="connsiteY3" fmla="*/ 121786 h 142530"/>
                  <a:gd name="connsiteX4" fmla="*/ 113055 w 176592"/>
                  <a:gd name="connsiteY4" fmla="*/ 142530 h 142530"/>
                  <a:gd name="connsiteX5" fmla="*/ 1364 w 176592"/>
                  <a:gd name="connsiteY5" fmla="*/ 107065 h 142530"/>
                  <a:gd name="connsiteX6" fmla="*/ 63563 w 176592"/>
                  <a:gd name="connsiteY6" fmla="*/ 42157 h 14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2" h="142530">
                    <a:moveTo>
                      <a:pt x="63563" y="42157"/>
                    </a:moveTo>
                    <a:lnTo>
                      <a:pt x="150509" y="0"/>
                    </a:lnTo>
                    <a:lnTo>
                      <a:pt x="149171" y="50856"/>
                    </a:lnTo>
                    <a:lnTo>
                      <a:pt x="176593" y="121786"/>
                    </a:lnTo>
                    <a:lnTo>
                      <a:pt x="113055" y="142530"/>
                    </a:lnTo>
                    <a:cubicBezTo>
                      <a:pt x="113055" y="142530"/>
                      <a:pt x="19422" y="138515"/>
                      <a:pt x="1364" y="107065"/>
                    </a:cubicBezTo>
                    <a:cubicBezTo>
                      <a:pt x="-10675" y="84983"/>
                      <a:pt x="60888" y="44164"/>
                      <a:pt x="63563" y="42157"/>
                    </a:cubicBezTo>
                    <a:close/>
                  </a:path>
                </a:pathLst>
              </a:custGeom>
              <a:solidFill>
                <a:srgbClr val="D98A7A"/>
              </a:solidFill>
              <a:ln w="6671" cap="flat">
                <a:noFill/>
                <a:prstDash val="solid"/>
                <a:miter/>
              </a:ln>
            </p:spPr>
            <p:txBody>
              <a:bodyPr rtlCol="0" anchor="ctr"/>
              <a:lstStyle/>
              <a:p>
                <a:endParaRPr lang="pt-BR"/>
              </a:p>
            </p:txBody>
          </p:sp>
          <p:sp>
            <p:nvSpPr>
              <p:cNvPr id="132" name="Freeform: Shape 131">
                <a:extLst>
                  <a:ext uri="{FF2B5EF4-FFF2-40B4-BE49-F238E27FC236}">
                    <a16:creationId xmlns:a16="http://schemas.microsoft.com/office/drawing/2014/main" xmlns="" id="{07738014-1D41-1A4D-2CED-7CACBD6178ED}"/>
                  </a:ext>
                </a:extLst>
              </p:cNvPr>
              <p:cNvSpPr/>
              <p:nvPr/>
            </p:nvSpPr>
            <p:spPr>
              <a:xfrm>
                <a:off x="1408782" y="2377180"/>
                <a:ext cx="885252" cy="1261941"/>
              </a:xfrm>
              <a:custGeom>
                <a:avLst/>
                <a:gdLst>
                  <a:gd name="connsiteX0" fmla="*/ 731991 w 885252"/>
                  <a:gd name="connsiteY0" fmla="*/ 1260716 h 1261941"/>
                  <a:gd name="connsiteX1" fmla="*/ 873111 w 885252"/>
                  <a:gd name="connsiteY1" fmla="*/ 1184433 h 1261941"/>
                  <a:gd name="connsiteX2" fmla="*/ 847027 w 885252"/>
                  <a:gd name="connsiteY2" fmla="*/ 1031866 h 1261941"/>
                  <a:gd name="connsiteX3" fmla="*/ 845690 w 885252"/>
                  <a:gd name="connsiteY3" fmla="*/ 1021159 h 1261941"/>
                  <a:gd name="connsiteX4" fmla="*/ 782821 w 885252"/>
                  <a:gd name="connsiteY4" fmla="*/ 813052 h 1261941"/>
                  <a:gd name="connsiteX5" fmla="*/ 778140 w 885252"/>
                  <a:gd name="connsiteY5" fmla="*/ 801007 h 1261941"/>
                  <a:gd name="connsiteX6" fmla="*/ 721959 w 885252"/>
                  <a:gd name="connsiteY6" fmla="*/ 640410 h 1261941"/>
                  <a:gd name="connsiteX7" fmla="*/ 719953 w 885252"/>
                  <a:gd name="connsiteY7" fmla="*/ 625020 h 1261941"/>
                  <a:gd name="connsiteX8" fmla="*/ 697213 w 885252"/>
                  <a:gd name="connsiteY8" fmla="*/ 400853 h 1261941"/>
                  <a:gd name="connsiteX9" fmla="*/ 695207 w 885252"/>
                  <a:gd name="connsiteY9" fmla="*/ 386131 h 1261941"/>
                  <a:gd name="connsiteX10" fmla="*/ 742023 w 885252"/>
                  <a:gd name="connsiteY10" fmla="*/ 212820 h 1261941"/>
                  <a:gd name="connsiteX11" fmla="*/ 603579 w 885252"/>
                  <a:gd name="connsiteY11" fmla="*/ 119808 h 1261941"/>
                  <a:gd name="connsiteX12" fmla="*/ 592878 w 885252"/>
                  <a:gd name="connsiteY12" fmla="*/ 108432 h 1261941"/>
                  <a:gd name="connsiteX13" fmla="*/ 494563 w 885252"/>
                  <a:gd name="connsiteY13" fmla="*/ 25457 h 1261941"/>
                  <a:gd name="connsiteX14" fmla="*/ 366819 w 885252"/>
                  <a:gd name="connsiteY14" fmla="*/ 100402 h 1261941"/>
                  <a:gd name="connsiteX15" fmla="*/ 351437 w 885252"/>
                  <a:gd name="connsiteY15" fmla="*/ 94380 h 1261941"/>
                  <a:gd name="connsiteX16" fmla="*/ 245764 w 885252"/>
                  <a:gd name="connsiteY16" fmla="*/ 29 h 1261941"/>
                  <a:gd name="connsiteX17" fmla="*/ 146111 w 885252"/>
                  <a:gd name="connsiteY17" fmla="*/ 101741 h 1261941"/>
                  <a:gd name="connsiteX18" fmla="*/ 132066 w 885252"/>
                  <a:gd name="connsiteY18" fmla="*/ 109771 h 1261941"/>
                  <a:gd name="connsiteX19" fmla="*/ 71873 w 885252"/>
                  <a:gd name="connsiteY19" fmla="*/ 97057 h 1261941"/>
                  <a:gd name="connsiteX20" fmla="*/ 33750 w 885252"/>
                  <a:gd name="connsiteY20" fmla="*/ 125830 h 1261941"/>
                  <a:gd name="connsiteX21" fmla="*/ 42445 w 885252"/>
                  <a:gd name="connsiteY21" fmla="*/ 226873 h 1261941"/>
                  <a:gd name="connsiteX22" fmla="*/ 85249 w 885252"/>
                  <a:gd name="connsiteY22" fmla="*/ 265684 h 1261941"/>
                  <a:gd name="connsiteX23" fmla="*/ 91268 w 885252"/>
                  <a:gd name="connsiteY23" fmla="*/ 275052 h 1261941"/>
                  <a:gd name="connsiteX24" fmla="*/ 77223 w 885252"/>
                  <a:gd name="connsiteY24" fmla="*/ 296465 h 1261941"/>
                  <a:gd name="connsiteX25" fmla="*/ 31744 w 885252"/>
                  <a:gd name="connsiteY25" fmla="*/ 398845 h 1261941"/>
                  <a:gd name="connsiteX26" fmla="*/ 67191 w 885252"/>
                  <a:gd name="connsiteY26" fmla="*/ 475798 h 1261941"/>
                  <a:gd name="connsiteX27" fmla="*/ 62509 w 885252"/>
                  <a:gd name="connsiteY27" fmla="*/ 491189 h 1261941"/>
                  <a:gd name="connsiteX28" fmla="*/ 37094 w 885252"/>
                  <a:gd name="connsiteY28" fmla="*/ 509256 h 1261941"/>
                  <a:gd name="connsiteX29" fmla="*/ 25724 w 885252"/>
                  <a:gd name="connsiteY29" fmla="*/ 568811 h 1261941"/>
                  <a:gd name="connsiteX30" fmla="*/ 47795 w 885252"/>
                  <a:gd name="connsiteY30" fmla="*/ 627696 h 1261941"/>
                  <a:gd name="connsiteX31" fmla="*/ 105313 w 885252"/>
                  <a:gd name="connsiteY31" fmla="*/ 641079 h 1261941"/>
                  <a:gd name="connsiteX32" fmla="*/ 2985 w 885252"/>
                  <a:gd name="connsiteY32" fmla="*/ 766211 h 1261941"/>
                  <a:gd name="connsiteX33" fmla="*/ 21712 w 885252"/>
                  <a:gd name="connsiteY33" fmla="*/ 797662 h 1261941"/>
                  <a:gd name="connsiteX34" fmla="*/ 49802 w 885252"/>
                  <a:gd name="connsiteY34" fmla="*/ 809037 h 1261941"/>
                  <a:gd name="connsiteX35" fmla="*/ 195603 w 885252"/>
                  <a:gd name="connsiteY35" fmla="*/ 815059 h 1261941"/>
                  <a:gd name="connsiteX36" fmla="*/ 166175 w 885252"/>
                  <a:gd name="connsiteY36" fmla="*/ 799000 h 12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5252" h="1261941">
                    <a:moveTo>
                      <a:pt x="731991" y="1260716"/>
                    </a:moveTo>
                    <a:cubicBezTo>
                      <a:pt x="788840" y="1268746"/>
                      <a:pt x="848365" y="1236627"/>
                      <a:pt x="873111" y="1184433"/>
                    </a:cubicBezTo>
                    <a:cubicBezTo>
                      <a:pt x="896519" y="1134915"/>
                      <a:pt x="885150" y="1070677"/>
                      <a:pt x="847027" y="1031866"/>
                    </a:cubicBezTo>
                    <a:cubicBezTo>
                      <a:pt x="844352" y="1029189"/>
                      <a:pt x="843683" y="1024505"/>
                      <a:pt x="845690" y="1021159"/>
                    </a:cubicBezTo>
                    <a:cubicBezTo>
                      <a:pt x="882474" y="950229"/>
                      <a:pt x="852378" y="851863"/>
                      <a:pt x="782821" y="813052"/>
                    </a:cubicBezTo>
                    <a:cubicBezTo>
                      <a:pt x="778140" y="810375"/>
                      <a:pt x="776133" y="805691"/>
                      <a:pt x="778140" y="801007"/>
                    </a:cubicBezTo>
                    <a:cubicBezTo>
                      <a:pt x="802217" y="744129"/>
                      <a:pt x="776133" y="669853"/>
                      <a:pt x="721959" y="640410"/>
                    </a:cubicBezTo>
                    <a:cubicBezTo>
                      <a:pt x="715940" y="637064"/>
                      <a:pt x="715271" y="629704"/>
                      <a:pt x="719953" y="625020"/>
                    </a:cubicBezTo>
                    <a:cubicBezTo>
                      <a:pt x="782821" y="566803"/>
                      <a:pt x="770783" y="445017"/>
                      <a:pt x="697213" y="400853"/>
                    </a:cubicBezTo>
                    <a:cubicBezTo>
                      <a:pt x="691862" y="397507"/>
                      <a:pt x="691194" y="390815"/>
                      <a:pt x="695207" y="386131"/>
                    </a:cubicBezTo>
                    <a:cubicBezTo>
                      <a:pt x="737342" y="339960"/>
                      <a:pt x="760082" y="273044"/>
                      <a:pt x="742023" y="212820"/>
                    </a:cubicBezTo>
                    <a:cubicBezTo>
                      <a:pt x="724634" y="154604"/>
                      <a:pt x="661766" y="110440"/>
                      <a:pt x="603579" y="119808"/>
                    </a:cubicBezTo>
                    <a:cubicBezTo>
                      <a:pt x="596891" y="121146"/>
                      <a:pt x="591540" y="115124"/>
                      <a:pt x="592878" y="108432"/>
                    </a:cubicBezTo>
                    <a:cubicBezTo>
                      <a:pt x="602242" y="63599"/>
                      <a:pt x="544055" y="17427"/>
                      <a:pt x="494563" y="25457"/>
                    </a:cubicBezTo>
                    <a:cubicBezTo>
                      <a:pt x="445070" y="32818"/>
                      <a:pt x="406279" y="68952"/>
                      <a:pt x="366819" y="100402"/>
                    </a:cubicBezTo>
                    <a:cubicBezTo>
                      <a:pt x="360800" y="105086"/>
                      <a:pt x="352105" y="101741"/>
                      <a:pt x="351437" y="94380"/>
                    </a:cubicBezTo>
                    <a:cubicBezTo>
                      <a:pt x="345417" y="43524"/>
                      <a:pt x="297931" y="-1309"/>
                      <a:pt x="245764" y="29"/>
                    </a:cubicBezTo>
                    <a:cubicBezTo>
                      <a:pt x="193597" y="2037"/>
                      <a:pt x="148786" y="50216"/>
                      <a:pt x="146111" y="101741"/>
                    </a:cubicBezTo>
                    <a:cubicBezTo>
                      <a:pt x="146111" y="109101"/>
                      <a:pt x="138085" y="113785"/>
                      <a:pt x="132066" y="109771"/>
                    </a:cubicBezTo>
                    <a:cubicBezTo>
                      <a:pt x="115345" y="100402"/>
                      <a:pt x="87255" y="91703"/>
                      <a:pt x="71873" y="97057"/>
                    </a:cubicBezTo>
                    <a:cubicBezTo>
                      <a:pt x="44451" y="107094"/>
                      <a:pt x="41107" y="115793"/>
                      <a:pt x="33750" y="125830"/>
                    </a:cubicBezTo>
                    <a:cubicBezTo>
                      <a:pt x="12348" y="154604"/>
                      <a:pt x="17030" y="201445"/>
                      <a:pt x="42445" y="226873"/>
                    </a:cubicBezTo>
                    <a:cubicBezTo>
                      <a:pt x="55821" y="240256"/>
                      <a:pt x="71873" y="252300"/>
                      <a:pt x="85249" y="265684"/>
                    </a:cubicBezTo>
                    <a:cubicBezTo>
                      <a:pt x="87924" y="268360"/>
                      <a:pt x="90599" y="271037"/>
                      <a:pt x="91268" y="275052"/>
                    </a:cubicBezTo>
                    <a:cubicBezTo>
                      <a:pt x="93275" y="283751"/>
                      <a:pt x="84580" y="291111"/>
                      <a:pt x="77223" y="296465"/>
                    </a:cubicBezTo>
                    <a:cubicBezTo>
                      <a:pt x="46458" y="320554"/>
                      <a:pt x="29068" y="360034"/>
                      <a:pt x="31744" y="398845"/>
                    </a:cubicBezTo>
                    <a:cubicBezTo>
                      <a:pt x="33750" y="427619"/>
                      <a:pt x="47126" y="455054"/>
                      <a:pt x="67191" y="475798"/>
                    </a:cubicBezTo>
                    <a:cubicBezTo>
                      <a:pt x="72541" y="481151"/>
                      <a:pt x="69866" y="489181"/>
                      <a:pt x="62509" y="491189"/>
                    </a:cubicBezTo>
                    <a:cubicBezTo>
                      <a:pt x="52477" y="493865"/>
                      <a:pt x="43114" y="500557"/>
                      <a:pt x="37094" y="509256"/>
                    </a:cubicBezTo>
                    <a:cubicBezTo>
                      <a:pt x="25056" y="525985"/>
                      <a:pt x="23718" y="548067"/>
                      <a:pt x="25724" y="568811"/>
                    </a:cubicBezTo>
                    <a:cubicBezTo>
                      <a:pt x="27731" y="590224"/>
                      <a:pt x="33081" y="611636"/>
                      <a:pt x="47795" y="627696"/>
                    </a:cubicBezTo>
                    <a:cubicBezTo>
                      <a:pt x="61840" y="643087"/>
                      <a:pt x="86586" y="651117"/>
                      <a:pt x="105313" y="641079"/>
                    </a:cubicBezTo>
                    <a:cubicBezTo>
                      <a:pt x="42445" y="637064"/>
                      <a:pt x="-13736" y="705318"/>
                      <a:pt x="2985" y="766211"/>
                    </a:cubicBezTo>
                    <a:cubicBezTo>
                      <a:pt x="6329" y="778256"/>
                      <a:pt x="11679" y="790301"/>
                      <a:pt x="21712" y="797662"/>
                    </a:cubicBezTo>
                    <a:cubicBezTo>
                      <a:pt x="29737" y="803684"/>
                      <a:pt x="39770" y="807030"/>
                      <a:pt x="49802" y="809037"/>
                    </a:cubicBezTo>
                    <a:cubicBezTo>
                      <a:pt x="97287" y="820413"/>
                      <a:pt x="147448" y="822420"/>
                      <a:pt x="195603" y="815059"/>
                    </a:cubicBezTo>
                    <a:cubicBezTo>
                      <a:pt x="188915" y="805691"/>
                      <a:pt x="177545" y="799669"/>
                      <a:pt x="166175" y="799000"/>
                    </a:cubicBezTo>
                  </a:path>
                </a:pathLst>
              </a:custGeom>
              <a:solidFill>
                <a:schemeClr val="tx1"/>
              </a:solidFill>
              <a:ln w="6671" cap="flat">
                <a:noFill/>
                <a:prstDash val="solid"/>
                <a:miter/>
              </a:ln>
            </p:spPr>
            <p:txBody>
              <a:bodyPr rtlCol="0" anchor="ctr"/>
              <a:lstStyle/>
              <a:p>
                <a:endParaRPr lang="pt-BR"/>
              </a:p>
            </p:txBody>
          </p:sp>
          <p:sp>
            <p:nvSpPr>
              <p:cNvPr id="133" name="Freeform: Shape 132">
                <a:extLst>
                  <a:ext uri="{FF2B5EF4-FFF2-40B4-BE49-F238E27FC236}">
                    <a16:creationId xmlns:a16="http://schemas.microsoft.com/office/drawing/2014/main" xmlns="" id="{13751D0E-9AE5-E151-9A27-3598D2DA1998}"/>
                  </a:ext>
                </a:extLst>
              </p:cNvPr>
              <p:cNvSpPr/>
              <p:nvPr/>
            </p:nvSpPr>
            <p:spPr>
              <a:xfrm>
                <a:off x="380457" y="3855377"/>
                <a:ext cx="1485434" cy="1310868"/>
              </a:xfrm>
              <a:custGeom>
                <a:avLst/>
                <a:gdLst>
                  <a:gd name="connsiteX0" fmla="*/ 1205870 w 1485434"/>
                  <a:gd name="connsiteY0" fmla="*/ 102375 h 1310868"/>
                  <a:gd name="connsiteX1" fmla="*/ 636042 w 1485434"/>
                  <a:gd name="connsiteY1" fmla="*/ 6017 h 1310868"/>
                  <a:gd name="connsiteX2" fmla="*/ 418008 w 1485434"/>
                  <a:gd name="connsiteY2" fmla="*/ 119773 h 1310868"/>
                  <a:gd name="connsiteX3" fmla="*/ 284915 w 1485434"/>
                  <a:gd name="connsiteY3" fmla="*/ 1129528 h 1310868"/>
                  <a:gd name="connsiteX4" fmla="*/ 278895 w 1485434"/>
                  <a:gd name="connsiteY4" fmla="*/ 1169007 h 1310868"/>
                  <a:gd name="connsiteX5" fmla="*/ 0 w 1485434"/>
                  <a:gd name="connsiteY5" fmla="*/ 1310868 h 1310868"/>
                  <a:gd name="connsiteX6" fmla="*/ 424028 w 1485434"/>
                  <a:gd name="connsiteY6" fmla="*/ 1310868 h 1310868"/>
                  <a:gd name="connsiteX7" fmla="*/ 393931 w 1485434"/>
                  <a:gd name="connsiteY7" fmla="*/ 1186406 h 1310868"/>
                  <a:gd name="connsiteX8" fmla="*/ 648749 w 1485434"/>
                  <a:gd name="connsiteY8" fmla="*/ 346617 h 1310868"/>
                  <a:gd name="connsiteX9" fmla="*/ 1230617 w 1485434"/>
                  <a:gd name="connsiteY9" fmla="*/ 465726 h 1310868"/>
                  <a:gd name="connsiteX10" fmla="*/ 1485435 w 1485434"/>
                  <a:gd name="connsiteY10" fmla="*/ 392119 h 1310868"/>
                  <a:gd name="connsiteX11" fmla="*/ 1205870 w 1485434"/>
                  <a:gd name="connsiteY11" fmla="*/ 102375 h 13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5434" h="1310868">
                    <a:moveTo>
                      <a:pt x="1205870" y="102375"/>
                    </a:moveTo>
                    <a:lnTo>
                      <a:pt x="636042" y="6017"/>
                    </a:lnTo>
                    <a:cubicBezTo>
                      <a:pt x="636042" y="6017"/>
                      <a:pt x="454124" y="-39486"/>
                      <a:pt x="418008" y="119773"/>
                    </a:cubicBezTo>
                    <a:cubicBezTo>
                      <a:pt x="375873" y="305129"/>
                      <a:pt x="284915" y="1129528"/>
                      <a:pt x="284915" y="1129528"/>
                    </a:cubicBezTo>
                    <a:lnTo>
                      <a:pt x="278895" y="1169007"/>
                    </a:lnTo>
                    <a:lnTo>
                      <a:pt x="0" y="1310868"/>
                    </a:lnTo>
                    <a:lnTo>
                      <a:pt x="424028" y="1310868"/>
                    </a:lnTo>
                    <a:lnTo>
                      <a:pt x="393931" y="1186406"/>
                    </a:lnTo>
                    <a:lnTo>
                      <a:pt x="648749" y="346617"/>
                    </a:lnTo>
                    <a:cubicBezTo>
                      <a:pt x="648749" y="346617"/>
                      <a:pt x="1085484" y="465726"/>
                      <a:pt x="1230617" y="465726"/>
                    </a:cubicBezTo>
                    <a:cubicBezTo>
                      <a:pt x="1375749" y="465726"/>
                      <a:pt x="1485435" y="414870"/>
                      <a:pt x="1485435" y="392119"/>
                    </a:cubicBezTo>
                    <a:cubicBezTo>
                      <a:pt x="1484766" y="368699"/>
                      <a:pt x="1309537" y="91000"/>
                      <a:pt x="1205870" y="102375"/>
                    </a:cubicBezTo>
                    <a:close/>
                  </a:path>
                </a:pathLst>
              </a:custGeom>
              <a:solidFill>
                <a:schemeClr val="accent1">
                  <a:lumMod val="50000"/>
                </a:schemeClr>
              </a:solidFill>
              <a:ln w="6671" cap="flat">
                <a:noFill/>
                <a:prstDash val="solid"/>
                <a:miter/>
              </a:ln>
            </p:spPr>
            <p:txBody>
              <a:bodyPr rtlCol="0" anchor="ctr"/>
              <a:lstStyle/>
              <a:p>
                <a:endParaRPr lang="pt-BR"/>
              </a:p>
            </p:txBody>
          </p:sp>
          <p:grpSp>
            <p:nvGrpSpPr>
              <p:cNvPr id="9" name="Graphic 4">
                <a:extLst>
                  <a:ext uri="{FF2B5EF4-FFF2-40B4-BE49-F238E27FC236}">
                    <a16:creationId xmlns:a16="http://schemas.microsoft.com/office/drawing/2014/main" xmlns="" id="{D1EDFCC3-A6B0-ED75-AD25-14FCADD6089B}"/>
                  </a:ext>
                </a:extLst>
              </p:cNvPr>
              <p:cNvGrpSpPr/>
              <p:nvPr/>
            </p:nvGrpSpPr>
            <p:grpSpPr>
              <a:xfrm>
                <a:off x="1119496" y="3441059"/>
                <a:ext cx="1138207" cy="1751283"/>
                <a:chOff x="1119496" y="3441059"/>
                <a:chExt cx="1138207" cy="1751283"/>
              </a:xfrm>
            </p:grpSpPr>
            <p:sp>
              <p:nvSpPr>
                <p:cNvPr id="165" name="Freeform: Shape 164">
                  <a:extLst>
                    <a:ext uri="{FF2B5EF4-FFF2-40B4-BE49-F238E27FC236}">
                      <a16:creationId xmlns:a16="http://schemas.microsoft.com/office/drawing/2014/main" xmlns="" id="{4D6769C2-1C33-0A84-2671-A3CBD893992B}"/>
                    </a:ext>
                  </a:extLst>
                </p:cNvPr>
                <p:cNvSpPr/>
                <p:nvPr/>
              </p:nvSpPr>
              <p:spPr>
                <a:xfrm>
                  <a:off x="2055955" y="3628528"/>
                  <a:ext cx="201748" cy="879269"/>
                </a:xfrm>
                <a:custGeom>
                  <a:avLst/>
                  <a:gdLst>
                    <a:gd name="connsiteX0" fmla="*/ 44021 w 201748"/>
                    <a:gd name="connsiteY0" fmla="*/ 879269 h 879269"/>
                    <a:gd name="connsiteX1" fmla="*/ 138993 w 201748"/>
                    <a:gd name="connsiteY1" fmla="*/ 847150 h 879269"/>
                    <a:gd name="connsiteX2" fmla="*/ 200524 w 201748"/>
                    <a:gd name="connsiteY2" fmla="*/ 641719 h 879269"/>
                    <a:gd name="connsiteX3" fmla="*/ 138993 w 201748"/>
                    <a:gd name="connsiteY3" fmla="*/ 438965 h 879269"/>
                    <a:gd name="connsiteX4" fmla="*/ 62748 w 201748"/>
                    <a:gd name="connsiteY4" fmla="*/ 8030 h 879269"/>
                    <a:gd name="connsiteX5" fmla="*/ 8574 w 201748"/>
                    <a:gd name="connsiteY5" fmla="*/ 0 h 879269"/>
                    <a:gd name="connsiteX6" fmla="*/ 87494 w 201748"/>
                    <a:gd name="connsiteY6" fmla="*/ 457033 h 879269"/>
                    <a:gd name="connsiteX7" fmla="*/ 145681 w 201748"/>
                    <a:gd name="connsiteY7" fmla="*/ 644396 h 879269"/>
                    <a:gd name="connsiteX8" fmla="*/ 103546 w 201748"/>
                    <a:gd name="connsiteY8" fmla="*/ 807000 h 879269"/>
                    <a:gd name="connsiteX9" fmla="*/ 30645 w 201748"/>
                    <a:gd name="connsiteY9" fmla="*/ 826406 h 879269"/>
                    <a:gd name="connsiteX10" fmla="*/ 19944 w 201748"/>
                    <a:gd name="connsiteY10" fmla="*/ 876593 h 879269"/>
                    <a:gd name="connsiteX11" fmla="*/ 44021 w 201748"/>
                    <a:gd name="connsiteY11" fmla="*/ 879269 h 8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748" h="879269">
                      <a:moveTo>
                        <a:pt x="44021" y="879269"/>
                      </a:moveTo>
                      <a:cubicBezTo>
                        <a:pt x="68099" y="879269"/>
                        <a:pt x="106221" y="873916"/>
                        <a:pt x="138993" y="847150"/>
                      </a:cubicBezTo>
                      <a:cubicBezTo>
                        <a:pt x="186479" y="808339"/>
                        <a:pt x="207212" y="739416"/>
                        <a:pt x="200524" y="641719"/>
                      </a:cubicBezTo>
                      <a:cubicBezTo>
                        <a:pt x="195842" y="576142"/>
                        <a:pt x="168421" y="509227"/>
                        <a:pt x="138993" y="438965"/>
                      </a:cubicBezTo>
                      <a:cubicBezTo>
                        <a:pt x="89501" y="320525"/>
                        <a:pt x="33989" y="186025"/>
                        <a:pt x="62748" y="8030"/>
                      </a:cubicBezTo>
                      <a:lnTo>
                        <a:pt x="8574" y="0"/>
                      </a:lnTo>
                      <a:cubicBezTo>
                        <a:pt x="-22860" y="191378"/>
                        <a:pt x="38671" y="338592"/>
                        <a:pt x="87494" y="457033"/>
                      </a:cubicBezTo>
                      <a:cubicBezTo>
                        <a:pt x="116253" y="526625"/>
                        <a:pt x="141668" y="586849"/>
                        <a:pt x="145681" y="644396"/>
                      </a:cubicBezTo>
                      <a:cubicBezTo>
                        <a:pt x="151032" y="723356"/>
                        <a:pt x="136986" y="779565"/>
                        <a:pt x="103546" y="807000"/>
                      </a:cubicBezTo>
                      <a:cubicBezTo>
                        <a:pt x="72111" y="833097"/>
                        <a:pt x="32652" y="826406"/>
                        <a:pt x="30645" y="826406"/>
                      </a:cubicBezTo>
                      <a:lnTo>
                        <a:pt x="19944" y="876593"/>
                      </a:lnTo>
                      <a:cubicBezTo>
                        <a:pt x="20613" y="877262"/>
                        <a:pt x="29976" y="879269"/>
                        <a:pt x="44021" y="879269"/>
                      </a:cubicBezTo>
                      <a:close/>
                    </a:path>
                  </a:pathLst>
                </a:custGeom>
                <a:solidFill>
                  <a:srgbClr val="13243A"/>
                </a:solidFill>
                <a:ln w="6671" cap="flat">
                  <a:noFill/>
                  <a:prstDash val="solid"/>
                  <a:miter/>
                </a:ln>
              </p:spPr>
              <p:txBody>
                <a:bodyPr rtlCol="0" anchor="ctr"/>
                <a:lstStyle/>
                <a:p>
                  <a:endParaRPr lang="pt-BR"/>
                </a:p>
              </p:txBody>
            </p:sp>
            <p:grpSp>
              <p:nvGrpSpPr>
                <p:cNvPr id="10" name="Graphic 4">
                  <a:extLst>
                    <a:ext uri="{FF2B5EF4-FFF2-40B4-BE49-F238E27FC236}">
                      <a16:creationId xmlns:a16="http://schemas.microsoft.com/office/drawing/2014/main" xmlns="" id="{114C1445-A25E-D683-AA61-2A31627FE31A}"/>
                    </a:ext>
                  </a:extLst>
                </p:cNvPr>
                <p:cNvGrpSpPr/>
                <p:nvPr/>
              </p:nvGrpSpPr>
              <p:grpSpPr>
                <a:xfrm>
                  <a:off x="1156281" y="4672409"/>
                  <a:ext cx="889521" cy="519933"/>
                  <a:chOff x="1156281" y="4672409"/>
                  <a:chExt cx="889521" cy="519933"/>
                </a:xfrm>
              </p:grpSpPr>
              <p:sp>
                <p:nvSpPr>
                  <p:cNvPr id="175" name="Freeform: Shape 174">
                    <a:extLst>
                      <a:ext uri="{FF2B5EF4-FFF2-40B4-BE49-F238E27FC236}">
                        <a16:creationId xmlns:a16="http://schemas.microsoft.com/office/drawing/2014/main" xmlns="" id="{684F508F-982E-03F3-2830-961846F0B888}"/>
                      </a:ext>
                    </a:extLst>
                  </p:cNvPr>
                  <p:cNvSpPr/>
                  <p:nvPr/>
                </p:nvSpPr>
                <p:spPr>
                  <a:xfrm>
                    <a:off x="1592347" y="4672409"/>
                    <a:ext cx="93633" cy="328554"/>
                  </a:xfrm>
                  <a:custGeom>
                    <a:avLst/>
                    <a:gdLst>
                      <a:gd name="connsiteX0" fmla="*/ 0 w 93633"/>
                      <a:gd name="connsiteY0" fmla="*/ 0 h 328554"/>
                      <a:gd name="connsiteX1" fmla="*/ 93634 w 93633"/>
                      <a:gd name="connsiteY1" fmla="*/ 0 h 328554"/>
                      <a:gd name="connsiteX2" fmla="*/ 93634 w 93633"/>
                      <a:gd name="connsiteY2" fmla="*/ 328555 h 328554"/>
                      <a:gd name="connsiteX3" fmla="*/ 0 w 93633"/>
                      <a:gd name="connsiteY3" fmla="*/ 328555 h 328554"/>
                    </a:gdLst>
                    <a:ahLst/>
                    <a:cxnLst>
                      <a:cxn ang="0">
                        <a:pos x="connsiteX0" y="connsiteY0"/>
                      </a:cxn>
                      <a:cxn ang="0">
                        <a:pos x="connsiteX1" y="connsiteY1"/>
                      </a:cxn>
                      <a:cxn ang="0">
                        <a:pos x="connsiteX2" y="connsiteY2"/>
                      </a:cxn>
                      <a:cxn ang="0">
                        <a:pos x="connsiteX3" y="connsiteY3"/>
                      </a:cxn>
                    </a:cxnLst>
                    <a:rect l="l" t="t" r="r" b="b"/>
                    <a:pathLst>
                      <a:path w="93633" h="328554">
                        <a:moveTo>
                          <a:pt x="0" y="0"/>
                        </a:moveTo>
                        <a:lnTo>
                          <a:pt x="93634" y="0"/>
                        </a:lnTo>
                        <a:lnTo>
                          <a:pt x="93634" y="328555"/>
                        </a:lnTo>
                        <a:lnTo>
                          <a:pt x="0" y="328555"/>
                        </a:lnTo>
                        <a:close/>
                      </a:path>
                    </a:pathLst>
                  </a:custGeom>
                  <a:solidFill>
                    <a:srgbClr val="13243A"/>
                  </a:solidFill>
                  <a:ln w="6671" cap="flat">
                    <a:noFill/>
                    <a:prstDash val="solid"/>
                    <a:miter/>
                  </a:ln>
                </p:spPr>
                <p:txBody>
                  <a:bodyPr rtlCol="0" anchor="ctr"/>
                  <a:lstStyle/>
                  <a:p>
                    <a:endParaRPr lang="pt-BR"/>
                  </a:p>
                </p:txBody>
              </p:sp>
              <p:grpSp>
                <p:nvGrpSpPr>
                  <p:cNvPr id="11" name="Graphic 4">
                    <a:extLst>
                      <a:ext uri="{FF2B5EF4-FFF2-40B4-BE49-F238E27FC236}">
                        <a16:creationId xmlns:a16="http://schemas.microsoft.com/office/drawing/2014/main" xmlns="" id="{5621BC8C-FB82-D1D7-00CA-A1B5BAD7D96F}"/>
                      </a:ext>
                    </a:extLst>
                  </p:cNvPr>
                  <p:cNvGrpSpPr/>
                  <p:nvPr/>
                </p:nvGrpSpPr>
                <p:grpSpPr>
                  <a:xfrm>
                    <a:off x="1250810" y="4931372"/>
                    <a:ext cx="776707" cy="201415"/>
                    <a:chOff x="1250810" y="4931372"/>
                    <a:chExt cx="776707" cy="201415"/>
                  </a:xfrm>
                  <a:solidFill>
                    <a:srgbClr val="13243A"/>
                  </a:solidFill>
                </p:grpSpPr>
                <p:sp>
                  <p:nvSpPr>
                    <p:cNvPr id="180" name="Freeform: Shape 179">
                      <a:extLst>
                        <a:ext uri="{FF2B5EF4-FFF2-40B4-BE49-F238E27FC236}">
                          <a16:creationId xmlns:a16="http://schemas.microsoft.com/office/drawing/2014/main" xmlns="" id="{BF3BD1FF-5EA4-627B-82CA-57130F165832}"/>
                        </a:ext>
                      </a:extLst>
                    </p:cNvPr>
                    <p:cNvSpPr/>
                    <p:nvPr/>
                  </p:nvSpPr>
                  <p:spPr>
                    <a:xfrm>
                      <a:off x="1639833" y="4931372"/>
                      <a:ext cx="387685" cy="201415"/>
                    </a:xfrm>
                    <a:custGeom>
                      <a:avLst/>
                      <a:gdLst>
                        <a:gd name="connsiteX0" fmla="*/ 45479 w 387685"/>
                        <a:gd name="connsiteY0" fmla="*/ 0 h 201415"/>
                        <a:gd name="connsiteX1" fmla="*/ 0 w 387685"/>
                        <a:gd name="connsiteY1" fmla="*/ 72938 h 201415"/>
                        <a:gd name="connsiteX2" fmla="*/ 384568 w 387685"/>
                        <a:gd name="connsiteY2" fmla="*/ 201415 h 201415"/>
                        <a:gd name="connsiteX3" fmla="*/ 315680 w 387685"/>
                        <a:gd name="connsiteY3" fmla="*/ 124463 h 201415"/>
                        <a:gd name="connsiteX4" fmla="*/ 45479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45479" y="0"/>
                          </a:moveTo>
                          <a:lnTo>
                            <a:pt x="0" y="72938"/>
                          </a:lnTo>
                          <a:lnTo>
                            <a:pt x="384568" y="201415"/>
                          </a:lnTo>
                          <a:cubicBezTo>
                            <a:pt x="384568" y="201415"/>
                            <a:pt x="409983" y="175988"/>
                            <a:pt x="315680" y="124463"/>
                          </a:cubicBezTo>
                          <a:cubicBezTo>
                            <a:pt x="205326" y="64239"/>
                            <a:pt x="45479" y="0"/>
                            <a:pt x="45479" y="0"/>
                          </a:cubicBezTo>
                          <a:close/>
                        </a:path>
                      </a:pathLst>
                    </a:custGeom>
                    <a:solidFill>
                      <a:srgbClr val="13243A"/>
                    </a:solidFill>
                    <a:ln w="6671" cap="flat">
                      <a:noFill/>
                      <a:prstDash val="solid"/>
                      <a:miter/>
                    </a:ln>
                  </p:spPr>
                  <p:txBody>
                    <a:bodyPr rtlCol="0" anchor="ctr"/>
                    <a:lstStyle/>
                    <a:p>
                      <a:endParaRPr lang="pt-BR"/>
                    </a:p>
                  </p:txBody>
                </p:sp>
                <p:sp>
                  <p:nvSpPr>
                    <p:cNvPr id="181" name="Freeform: Shape 180">
                      <a:extLst>
                        <a:ext uri="{FF2B5EF4-FFF2-40B4-BE49-F238E27FC236}">
                          <a16:creationId xmlns:a16="http://schemas.microsoft.com/office/drawing/2014/main" xmlns="" id="{89D43FA3-E57D-BE0F-688F-53D8BBF65852}"/>
                        </a:ext>
                      </a:extLst>
                    </p:cNvPr>
                    <p:cNvSpPr/>
                    <p:nvPr/>
                  </p:nvSpPr>
                  <p:spPr>
                    <a:xfrm>
                      <a:off x="1250810" y="4931372"/>
                      <a:ext cx="387685" cy="201415"/>
                    </a:xfrm>
                    <a:custGeom>
                      <a:avLst/>
                      <a:gdLst>
                        <a:gd name="connsiteX0" fmla="*/ 342206 w 387685"/>
                        <a:gd name="connsiteY0" fmla="*/ 0 h 201415"/>
                        <a:gd name="connsiteX1" fmla="*/ 387685 w 387685"/>
                        <a:gd name="connsiteY1" fmla="*/ 72938 h 201415"/>
                        <a:gd name="connsiteX2" fmla="*/ 3117 w 387685"/>
                        <a:gd name="connsiteY2" fmla="*/ 201415 h 201415"/>
                        <a:gd name="connsiteX3" fmla="*/ 72005 w 387685"/>
                        <a:gd name="connsiteY3" fmla="*/ 124463 h 201415"/>
                        <a:gd name="connsiteX4" fmla="*/ 342206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342206" y="0"/>
                          </a:moveTo>
                          <a:lnTo>
                            <a:pt x="387685" y="72938"/>
                          </a:lnTo>
                          <a:lnTo>
                            <a:pt x="3117" y="201415"/>
                          </a:lnTo>
                          <a:cubicBezTo>
                            <a:pt x="3117" y="201415"/>
                            <a:pt x="-22297" y="175988"/>
                            <a:pt x="72005" y="124463"/>
                          </a:cubicBezTo>
                          <a:cubicBezTo>
                            <a:pt x="182359" y="64239"/>
                            <a:pt x="342206" y="0"/>
                            <a:pt x="342206" y="0"/>
                          </a:cubicBezTo>
                          <a:close/>
                        </a:path>
                      </a:pathLst>
                    </a:custGeom>
                    <a:solidFill>
                      <a:srgbClr val="13243A"/>
                    </a:solidFill>
                    <a:ln w="6671" cap="flat">
                      <a:noFill/>
                      <a:prstDash val="solid"/>
                      <a:miter/>
                    </a:ln>
                  </p:spPr>
                  <p:txBody>
                    <a:bodyPr rtlCol="0" anchor="ctr"/>
                    <a:lstStyle/>
                    <a:p>
                      <a:endParaRPr lang="pt-BR"/>
                    </a:p>
                  </p:txBody>
                </p:sp>
              </p:grpSp>
              <p:sp>
                <p:nvSpPr>
                  <p:cNvPr id="177" name="Freeform: Shape 176">
                    <a:extLst>
                      <a:ext uri="{FF2B5EF4-FFF2-40B4-BE49-F238E27FC236}">
                        <a16:creationId xmlns:a16="http://schemas.microsoft.com/office/drawing/2014/main" xmlns="" id="{3AEB39E4-63FA-5CCD-EBB8-92F768B69DC4}"/>
                      </a:ext>
                    </a:extLst>
                  </p:cNvPr>
                  <p:cNvSpPr/>
                  <p:nvPr/>
                </p:nvSpPr>
                <p:spPr>
                  <a:xfrm>
                    <a:off x="1980259"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3243A"/>
                  </a:solidFill>
                  <a:ln w="6671" cap="flat">
                    <a:noFill/>
                    <a:prstDash val="solid"/>
                    <a:miter/>
                  </a:ln>
                </p:spPr>
                <p:txBody>
                  <a:bodyPr rtlCol="0" anchor="ctr"/>
                  <a:lstStyle/>
                  <a:p>
                    <a:endParaRPr lang="pt-BR"/>
                  </a:p>
                </p:txBody>
              </p:sp>
              <p:sp>
                <p:nvSpPr>
                  <p:cNvPr id="178" name="Freeform: Shape 177">
                    <a:extLst>
                      <a:ext uri="{FF2B5EF4-FFF2-40B4-BE49-F238E27FC236}">
                        <a16:creationId xmlns:a16="http://schemas.microsoft.com/office/drawing/2014/main" xmlns="" id="{F9300E43-3662-8228-B036-651EA983EC12}"/>
                      </a:ext>
                    </a:extLst>
                  </p:cNvPr>
                  <p:cNvSpPr/>
                  <p:nvPr/>
                </p:nvSpPr>
                <p:spPr>
                  <a:xfrm>
                    <a:off x="1235200"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24E73"/>
                  </a:solidFill>
                  <a:ln w="6671" cap="flat">
                    <a:noFill/>
                    <a:prstDash val="solid"/>
                    <a:miter/>
                  </a:ln>
                </p:spPr>
                <p:txBody>
                  <a:bodyPr rtlCol="0" anchor="ctr"/>
                  <a:lstStyle/>
                  <a:p>
                    <a:endParaRPr lang="pt-BR"/>
                  </a:p>
                </p:txBody>
              </p:sp>
              <p:sp>
                <p:nvSpPr>
                  <p:cNvPr id="179" name="Freeform: Shape 178">
                    <a:extLst>
                      <a:ext uri="{FF2B5EF4-FFF2-40B4-BE49-F238E27FC236}">
                        <a16:creationId xmlns:a16="http://schemas.microsoft.com/office/drawing/2014/main" xmlns="" id="{DA9DC400-18F1-EDF0-0783-CBC1F5C742BB}"/>
                      </a:ext>
                    </a:extLst>
                  </p:cNvPr>
                  <p:cNvSpPr/>
                  <p:nvPr/>
                </p:nvSpPr>
                <p:spPr>
                  <a:xfrm>
                    <a:off x="1156281"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F80BD"/>
                  </a:solidFill>
                  <a:ln w="6671" cap="flat">
                    <a:noFill/>
                    <a:prstDash val="solid"/>
                    <a:miter/>
                  </a:ln>
                </p:spPr>
                <p:txBody>
                  <a:bodyPr rtlCol="0" anchor="ctr"/>
                  <a:lstStyle/>
                  <a:p>
                    <a:endParaRPr lang="pt-BR"/>
                  </a:p>
                </p:txBody>
              </p:sp>
            </p:grpSp>
            <p:sp>
              <p:nvSpPr>
                <p:cNvPr id="167" name="Freeform: Shape 166">
                  <a:extLst>
                    <a:ext uri="{FF2B5EF4-FFF2-40B4-BE49-F238E27FC236}">
                      <a16:creationId xmlns:a16="http://schemas.microsoft.com/office/drawing/2014/main" xmlns="" id="{E86E8E38-29BB-105D-B664-F5C71E5A4C97}"/>
                    </a:ext>
                  </a:extLst>
                </p:cNvPr>
                <p:cNvSpPr/>
                <p:nvPr/>
              </p:nvSpPr>
              <p:spPr>
                <a:xfrm>
                  <a:off x="1605723" y="4574043"/>
                  <a:ext cx="68887" cy="112417"/>
                </a:xfrm>
                <a:custGeom>
                  <a:avLst/>
                  <a:gdLst>
                    <a:gd name="connsiteX0" fmla="*/ 0 w 68887"/>
                    <a:gd name="connsiteY0" fmla="*/ 0 h 112417"/>
                    <a:gd name="connsiteX1" fmla="*/ 68888 w 68887"/>
                    <a:gd name="connsiteY1" fmla="*/ 0 h 112417"/>
                    <a:gd name="connsiteX2" fmla="*/ 68888 w 68887"/>
                    <a:gd name="connsiteY2" fmla="*/ 112418 h 112417"/>
                    <a:gd name="connsiteX3" fmla="*/ 0 w 68887"/>
                    <a:gd name="connsiteY3" fmla="*/ 112418 h 112417"/>
                  </a:gdLst>
                  <a:ahLst/>
                  <a:cxnLst>
                    <a:cxn ang="0">
                      <a:pos x="connsiteX0" y="connsiteY0"/>
                    </a:cxn>
                    <a:cxn ang="0">
                      <a:pos x="connsiteX1" y="connsiteY1"/>
                    </a:cxn>
                    <a:cxn ang="0">
                      <a:pos x="connsiteX2" y="connsiteY2"/>
                    </a:cxn>
                    <a:cxn ang="0">
                      <a:pos x="connsiteX3" y="connsiteY3"/>
                    </a:cxn>
                  </a:cxnLst>
                  <a:rect l="l" t="t" r="r" b="b"/>
                  <a:pathLst>
                    <a:path w="68887" h="112417">
                      <a:moveTo>
                        <a:pt x="0" y="0"/>
                      </a:moveTo>
                      <a:lnTo>
                        <a:pt x="68888" y="0"/>
                      </a:lnTo>
                      <a:lnTo>
                        <a:pt x="68888" y="112418"/>
                      </a:lnTo>
                      <a:lnTo>
                        <a:pt x="0" y="112418"/>
                      </a:lnTo>
                      <a:close/>
                    </a:path>
                  </a:pathLst>
                </a:custGeom>
                <a:solidFill>
                  <a:srgbClr val="13243A"/>
                </a:solidFill>
                <a:ln w="6671" cap="flat">
                  <a:noFill/>
                  <a:prstDash val="solid"/>
                  <a:miter/>
                </a:ln>
              </p:spPr>
              <p:txBody>
                <a:bodyPr rtlCol="0" anchor="ctr"/>
                <a:lstStyle/>
                <a:p>
                  <a:endParaRPr lang="pt-BR"/>
                </a:p>
              </p:txBody>
            </p:sp>
            <p:sp>
              <p:nvSpPr>
                <p:cNvPr id="168" name="Freeform: Shape 167">
                  <a:extLst>
                    <a:ext uri="{FF2B5EF4-FFF2-40B4-BE49-F238E27FC236}">
                      <a16:creationId xmlns:a16="http://schemas.microsoft.com/office/drawing/2014/main" xmlns="" id="{EE13DEB0-08C2-103B-790C-4C042200B2D0}"/>
                    </a:ext>
                  </a:extLst>
                </p:cNvPr>
                <p:cNvSpPr/>
                <p:nvPr/>
              </p:nvSpPr>
              <p:spPr>
                <a:xfrm>
                  <a:off x="1554225" y="4451588"/>
                  <a:ext cx="171216" cy="125800"/>
                </a:xfrm>
                <a:custGeom>
                  <a:avLst/>
                  <a:gdLst>
                    <a:gd name="connsiteX0" fmla="*/ 0 w 171216"/>
                    <a:gd name="connsiteY0" fmla="*/ 62900 h 125800"/>
                    <a:gd name="connsiteX1" fmla="*/ 66881 w 171216"/>
                    <a:gd name="connsiteY1" fmla="*/ 125801 h 125800"/>
                    <a:gd name="connsiteX2" fmla="*/ 104335 w 171216"/>
                    <a:gd name="connsiteY2" fmla="*/ 125801 h 125800"/>
                    <a:gd name="connsiteX3" fmla="*/ 171216 w 171216"/>
                    <a:gd name="connsiteY3" fmla="*/ 62900 h 125800"/>
                    <a:gd name="connsiteX4" fmla="*/ 171216 w 171216"/>
                    <a:gd name="connsiteY4" fmla="*/ 62900 h 125800"/>
                    <a:gd name="connsiteX5" fmla="*/ 104335 w 171216"/>
                    <a:gd name="connsiteY5" fmla="*/ 0 h 125800"/>
                    <a:gd name="connsiteX6" fmla="*/ 66881 w 171216"/>
                    <a:gd name="connsiteY6" fmla="*/ 0 h 125800"/>
                    <a:gd name="connsiteX7" fmla="*/ 0 w 171216"/>
                    <a:gd name="connsiteY7" fmla="*/ 62900 h 125800"/>
                    <a:gd name="connsiteX8" fmla="*/ 0 w 171216"/>
                    <a:gd name="connsiteY8" fmla="*/ 62900 h 1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16" h="125800">
                      <a:moveTo>
                        <a:pt x="0" y="62900"/>
                      </a:moveTo>
                      <a:cubicBezTo>
                        <a:pt x="0" y="97697"/>
                        <a:pt x="30097" y="125801"/>
                        <a:pt x="66881" y="125801"/>
                      </a:cubicBezTo>
                      <a:lnTo>
                        <a:pt x="104335" y="125801"/>
                      </a:lnTo>
                      <a:cubicBezTo>
                        <a:pt x="141120" y="125801"/>
                        <a:pt x="171216" y="97697"/>
                        <a:pt x="171216" y="62900"/>
                      </a:cubicBezTo>
                      <a:lnTo>
                        <a:pt x="171216" y="62900"/>
                      </a:lnTo>
                      <a:cubicBezTo>
                        <a:pt x="171216" y="28105"/>
                        <a:pt x="141120" y="0"/>
                        <a:pt x="104335" y="0"/>
                      </a:cubicBezTo>
                      <a:lnTo>
                        <a:pt x="66881" y="0"/>
                      </a:lnTo>
                      <a:cubicBezTo>
                        <a:pt x="30097" y="0"/>
                        <a:pt x="0" y="28105"/>
                        <a:pt x="0" y="62900"/>
                      </a:cubicBezTo>
                      <a:lnTo>
                        <a:pt x="0" y="62900"/>
                      </a:lnTo>
                      <a:close/>
                    </a:path>
                  </a:pathLst>
                </a:custGeom>
                <a:solidFill>
                  <a:srgbClr val="13243A"/>
                </a:solidFill>
                <a:ln w="6671" cap="flat">
                  <a:noFill/>
                  <a:prstDash val="solid"/>
                  <a:miter/>
                </a:ln>
              </p:spPr>
              <p:txBody>
                <a:bodyPr rtlCol="0" anchor="ctr"/>
                <a:lstStyle/>
                <a:p>
                  <a:endParaRPr lang="pt-BR"/>
                </a:p>
              </p:txBody>
            </p:sp>
            <p:sp>
              <p:nvSpPr>
                <p:cNvPr id="169" name="Freeform: Shape 168">
                  <a:extLst>
                    <a:ext uri="{FF2B5EF4-FFF2-40B4-BE49-F238E27FC236}">
                      <a16:creationId xmlns:a16="http://schemas.microsoft.com/office/drawing/2014/main" xmlns="" id="{1EEA6AEE-2076-C522-806E-E4D0B3E30059}"/>
                    </a:ext>
                  </a:extLst>
                </p:cNvPr>
                <p:cNvSpPr/>
                <p:nvPr/>
              </p:nvSpPr>
              <p:spPr>
                <a:xfrm>
                  <a:off x="1127522" y="4303705"/>
                  <a:ext cx="1025959" cy="153236"/>
                </a:xfrm>
                <a:custGeom>
                  <a:avLst/>
                  <a:gdLst>
                    <a:gd name="connsiteX0" fmla="*/ 2675 w 1025959"/>
                    <a:gd name="connsiteY0" fmla="*/ 153236 h 153236"/>
                    <a:gd name="connsiteX1" fmla="*/ 0 w 1025959"/>
                    <a:gd name="connsiteY1" fmla="*/ 91674 h 153236"/>
                    <a:gd name="connsiteX2" fmla="*/ 78251 w 1025959"/>
                    <a:gd name="connsiteY2" fmla="*/ 0 h 153236"/>
                    <a:gd name="connsiteX3" fmla="*/ 947709 w 1025959"/>
                    <a:gd name="connsiteY3" fmla="*/ 0 h 153236"/>
                    <a:gd name="connsiteX4" fmla="*/ 1025960 w 1025959"/>
                    <a:gd name="connsiteY4" fmla="*/ 91674 h 153236"/>
                    <a:gd name="connsiteX5" fmla="*/ 1023284 w 1025959"/>
                    <a:gd name="connsiteY5" fmla="*/ 153236 h 153236"/>
                    <a:gd name="connsiteX6" fmla="*/ 2675 w 1025959"/>
                    <a:gd name="connsiteY6" fmla="*/ 153236 h 1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59" h="153236">
                      <a:moveTo>
                        <a:pt x="2675" y="153236"/>
                      </a:moveTo>
                      <a:cubicBezTo>
                        <a:pt x="1338" y="145876"/>
                        <a:pt x="0" y="99704"/>
                        <a:pt x="0" y="91674"/>
                      </a:cubicBezTo>
                      <a:cubicBezTo>
                        <a:pt x="0" y="40818"/>
                        <a:pt x="34778" y="0"/>
                        <a:pt x="78251" y="0"/>
                      </a:cubicBezTo>
                      <a:lnTo>
                        <a:pt x="947709" y="0"/>
                      </a:lnTo>
                      <a:cubicBezTo>
                        <a:pt x="990513" y="0"/>
                        <a:pt x="1025960" y="40818"/>
                        <a:pt x="1025960" y="91674"/>
                      </a:cubicBezTo>
                      <a:cubicBezTo>
                        <a:pt x="1025960" y="99704"/>
                        <a:pt x="1025291" y="145876"/>
                        <a:pt x="1023284" y="153236"/>
                      </a:cubicBezTo>
                      <a:lnTo>
                        <a:pt x="2675" y="153236"/>
                      </a:lnTo>
                      <a:close/>
                    </a:path>
                  </a:pathLst>
                </a:custGeom>
                <a:solidFill>
                  <a:srgbClr val="13243A"/>
                </a:solidFill>
                <a:ln w="6671" cap="flat">
                  <a:noFill/>
                  <a:prstDash val="solid"/>
                  <a:miter/>
                </a:ln>
              </p:spPr>
              <p:txBody>
                <a:bodyPr rtlCol="0" anchor="ctr"/>
                <a:lstStyle/>
                <a:p>
                  <a:endParaRPr lang="pt-BR"/>
                </a:p>
              </p:txBody>
            </p:sp>
            <p:sp>
              <p:nvSpPr>
                <p:cNvPr id="170" name="Freeform: Shape 169">
                  <a:extLst>
                    <a:ext uri="{FF2B5EF4-FFF2-40B4-BE49-F238E27FC236}">
                      <a16:creationId xmlns:a16="http://schemas.microsoft.com/office/drawing/2014/main" xmlns="" id="{AF26F852-6861-D68F-7B3B-06F0D4DAB592}"/>
                    </a:ext>
                  </a:extLst>
                </p:cNvPr>
                <p:cNvSpPr/>
                <p:nvPr/>
              </p:nvSpPr>
              <p:spPr>
                <a:xfrm>
                  <a:off x="1119496" y="4453595"/>
                  <a:ext cx="1041342" cy="56209"/>
                </a:xfrm>
                <a:custGeom>
                  <a:avLst/>
                  <a:gdLst>
                    <a:gd name="connsiteX0" fmla="*/ 1041342 w 1041342"/>
                    <a:gd name="connsiteY0" fmla="*/ 28105 h 56209"/>
                    <a:gd name="connsiteX1" fmla="*/ 1019940 w 1041342"/>
                    <a:gd name="connsiteY1" fmla="*/ 56209 h 56209"/>
                    <a:gd name="connsiteX2" fmla="*/ 21402 w 1041342"/>
                    <a:gd name="connsiteY2" fmla="*/ 56209 h 56209"/>
                    <a:gd name="connsiteX3" fmla="*/ 0 w 1041342"/>
                    <a:gd name="connsiteY3" fmla="*/ 28105 h 56209"/>
                    <a:gd name="connsiteX4" fmla="*/ 0 w 1041342"/>
                    <a:gd name="connsiteY4" fmla="*/ 28105 h 56209"/>
                    <a:gd name="connsiteX5" fmla="*/ 21402 w 1041342"/>
                    <a:gd name="connsiteY5" fmla="*/ 0 h 56209"/>
                    <a:gd name="connsiteX6" fmla="*/ 1019940 w 1041342"/>
                    <a:gd name="connsiteY6" fmla="*/ 0 h 56209"/>
                    <a:gd name="connsiteX7" fmla="*/ 1041342 w 1041342"/>
                    <a:gd name="connsiteY7" fmla="*/ 28105 h 56209"/>
                    <a:gd name="connsiteX8" fmla="*/ 1041342 w 1041342"/>
                    <a:gd name="connsiteY8" fmla="*/ 28105 h 5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342" h="56209">
                      <a:moveTo>
                        <a:pt x="1041342" y="28105"/>
                      </a:moveTo>
                      <a:cubicBezTo>
                        <a:pt x="1041342" y="43495"/>
                        <a:pt x="1031979" y="56209"/>
                        <a:pt x="1019940" y="56209"/>
                      </a:cubicBezTo>
                      <a:lnTo>
                        <a:pt x="21402" y="56209"/>
                      </a:lnTo>
                      <a:cubicBezTo>
                        <a:pt x="9363" y="56209"/>
                        <a:pt x="0" y="43495"/>
                        <a:pt x="0" y="28105"/>
                      </a:cubicBezTo>
                      <a:lnTo>
                        <a:pt x="0" y="28105"/>
                      </a:lnTo>
                      <a:cubicBezTo>
                        <a:pt x="0" y="12714"/>
                        <a:pt x="9363" y="0"/>
                        <a:pt x="21402" y="0"/>
                      </a:cubicBezTo>
                      <a:lnTo>
                        <a:pt x="1019940" y="0"/>
                      </a:lnTo>
                      <a:cubicBezTo>
                        <a:pt x="1031979" y="0"/>
                        <a:pt x="1041342" y="12714"/>
                        <a:pt x="1041342" y="28105"/>
                      </a:cubicBezTo>
                      <a:lnTo>
                        <a:pt x="1041342" y="28105"/>
                      </a:lnTo>
                      <a:close/>
                    </a:path>
                  </a:pathLst>
                </a:custGeom>
                <a:solidFill>
                  <a:srgbClr val="13243A"/>
                </a:solidFill>
                <a:ln w="6671" cap="flat">
                  <a:noFill/>
                  <a:prstDash val="solid"/>
                  <a:miter/>
                </a:ln>
              </p:spPr>
              <p:txBody>
                <a:bodyPr rtlCol="0" anchor="ctr"/>
                <a:lstStyle/>
                <a:p>
                  <a:endParaRPr lang="pt-BR"/>
                </a:p>
              </p:txBody>
            </p:sp>
            <p:grpSp>
              <p:nvGrpSpPr>
                <p:cNvPr id="12" name="Graphic 4">
                  <a:extLst>
                    <a:ext uri="{FF2B5EF4-FFF2-40B4-BE49-F238E27FC236}">
                      <a16:creationId xmlns:a16="http://schemas.microsoft.com/office/drawing/2014/main" xmlns="" id="{D244C68C-C3BD-885F-DDB1-9AB7EC0AD376}"/>
                    </a:ext>
                  </a:extLst>
                </p:cNvPr>
                <p:cNvGrpSpPr/>
                <p:nvPr/>
              </p:nvGrpSpPr>
              <p:grpSpPr>
                <a:xfrm>
                  <a:off x="1623399" y="3441059"/>
                  <a:ext cx="535662" cy="550257"/>
                  <a:chOff x="1623399" y="3441059"/>
                  <a:chExt cx="535662" cy="550257"/>
                </a:xfrm>
                <a:solidFill>
                  <a:srgbClr val="13243A"/>
                </a:solidFill>
              </p:grpSpPr>
              <p:sp>
                <p:nvSpPr>
                  <p:cNvPr id="172" name="Freeform: Shape 171">
                    <a:extLst>
                      <a:ext uri="{FF2B5EF4-FFF2-40B4-BE49-F238E27FC236}">
                        <a16:creationId xmlns:a16="http://schemas.microsoft.com/office/drawing/2014/main" xmlns="" id="{7C96707C-3AD7-86A6-D391-9374F15C6BD9}"/>
                      </a:ext>
                    </a:extLst>
                  </p:cNvPr>
                  <p:cNvSpPr/>
                  <p:nvPr/>
                </p:nvSpPr>
                <p:spPr>
                  <a:xfrm>
                    <a:off x="1623399" y="3441059"/>
                    <a:ext cx="492628" cy="550257"/>
                  </a:xfrm>
                  <a:custGeom>
                    <a:avLst/>
                    <a:gdLst>
                      <a:gd name="connsiteX0" fmla="*/ 489285 w 492628"/>
                      <a:gd name="connsiteY0" fmla="*/ 546136 h 550257"/>
                      <a:gd name="connsiteX1" fmla="*/ 308036 w 492628"/>
                      <a:gd name="connsiteY1" fmla="*/ 550151 h 550257"/>
                      <a:gd name="connsiteX2" fmla="*/ 23122 w 492628"/>
                      <a:gd name="connsiteY2" fmla="*/ 491265 h 550257"/>
                      <a:gd name="connsiteX3" fmla="*/ 19109 w 492628"/>
                      <a:gd name="connsiteY3" fmla="*/ 58991 h 550257"/>
                      <a:gd name="connsiteX4" fmla="*/ 308036 w 492628"/>
                      <a:gd name="connsiteY4" fmla="*/ 106 h 550257"/>
                      <a:gd name="connsiteX5" fmla="*/ 492629 w 492628"/>
                      <a:gd name="connsiteY5" fmla="*/ 4121 h 550257"/>
                      <a:gd name="connsiteX6" fmla="*/ 489285 w 492628"/>
                      <a:gd name="connsiteY6" fmla="*/ 546136 h 55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628" h="550257">
                        <a:moveTo>
                          <a:pt x="489285" y="546136"/>
                        </a:moveTo>
                        <a:cubicBezTo>
                          <a:pt x="467883" y="547474"/>
                          <a:pt x="331445" y="550151"/>
                          <a:pt x="308036" y="550151"/>
                        </a:cubicBezTo>
                        <a:cubicBezTo>
                          <a:pt x="158891" y="552159"/>
                          <a:pt x="30479" y="525392"/>
                          <a:pt x="23122" y="491265"/>
                        </a:cubicBezTo>
                        <a:cubicBezTo>
                          <a:pt x="-6306" y="348066"/>
                          <a:pt x="-7644" y="201522"/>
                          <a:pt x="19109" y="58991"/>
                        </a:cubicBezTo>
                        <a:cubicBezTo>
                          <a:pt x="25797" y="24865"/>
                          <a:pt x="156216" y="-1901"/>
                          <a:pt x="308036" y="106"/>
                        </a:cubicBezTo>
                        <a:cubicBezTo>
                          <a:pt x="332114" y="106"/>
                          <a:pt x="471227" y="2783"/>
                          <a:pt x="492629" y="4121"/>
                        </a:cubicBezTo>
                        <a:cubicBezTo>
                          <a:pt x="446481" y="182116"/>
                          <a:pt x="445143" y="368141"/>
                          <a:pt x="489285" y="546136"/>
                        </a:cubicBezTo>
                        <a:close/>
                      </a:path>
                    </a:pathLst>
                  </a:custGeom>
                  <a:solidFill>
                    <a:srgbClr val="13243A"/>
                  </a:solidFill>
                  <a:ln w="6671" cap="flat">
                    <a:noFill/>
                    <a:prstDash val="solid"/>
                    <a:miter/>
                  </a:ln>
                </p:spPr>
                <p:txBody>
                  <a:bodyPr rtlCol="0" anchor="ctr"/>
                  <a:lstStyle/>
                  <a:p>
                    <a:endParaRPr lang="pt-BR"/>
                  </a:p>
                </p:txBody>
              </p:sp>
              <p:sp>
                <p:nvSpPr>
                  <p:cNvPr id="173" name="Freeform: Shape 172">
                    <a:extLst>
                      <a:ext uri="{FF2B5EF4-FFF2-40B4-BE49-F238E27FC236}">
                        <a16:creationId xmlns:a16="http://schemas.microsoft.com/office/drawing/2014/main" xmlns="" id="{40AF292F-BD27-B1B8-C1DD-AB10ABEB56AB}"/>
                      </a:ext>
                    </a:extLst>
                  </p:cNvPr>
                  <p:cNvSpPr/>
                  <p:nvPr/>
                </p:nvSpPr>
                <p:spPr>
                  <a:xfrm>
                    <a:off x="2066426" y="3445137"/>
                    <a:ext cx="92634" cy="542726"/>
                  </a:xfrm>
                  <a:custGeom>
                    <a:avLst/>
                    <a:gdLst>
                      <a:gd name="connsiteX0" fmla="*/ 66322 w 92634"/>
                      <a:gd name="connsiteY0" fmla="*/ 42 h 542726"/>
                      <a:gd name="connsiteX1" fmla="*/ 92406 w 92634"/>
                      <a:gd name="connsiteY1" fmla="*/ 16771 h 542726"/>
                      <a:gd name="connsiteX2" fmla="*/ 87724 w 92634"/>
                      <a:gd name="connsiteY2" fmla="*/ 525998 h 542726"/>
                      <a:gd name="connsiteX3" fmla="*/ 61640 w 92634"/>
                      <a:gd name="connsiteY3" fmla="*/ 542727 h 542726"/>
                      <a:gd name="connsiteX4" fmla="*/ 61640 w 92634"/>
                      <a:gd name="connsiteY4" fmla="*/ 542727 h 542726"/>
                      <a:gd name="connsiteX5" fmla="*/ 28200 w 92634"/>
                      <a:gd name="connsiteY5" fmla="*/ 526667 h 542726"/>
                      <a:gd name="connsiteX6" fmla="*/ 31544 w 92634"/>
                      <a:gd name="connsiteY6" fmla="*/ 16102 h 542726"/>
                      <a:gd name="connsiteX7" fmla="*/ 66322 w 92634"/>
                      <a:gd name="connsiteY7" fmla="*/ 42 h 542726"/>
                      <a:gd name="connsiteX8" fmla="*/ 66322 w 92634"/>
                      <a:gd name="connsiteY8" fmla="*/ 42 h 5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34" h="542726">
                        <a:moveTo>
                          <a:pt x="66322" y="42"/>
                        </a:moveTo>
                        <a:cubicBezTo>
                          <a:pt x="83042" y="42"/>
                          <a:pt x="94412" y="7403"/>
                          <a:pt x="92406" y="16771"/>
                        </a:cubicBezTo>
                        <a:cubicBezTo>
                          <a:pt x="50939" y="184060"/>
                          <a:pt x="49602" y="358040"/>
                          <a:pt x="87724" y="525998"/>
                        </a:cubicBezTo>
                        <a:cubicBezTo>
                          <a:pt x="89730" y="534697"/>
                          <a:pt x="78361" y="542727"/>
                          <a:pt x="61640" y="542727"/>
                        </a:cubicBezTo>
                        <a:lnTo>
                          <a:pt x="61640" y="542727"/>
                        </a:lnTo>
                        <a:cubicBezTo>
                          <a:pt x="45589" y="542727"/>
                          <a:pt x="30206" y="536035"/>
                          <a:pt x="28200" y="526667"/>
                        </a:cubicBezTo>
                        <a:cubicBezTo>
                          <a:pt x="-10592" y="358709"/>
                          <a:pt x="-9254" y="184060"/>
                          <a:pt x="31544" y="16102"/>
                        </a:cubicBezTo>
                        <a:cubicBezTo>
                          <a:pt x="34219" y="6734"/>
                          <a:pt x="49602" y="-627"/>
                          <a:pt x="66322" y="42"/>
                        </a:cubicBezTo>
                        <a:lnTo>
                          <a:pt x="66322" y="42"/>
                        </a:lnTo>
                        <a:close/>
                      </a:path>
                    </a:pathLst>
                  </a:custGeom>
                  <a:solidFill>
                    <a:srgbClr val="13243A"/>
                  </a:solidFill>
                  <a:ln w="6671" cap="flat">
                    <a:noFill/>
                    <a:prstDash val="solid"/>
                    <a:miter/>
                  </a:ln>
                </p:spPr>
                <p:txBody>
                  <a:bodyPr rtlCol="0" anchor="ctr"/>
                  <a:lstStyle/>
                  <a:p>
                    <a:endParaRPr lang="pt-BR"/>
                  </a:p>
                </p:txBody>
              </p:sp>
              <p:sp>
                <p:nvSpPr>
                  <p:cNvPr id="174" name="Freeform: Shape 173">
                    <a:extLst>
                      <a:ext uri="{FF2B5EF4-FFF2-40B4-BE49-F238E27FC236}">
                        <a16:creationId xmlns:a16="http://schemas.microsoft.com/office/drawing/2014/main" xmlns="" id="{A9E53C7C-4BAB-E53F-114A-3A7A25221DDA}"/>
                      </a:ext>
                    </a:extLst>
                  </p:cNvPr>
                  <p:cNvSpPr/>
                  <p:nvPr/>
                </p:nvSpPr>
                <p:spPr>
                  <a:xfrm>
                    <a:off x="2008169" y="3443829"/>
                    <a:ext cx="135948" cy="546054"/>
                  </a:xfrm>
                  <a:custGeom>
                    <a:avLst/>
                    <a:gdLst>
                      <a:gd name="connsiteX0" fmla="*/ 131267 w 135948"/>
                      <a:gd name="connsiteY0" fmla="*/ 543366 h 546054"/>
                      <a:gd name="connsiteX1" fmla="*/ 91807 w 135948"/>
                      <a:gd name="connsiteY1" fmla="*/ 546042 h 546054"/>
                      <a:gd name="connsiteX2" fmla="*/ 19575 w 135948"/>
                      <a:gd name="connsiteY2" fmla="*/ 485819 h 546054"/>
                      <a:gd name="connsiteX3" fmla="*/ 21582 w 135948"/>
                      <a:gd name="connsiteY3" fmla="*/ 60236 h 546054"/>
                      <a:gd name="connsiteX4" fmla="*/ 95820 w 135948"/>
                      <a:gd name="connsiteY4" fmla="*/ 12 h 546054"/>
                      <a:gd name="connsiteX5" fmla="*/ 135948 w 135948"/>
                      <a:gd name="connsiteY5" fmla="*/ 2689 h 546054"/>
                      <a:gd name="connsiteX6" fmla="*/ 131267 w 135948"/>
                      <a:gd name="connsiteY6" fmla="*/ 543366 h 5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48" h="546054">
                        <a:moveTo>
                          <a:pt x="131267" y="543366"/>
                        </a:moveTo>
                        <a:cubicBezTo>
                          <a:pt x="126585" y="544704"/>
                          <a:pt x="97157" y="546042"/>
                          <a:pt x="91807" y="546042"/>
                        </a:cubicBezTo>
                        <a:cubicBezTo>
                          <a:pt x="59035" y="546712"/>
                          <a:pt x="25594" y="519276"/>
                          <a:pt x="19575" y="485819"/>
                        </a:cubicBezTo>
                        <a:cubicBezTo>
                          <a:pt x="-7178" y="345296"/>
                          <a:pt x="-6509" y="200759"/>
                          <a:pt x="21582" y="60236"/>
                        </a:cubicBezTo>
                        <a:cubicBezTo>
                          <a:pt x="28270" y="26109"/>
                          <a:pt x="62379" y="-657"/>
                          <a:pt x="95820" y="12"/>
                        </a:cubicBezTo>
                        <a:cubicBezTo>
                          <a:pt x="101170" y="12"/>
                          <a:pt x="131267" y="1351"/>
                          <a:pt x="135948" y="2689"/>
                        </a:cubicBezTo>
                        <a:cubicBezTo>
                          <a:pt x="89132" y="179346"/>
                          <a:pt x="87794" y="364702"/>
                          <a:pt x="131267" y="543366"/>
                        </a:cubicBezTo>
                        <a:close/>
                      </a:path>
                    </a:pathLst>
                  </a:custGeom>
                  <a:solidFill>
                    <a:srgbClr val="13243A"/>
                  </a:solidFill>
                  <a:ln w="6671" cap="flat">
                    <a:noFill/>
                    <a:prstDash val="solid"/>
                    <a:miter/>
                  </a:ln>
                </p:spPr>
                <p:txBody>
                  <a:bodyPr rtlCol="0" anchor="ctr"/>
                  <a:lstStyle/>
                  <a:p>
                    <a:endParaRPr lang="pt-BR"/>
                  </a:p>
                </p:txBody>
              </p:sp>
            </p:grpSp>
          </p:grpSp>
          <p:sp>
            <p:nvSpPr>
              <p:cNvPr id="135" name="Freeform: Shape 134">
                <a:extLst>
                  <a:ext uri="{FF2B5EF4-FFF2-40B4-BE49-F238E27FC236}">
                    <a16:creationId xmlns:a16="http://schemas.microsoft.com/office/drawing/2014/main" xmlns="" id="{1F730E08-A61F-C265-823E-5675464E095E}"/>
                  </a:ext>
                </a:extLst>
              </p:cNvPr>
              <p:cNvSpPr/>
              <p:nvPr/>
            </p:nvSpPr>
            <p:spPr>
              <a:xfrm>
                <a:off x="1678624" y="2821527"/>
                <a:ext cx="199975" cy="297036"/>
              </a:xfrm>
              <a:custGeom>
                <a:avLst/>
                <a:gdLst>
                  <a:gd name="connsiteX0" fmla="*/ 199975 w 199975"/>
                  <a:gd name="connsiteY0" fmla="*/ 0 h 297036"/>
                  <a:gd name="connsiteX1" fmla="*/ 186599 w 199975"/>
                  <a:gd name="connsiteY1" fmla="*/ 259632 h 297036"/>
                  <a:gd name="connsiteX2" fmla="*/ 0 w 199975"/>
                  <a:gd name="connsiteY2" fmla="*/ 276361 h 297036"/>
                  <a:gd name="connsiteX3" fmla="*/ 13376 w 199975"/>
                  <a:gd name="connsiteY3" fmla="*/ 84983 h 297036"/>
                  <a:gd name="connsiteX4" fmla="*/ 199975 w 199975"/>
                  <a:gd name="connsiteY4" fmla="*/ 0 h 297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 h="297036">
                    <a:moveTo>
                      <a:pt x="199975" y="0"/>
                    </a:moveTo>
                    <a:cubicBezTo>
                      <a:pt x="199975" y="0"/>
                      <a:pt x="191281" y="177995"/>
                      <a:pt x="186599" y="259632"/>
                    </a:cubicBezTo>
                    <a:cubicBezTo>
                      <a:pt x="181917" y="332570"/>
                      <a:pt x="0" y="276361"/>
                      <a:pt x="0" y="276361"/>
                    </a:cubicBezTo>
                    <a:cubicBezTo>
                      <a:pt x="0" y="276361"/>
                      <a:pt x="9363" y="119110"/>
                      <a:pt x="13376" y="84983"/>
                    </a:cubicBezTo>
                    <a:cubicBezTo>
                      <a:pt x="18058" y="51525"/>
                      <a:pt x="199975" y="0"/>
                      <a:pt x="199975" y="0"/>
                    </a:cubicBezTo>
                    <a:close/>
                  </a:path>
                </a:pathLst>
              </a:custGeom>
              <a:solidFill>
                <a:srgbClr val="D98A7A"/>
              </a:solidFill>
              <a:ln w="6671" cap="flat">
                <a:noFill/>
                <a:prstDash val="solid"/>
                <a:miter/>
              </a:ln>
            </p:spPr>
            <p:txBody>
              <a:bodyPr rtlCol="0" anchor="ctr"/>
              <a:lstStyle/>
              <a:p>
                <a:endParaRPr lang="pt-BR"/>
              </a:p>
            </p:txBody>
          </p:sp>
          <p:grpSp>
            <p:nvGrpSpPr>
              <p:cNvPr id="13" name="Graphic 4">
                <a:extLst>
                  <a:ext uri="{FF2B5EF4-FFF2-40B4-BE49-F238E27FC236}">
                    <a16:creationId xmlns:a16="http://schemas.microsoft.com/office/drawing/2014/main" xmlns="" id="{B1D5B2BE-6C69-2885-ED86-CF5B5B048730}"/>
                  </a:ext>
                </a:extLst>
              </p:cNvPr>
              <p:cNvGrpSpPr/>
              <p:nvPr/>
            </p:nvGrpSpPr>
            <p:grpSpPr>
              <a:xfrm>
                <a:off x="1574448" y="2660930"/>
                <a:ext cx="332822" cy="310785"/>
                <a:chOff x="1574448" y="2660930"/>
                <a:chExt cx="332822" cy="310785"/>
              </a:xfrm>
            </p:grpSpPr>
            <p:sp>
              <p:nvSpPr>
                <p:cNvPr id="163" name="Freeform: Shape 162">
                  <a:extLst>
                    <a:ext uri="{FF2B5EF4-FFF2-40B4-BE49-F238E27FC236}">
                      <a16:creationId xmlns:a16="http://schemas.microsoft.com/office/drawing/2014/main" xmlns="" id="{6A867A28-C47B-0ED8-56F9-AD823C173667}"/>
                    </a:ext>
                  </a:extLst>
                </p:cNvPr>
                <p:cNvSpPr/>
                <p:nvPr/>
              </p:nvSpPr>
              <p:spPr>
                <a:xfrm>
                  <a:off x="1684643" y="2841602"/>
                  <a:ext cx="129749" cy="130113"/>
                </a:xfrm>
                <a:custGeom>
                  <a:avLst/>
                  <a:gdLst>
                    <a:gd name="connsiteX0" fmla="*/ 6688 w 129749"/>
                    <a:gd name="connsiteY0" fmla="*/ 40149 h 130113"/>
                    <a:gd name="connsiteX1" fmla="*/ 129750 w 129749"/>
                    <a:gd name="connsiteY1" fmla="*/ 0 h 130113"/>
                    <a:gd name="connsiteX2" fmla="*/ 15383 w 129749"/>
                    <a:gd name="connsiteY2" fmla="*/ 129816 h 130113"/>
                    <a:gd name="connsiteX3" fmla="*/ 0 w 129749"/>
                    <a:gd name="connsiteY3" fmla="*/ 129816 h 130113"/>
                    <a:gd name="connsiteX4" fmla="*/ 6688 w 129749"/>
                    <a:gd name="connsiteY4" fmla="*/ 40149 h 13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9" h="130113">
                      <a:moveTo>
                        <a:pt x="6688" y="40149"/>
                      </a:moveTo>
                      <a:cubicBezTo>
                        <a:pt x="10701" y="8699"/>
                        <a:pt x="129750" y="0"/>
                        <a:pt x="129750" y="0"/>
                      </a:cubicBezTo>
                      <a:cubicBezTo>
                        <a:pt x="127743" y="2677"/>
                        <a:pt x="93634" y="123794"/>
                        <a:pt x="15383" y="129816"/>
                      </a:cubicBezTo>
                      <a:cubicBezTo>
                        <a:pt x="9363" y="130485"/>
                        <a:pt x="4682" y="129816"/>
                        <a:pt x="0" y="129816"/>
                      </a:cubicBezTo>
                      <a:cubicBezTo>
                        <a:pt x="2006" y="93013"/>
                        <a:pt x="4682" y="54871"/>
                        <a:pt x="6688" y="40149"/>
                      </a:cubicBezTo>
                      <a:close/>
                    </a:path>
                  </a:pathLst>
                </a:custGeom>
                <a:solidFill>
                  <a:schemeClr val="tx1"/>
                </a:solidFill>
                <a:ln w="6671" cap="flat">
                  <a:noFill/>
                  <a:prstDash val="solid"/>
                  <a:miter/>
                </a:ln>
              </p:spPr>
              <p:txBody>
                <a:bodyPr rtlCol="0" anchor="ctr"/>
                <a:lstStyle/>
                <a:p>
                  <a:endParaRPr lang="pt-BR"/>
                </a:p>
              </p:txBody>
            </p:sp>
            <p:sp>
              <p:nvSpPr>
                <p:cNvPr id="164" name="Freeform: Shape 163">
                  <a:extLst>
                    <a:ext uri="{FF2B5EF4-FFF2-40B4-BE49-F238E27FC236}">
                      <a16:creationId xmlns:a16="http://schemas.microsoft.com/office/drawing/2014/main" xmlns="" id="{94D6478C-54AD-BA96-F687-09BAC3DDF47F}"/>
                    </a:ext>
                  </a:extLst>
                </p:cNvPr>
                <p:cNvSpPr/>
                <p:nvPr/>
              </p:nvSpPr>
              <p:spPr>
                <a:xfrm>
                  <a:off x="1574448" y="2660930"/>
                  <a:ext cx="332822" cy="285369"/>
                </a:xfrm>
                <a:custGeom>
                  <a:avLst/>
                  <a:gdLst>
                    <a:gd name="connsiteX0" fmla="*/ 3854 w 332822"/>
                    <a:gd name="connsiteY0" fmla="*/ 0 h 285369"/>
                    <a:gd name="connsiteX1" fmla="*/ 11880 w 332822"/>
                    <a:gd name="connsiteY1" fmla="*/ 206769 h 285369"/>
                    <a:gd name="connsiteX2" fmla="*/ 91469 w 332822"/>
                    <a:gd name="connsiteY2" fmla="*/ 285060 h 285369"/>
                    <a:gd name="connsiteX3" fmla="*/ 249309 w 332822"/>
                    <a:gd name="connsiteY3" fmla="*/ 231528 h 285369"/>
                    <a:gd name="connsiteX4" fmla="*/ 329566 w 332822"/>
                    <a:gd name="connsiteY4" fmla="*/ 86321 h 285369"/>
                    <a:gd name="connsiteX5" fmla="*/ 292113 w 332822"/>
                    <a:gd name="connsiteY5" fmla="*/ 90336 h 285369"/>
                    <a:gd name="connsiteX6" fmla="*/ 62710 w 332822"/>
                    <a:gd name="connsiteY6" fmla="*/ 62901 h 285369"/>
                    <a:gd name="connsiteX7" fmla="*/ 3854 w 332822"/>
                    <a:gd name="connsiteY7" fmla="*/ 0 h 28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22" h="285369">
                      <a:moveTo>
                        <a:pt x="3854" y="0"/>
                      </a:moveTo>
                      <a:cubicBezTo>
                        <a:pt x="3854" y="0"/>
                        <a:pt x="-8853" y="159928"/>
                        <a:pt x="11880" y="206769"/>
                      </a:cubicBezTo>
                      <a:cubicBezTo>
                        <a:pt x="32613" y="253610"/>
                        <a:pt x="41308" y="289075"/>
                        <a:pt x="91469" y="285060"/>
                      </a:cubicBezTo>
                      <a:cubicBezTo>
                        <a:pt x="141630" y="281045"/>
                        <a:pt x="203161" y="258294"/>
                        <a:pt x="249309" y="231528"/>
                      </a:cubicBezTo>
                      <a:cubicBezTo>
                        <a:pt x="295457" y="204092"/>
                        <a:pt x="346287" y="125132"/>
                        <a:pt x="329566" y="86321"/>
                      </a:cubicBezTo>
                      <a:cubicBezTo>
                        <a:pt x="312846" y="47510"/>
                        <a:pt x="292113" y="78291"/>
                        <a:pt x="292113" y="90336"/>
                      </a:cubicBezTo>
                      <a:cubicBezTo>
                        <a:pt x="292113" y="102381"/>
                        <a:pt x="163032" y="121786"/>
                        <a:pt x="62710" y="62901"/>
                      </a:cubicBezTo>
                      <a:cubicBezTo>
                        <a:pt x="37295" y="48179"/>
                        <a:pt x="-159" y="23420"/>
                        <a:pt x="3854" y="0"/>
                      </a:cubicBezTo>
                      <a:close/>
                    </a:path>
                  </a:pathLst>
                </a:custGeom>
                <a:solidFill>
                  <a:srgbClr val="D98A7A"/>
                </a:solidFill>
                <a:ln w="6671" cap="flat">
                  <a:noFill/>
                  <a:prstDash val="solid"/>
                  <a:miter/>
                </a:ln>
              </p:spPr>
              <p:txBody>
                <a:bodyPr rtlCol="0" anchor="ctr"/>
                <a:lstStyle/>
                <a:p>
                  <a:endParaRPr lang="pt-BR"/>
                </a:p>
              </p:txBody>
            </p:sp>
          </p:grpSp>
          <p:sp>
            <p:nvSpPr>
              <p:cNvPr id="137" name="Freeform: Shape 136">
                <a:extLst>
                  <a:ext uri="{FF2B5EF4-FFF2-40B4-BE49-F238E27FC236}">
                    <a16:creationId xmlns:a16="http://schemas.microsoft.com/office/drawing/2014/main" xmlns="" id="{09F19986-641C-A587-22B9-83948E6D804B}"/>
                  </a:ext>
                </a:extLst>
              </p:cNvPr>
              <p:cNvSpPr/>
              <p:nvPr/>
            </p:nvSpPr>
            <p:spPr>
              <a:xfrm>
                <a:off x="1147242" y="3556259"/>
                <a:ext cx="583611" cy="330593"/>
              </a:xfrm>
              <a:custGeom>
                <a:avLst/>
                <a:gdLst>
                  <a:gd name="connsiteX0" fmla="*/ 552115 w 583611"/>
                  <a:gd name="connsiteY0" fmla="*/ 212122 h 330593"/>
                  <a:gd name="connsiteX1" fmla="*/ 45155 w 583611"/>
                  <a:gd name="connsiteY1" fmla="*/ 0 h 330593"/>
                  <a:gd name="connsiteX2" fmla="*/ 17064 w 583611"/>
                  <a:gd name="connsiteY2" fmla="*/ 67584 h 330593"/>
                  <a:gd name="connsiteX3" fmla="*/ 392269 w 583611"/>
                  <a:gd name="connsiteY3" fmla="*/ 325209 h 330593"/>
                  <a:gd name="connsiteX4" fmla="*/ 552115 w 583611"/>
                  <a:gd name="connsiteY4" fmla="*/ 212122 h 33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1" h="330593">
                    <a:moveTo>
                      <a:pt x="552115" y="212122"/>
                    </a:moveTo>
                    <a:lnTo>
                      <a:pt x="45155" y="0"/>
                    </a:lnTo>
                    <a:cubicBezTo>
                      <a:pt x="45155" y="0"/>
                      <a:pt x="-33765" y="29443"/>
                      <a:pt x="17064" y="67584"/>
                    </a:cubicBezTo>
                    <a:cubicBezTo>
                      <a:pt x="67894" y="106396"/>
                      <a:pt x="392269" y="325209"/>
                      <a:pt x="392269" y="325209"/>
                    </a:cubicBezTo>
                    <a:cubicBezTo>
                      <a:pt x="392269" y="325209"/>
                      <a:pt x="676514" y="368035"/>
                      <a:pt x="552115" y="212122"/>
                    </a:cubicBezTo>
                    <a:close/>
                  </a:path>
                </a:pathLst>
              </a:custGeom>
              <a:solidFill>
                <a:srgbClr val="D98A7A"/>
              </a:solidFill>
              <a:ln w="6671" cap="flat">
                <a:noFill/>
                <a:prstDash val="solid"/>
                <a:miter/>
              </a:ln>
            </p:spPr>
            <p:txBody>
              <a:bodyPr rtlCol="0" anchor="ctr"/>
              <a:lstStyle/>
              <a:p>
                <a:endParaRPr lang="pt-BR"/>
              </a:p>
            </p:txBody>
          </p:sp>
          <p:sp>
            <p:nvSpPr>
              <p:cNvPr id="138" name="Freeform: Shape 137">
                <a:extLst>
                  <a:ext uri="{FF2B5EF4-FFF2-40B4-BE49-F238E27FC236}">
                    <a16:creationId xmlns:a16="http://schemas.microsoft.com/office/drawing/2014/main" xmlns="" id="{43B78BF7-F870-9338-6705-724CA20967CA}"/>
                  </a:ext>
                </a:extLst>
              </p:cNvPr>
              <p:cNvSpPr/>
              <p:nvPr/>
            </p:nvSpPr>
            <p:spPr>
              <a:xfrm>
                <a:off x="1096756" y="4998475"/>
                <a:ext cx="297193" cy="193197"/>
              </a:xfrm>
              <a:custGeom>
                <a:avLst/>
                <a:gdLst>
                  <a:gd name="connsiteX0" fmla="*/ 39460 w 297193"/>
                  <a:gd name="connsiteY0" fmla="*/ 27247 h 193197"/>
                  <a:gd name="connsiteX1" fmla="*/ 45479 w 297193"/>
                  <a:gd name="connsiteY1" fmla="*/ 99516 h 193197"/>
                  <a:gd name="connsiteX2" fmla="*/ 3344 w 297193"/>
                  <a:gd name="connsiteY2" fmla="*/ 179146 h 193197"/>
                  <a:gd name="connsiteX3" fmla="*/ 0 w 297193"/>
                  <a:gd name="connsiteY3" fmla="*/ 193198 h 193197"/>
                  <a:gd name="connsiteX4" fmla="*/ 296953 w 297193"/>
                  <a:gd name="connsiteY4" fmla="*/ 193198 h 193197"/>
                  <a:gd name="connsiteX5" fmla="*/ 254818 w 297193"/>
                  <a:gd name="connsiteY5" fmla="*/ 128290 h 193197"/>
                  <a:gd name="connsiteX6" fmla="*/ 185261 w 297193"/>
                  <a:gd name="connsiteY6" fmla="*/ 19217 h 193197"/>
                  <a:gd name="connsiteX7" fmla="*/ 39460 w 297193"/>
                  <a:gd name="connsiteY7" fmla="*/ 27247 h 19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93" h="193197">
                    <a:moveTo>
                      <a:pt x="39460" y="27247"/>
                    </a:moveTo>
                    <a:cubicBezTo>
                      <a:pt x="39460" y="27247"/>
                      <a:pt x="45479" y="82787"/>
                      <a:pt x="45479" y="99516"/>
                    </a:cubicBezTo>
                    <a:cubicBezTo>
                      <a:pt x="45479" y="116245"/>
                      <a:pt x="6019" y="164424"/>
                      <a:pt x="3344" y="179146"/>
                    </a:cubicBezTo>
                    <a:cubicBezTo>
                      <a:pt x="0" y="193198"/>
                      <a:pt x="0" y="193198"/>
                      <a:pt x="0" y="193198"/>
                    </a:cubicBezTo>
                    <a:lnTo>
                      <a:pt x="296953" y="193198"/>
                    </a:lnTo>
                    <a:cubicBezTo>
                      <a:pt x="296953" y="193198"/>
                      <a:pt x="302972" y="165093"/>
                      <a:pt x="254818" y="128290"/>
                    </a:cubicBezTo>
                    <a:cubicBezTo>
                      <a:pt x="205995" y="91486"/>
                      <a:pt x="191281" y="66058"/>
                      <a:pt x="185261" y="19217"/>
                    </a:cubicBezTo>
                    <a:cubicBezTo>
                      <a:pt x="178573" y="-28292"/>
                      <a:pt x="39460" y="27247"/>
                      <a:pt x="39460" y="27247"/>
                    </a:cubicBezTo>
                    <a:close/>
                  </a:path>
                </a:pathLst>
              </a:custGeom>
              <a:solidFill>
                <a:srgbClr val="13243A"/>
              </a:solidFill>
              <a:ln w="6671" cap="flat">
                <a:noFill/>
                <a:prstDash val="solid"/>
                <a:miter/>
              </a:ln>
            </p:spPr>
            <p:txBody>
              <a:bodyPr rtlCol="0" anchor="ctr"/>
              <a:lstStyle/>
              <a:p>
                <a:endParaRPr lang="pt-BR"/>
              </a:p>
            </p:txBody>
          </p:sp>
          <p:sp>
            <p:nvSpPr>
              <p:cNvPr id="139" name="Freeform: Shape 138">
                <a:extLst>
                  <a:ext uri="{FF2B5EF4-FFF2-40B4-BE49-F238E27FC236}">
                    <a16:creationId xmlns:a16="http://schemas.microsoft.com/office/drawing/2014/main" xmlns="" id="{4BC62C7F-7D41-327D-D008-E3191637A08B}"/>
                  </a:ext>
                </a:extLst>
              </p:cNvPr>
              <p:cNvSpPr/>
              <p:nvPr/>
            </p:nvSpPr>
            <p:spPr>
              <a:xfrm>
                <a:off x="1453999" y="3093873"/>
                <a:ext cx="210872" cy="225566"/>
              </a:xfrm>
              <a:custGeom>
                <a:avLst/>
                <a:gdLst>
                  <a:gd name="connsiteX0" fmla="*/ 210580 w 210872"/>
                  <a:gd name="connsiteY0" fmla="*/ 0 h 225566"/>
                  <a:gd name="connsiteX1" fmla="*/ 15286 w 210872"/>
                  <a:gd name="connsiteY1" fmla="*/ 89667 h 225566"/>
                  <a:gd name="connsiteX2" fmla="*/ 1910 w 210872"/>
                  <a:gd name="connsiteY2" fmla="*/ 221490 h 225566"/>
                  <a:gd name="connsiteX3" fmla="*/ 210580 w 210872"/>
                  <a:gd name="connsiteY3" fmla="*/ 0 h 225566"/>
                </a:gdLst>
                <a:ahLst/>
                <a:cxnLst>
                  <a:cxn ang="0">
                    <a:pos x="connsiteX0" y="connsiteY0"/>
                  </a:cxn>
                  <a:cxn ang="0">
                    <a:pos x="connsiteX1" y="connsiteY1"/>
                  </a:cxn>
                  <a:cxn ang="0">
                    <a:pos x="connsiteX2" y="connsiteY2"/>
                  </a:cxn>
                  <a:cxn ang="0">
                    <a:pos x="connsiteX3" y="connsiteY3"/>
                  </a:cxn>
                </a:cxnLst>
                <a:rect l="l" t="t" r="r" b="b"/>
                <a:pathLst>
                  <a:path w="210872" h="225566">
                    <a:moveTo>
                      <a:pt x="210580" y="0"/>
                    </a:moveTo>
                    <a:cubicBezTo>
                      <a:pt x="210580" y="0"/>
                      <a:pt x="38026" y="25428"/>
                      <a:pt x="15286" y="89667"/>
                    </a:cubicBezTo>
                    <a:cubicBezTo>
                      <a:pt x="-7454" y="153236"/>
                      <a:pt x="1910" y="192047"/>
                      <a:pt x="1910" y="221490"/>
                    </a:cubicBezTo>
                    <a:cubicBezTo>
                      <a:pt x="1910" y="250933"/>
                      <a:pt x="219943" y="115094"/>
                      <a:pt x="210580" y="0"/>
                    </a:cubicBezTo>
                    <a:close/>
                  </a:path>
                </a:pathLst>
              </a:custGeom>
              <a:solidFill>
                <a:schemeClr val="accent3"/>
              </a:solidFill>
              <a:ln w="6671" cap="flat">
                <a:noFill/>
                <a:prstDash val="solid"/>
                <a:miter/>
              </a:ln>
            </p:spPr>
            <p:txBody>
              <a:bodyPr rtlCol="0" anchor="ctr"/>
              <a:lstStyle/>
              <a:p>
                <a:endParaRPr lang="pt-BR"/>
              </a:p>
            </p:txBody>
          </p:sp>
          <p:sp>
            <p:nvSpPr>
              <p:cNvPr id="140" name="Freeform: Shape 139">
                <a:extLst>
                  <a:ext uri="{FF2B5EF4-FFF2-40B4-BE49-F238E27FC236}">
                    <a16:creationId xmlns:a16="http://schemas.microsoft.com/office/drawing/2014/main" xmlns="" id="{374AFAF4-AC1A-3817-D072-2976412EC6FF}"/>
                  </a:ext>
                </a:extLst>
              </p:cNvPr>
              <p:cNvSpPr/>
              <p:nvPr/>
            </p:nvSpPr>
            <p:spPr>
              <a:xfrm>
                <a:off x="1414287" y="3081160"/>
                <a:ext cx="606693" cy="830718"/>
              </a:xfrm>
              <a:custGeom>
                <a:avLst/>
                <a:gdLst>
                  <a:gd name="connsiteX0" fmla="*/ 450267 w 606693"/>
                  <a:gd name="connsiteY0" fmla="*/ 0 h 830718"/>
                  <a:gd name="connsiteX1" fmla="*/ 250292 w 606693"/>
                  <a:gd name="connsiteY1" fmla="*/ 12714 h 830718"/>
                  <a:gd name="connsiteX2" fmla="*/ 23564 w 606693"/>
                  <a:gd name="connsiteY2" fmla="*/ 270338 h 830718"/>
                  <a:gd name="connsiteX3" fmla="*/ 156 w 606693"/>
                  <a:gd name="connsiteY3" fmla="*/ 762836 h 830718"/>
                  <a:gd name="connsiteX4" fmla="*/ 254974 w 606693"/>
                  <a:gd name="connsiteY4" fmla="*/ 825068 h 830718"/>
                  <a:gd name="connsiteX5" fmla="*/ 473007 w 606693"/>
                  <a:gd name="connsiteY5" fmla="*/ 825068 h 830718"/>
                  <a:gd name="connsiteX6" fmla="*/ 459631 w 606693"/>
                  <a:gd name="connsiteY6" fmla="*/ 548707 h 830718"/>
                  <a:gd name="connsiteX7" fmla="*/ 600750 w 606693"/>
                  <a:gd name="connsiteY7" fmla="*/ 204092 h 830718"/>
                  <a:gd name="connsiteX8" fmla="*/ 599413 w 606693"/>
                  <a:gd name="connsiteY8" fmla="*/ 66915 h 830718"/>
                  <a:gd name="connsiteX9" fmla="*/ 450267 w 606693"/>
                  <a:gd name="connsiteY9" fmla="*/ 0 h 83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3" h="830718">
                    <a:moveTo>
                      <a:pt x="450267" y="0"/>
                    </a:moveTo>
                    <a:lnTo>
                      <a:pt x="250292" y="12714"/>
                    </a:lnTo>
                    <a:cubicBezTo>
                      <a:pt x="250292" y="12714"/>
                      <a:pt x="67037" y="177995"/>
                      <a:pt x="23564" y="270338"/>
                    </a:cubicBezTo>
                    <a:cubicBezTo>
                      <a:pt x="4169" y="312495"/>
                      <a:pt x="11526" y="699936"/>
                      <a:pt x="156" y="762836"/>
                    </a:cubicBezTo>
                    <a:cubicBezTo>
                      <a:pt x="-5863" y="796963"/>
                      <a:pt x="164015" y="812354"/>
                      <a:pt x="254974" y="825068"/>
                    </a:cubicBezTo>
                    <a:cubicBezTo>
                      <a:pt x="345932" y="837781"/>
                      <a:pt x="473007" y="825068"/>
                      <a:pt x="473007" y="825068"/>
                    </a:cubicBezTo>
                    <a:cubicBezTo>
                      <a:pt x="473007" y="825068"/>
                      <a:pt x="427528" y="689229"/>
                      <a:pt x="459631" y="548707"/>
                    </a:cubicBezTo>
                    <a:cubicBezTo>
                      <a:pt x="491734" y="408184"/>
                      <a:pt x="632185" y="301789"/>
                      <a:pt x="600750" y="204092"/>
                    </a:cubicBezTo>
                    <a:cubicBezTo>
                      <a:pt x="582692" y="149221"/>
                      <a:pt x="622152" y="88997"/>
                      <a:pt x="599413" y="66915"/>
                    </a:cubicBezTo>
                    <a:cubicBezTo>
                      <a:pt x="568647" y="37472"/>
                      <a:pt x="548583" y="50856"/>
                      <a:pt x="450267" y="0"/>
                    </a:cubicBezTo>
                    <a:close/>
                  </a:path>
                </a:pathLst>
              </a:custGeom>
              <a:solidFill>
                <a:schemeClr val="accent3"/>
              </a:solidFill>
              <a:ln w="6671" cap="flat">
                <a:noFill/>
                <a:prstDash val="solid"/>
                <a:miter/>
              </a:ln>
            </p:spPr>
            <p:txBody>
              <a:bodyPr rtlCol="0" anchor="ctr"/>
              <a:lstStyle/>
              <a:p>
                <a:endParaRPr lang="pt-BR"/>
              </a:p>
            </p:txBody>
          </p:sp>
          <p:sp>
            <p:nvSpPr>
              <p:cNvPr id="141" name="Freeform: Shape 140">
                <a:extLst>
                  <a:ext uri="{FF2B5EF4-FFF2-40B4-BE49-F238E27FC236}">
                    <a16:creationId xmlns:a16="http://schemas.microsoft.com/office/drawing/2014/main" xmlns="" id="{38BC74E4-317C-F4FA-E9A5-2EA534F53C96}"/>
                  </a:ext>
                </a:extLst>
              </p:cNvPr>
              <p:cNvSpPr/>
              <p:nvPr/>
            </p:nvSpPr>
            <p:spPr>
              <a:xfrm>
                <a:off x="1931435" y="3127786"/>
                <a:ext cx="273022" cy="785995"/>
              </a:xfrm>
              <a:custGeom>
                <a:avLst/>
                <a:gdLst>
                  <a:gd name="connsiteX0" fmla="*/ 0 w 273022"/>
                  <a:gd name="connsiteY0" fmla="*/ 13597 h 785995"/>
                  <a:gd name="connsiteX1" fmla="*/ 10701 w 273022"/>
                  <a:gd name="connsiteY1" fmla="*/ 276575 h 785995"/>
                  <a:gd name="connsiteX2" fmla="*/ 78920 w 273022"/>
                  <a:gd name="connsiteY2" fmla="*/ 605799 h 785995"/>
                  <a:gd name="connsiteX3" fmla="*/ 205994 w 273022"/>
                  <a:gd name="connsiteY3" fmla="*/ 783125 h 785995"/>
                  <a:gd name="connsiteX4" fmla="*/ 191950 w 273022"/>
                  <a:gd name="connsiteY4" fmla="*/ 206983 h 785995"/>
                  <a:gd name="connsiteX5" fmla="*/ 0 w 273022"/>
                  <a:gd name="connsiteY5" fmla="*/ 13597 h 7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22" h="785995">
                    <a:moveTo>
                      <a:pt x="0" y="13597"/>
                    </a:moveTo>
                    <a:cubicBezTo>
                      <a:pt x="0" y="13597"/>
                      <a:pt x="2006" y="191592"/>
                      <a:pt x="10701" y="276575"/>
                    </a:cubicBezTo>
                    <a:cubicBezTo>
                      <a:pt x="20064" y="361558"/>
                      <a:pt x="78920" y="605799"/>
                      <a:pt x="78920" y="605799"/>
                    </a:cubicBezTo>
                    <a:cubicBezTo>
                      <a:pt x="78920" y="605799"/>
                      <a:pt x="101660" y="812568"/>
                      <a:pt x="205994" y="783125"/>
                    </a:cubicBezTo>
                    <a:cubicBezTo>
                      <a:pt x="310329" y="753013"/>
                      <a:pt x="282908" y="544906"/>
                      <a:pt x="191950" y="206983"/>
                    </a:cubicBezTo>
                    <a:cubicBezTo>
                      <a:pt x="143126" y="24973"/>
                      <a:pt x="31434" y="-28559"/>
                      <a:pt x="0" y="13597"/>
                    </a:cubicBezTo>
                    <a:close/>
                  </a:path>
                </a:pathLst>
              </a:custGeom>
              <a:solidFill>
                <a:schemeClr val="accent3"/>
              </a:solidFill>
              <a:ln w="6671" cap="flat">
                <a:noFill/>
                <a:prstDash val="solid"/>
                <a:miter/>
              </a:ln>
            </p:spPr>
            <p:txBody>
              <a:bodyPr rtlCol="0" anchor="ctr"/>
              <a:lstStyle/>
              <a:p>
                <a:endParaRPr lang="pt-BR"/>
              </a:p>
            </p:txBody>
          </p:sp>
          <p:sp>
            <p:nvSpPr>
              <p:cNvPr id="142" name="Freeform: Shape 141">
                <a:extLst>
                  <a:ext uri="{FF2B5EF4-FFF2-40B4-BE49-F238E27FC236}">
                    <a16:creationId xmlns:a16="http://schemas.microsoft.com/office/drawing/2014/main" xmlns="" id="{1ACC8B44-E3C5-0C19-AC9B-69410FD4D960}"/>
                  </a:ext>
                </a:extLst>
              </p:cNvPr>
              <p:cNvSpPr/>
              <p:nvPr/>
            </p:nvSpPr>
            <p:spPr>
              <a:xfrm>
                <a:off x="1438671" y="3507116"/>
                <a:ext cx="751594" cy="402456"/>
              </a:xfrm>
              <a:custGeom>
                <a:avLst/>
                <a:gdLst>
                  <a:gd name="connsiteX0" fmla="*/ 751595 w 751594"/>
                  <a:gd name="connsiteY0" fmla="*/ 319481 h 402456"/>
                  <a:gd name="connsiteX1" fmla="*/ 746913 w 751594"/>
                  <a:gd name="connsiteY1" fmla="*/ 379036 h 402456"/>
                  <a:gd name="connsiteX2" fmla="*/ 644585 w 751594"/>
                  <a:gd name="connsiteY2" fmla="*/ 402457 h 402456"/>
                  <a:gd name="connsiteX3" fmla="*/ 169727 w 751594"/>
                  <a:gd name="connsiteY3" fmla="*/ 178959 h 402456"/>
                  <a:gd name="connsiteX4" fmla="*/ 28607 w 751594"/>
                  <a:gd name="connsiteY4" fmla="*/ 140817 h 402456"/>
                  <a:gd name="connsiteX5" fmla="*/ 3861 w 751594"/>
                  <a:gd name="connsiteY5" fmla="*/ 51150 h 402456"/>
                  <a:gd name="connsiteX6" fmla="*/ 30614 w 751594"/>
                  <a:gd name="connsiteY6" fmla="*/ 2302 h 402456"/>
                  <a:gd name="connsiteX7" fmla="*/ 52016 w 751594"/>
                  <a:gd name="connsiteY7" fmla="*/ 4310 h 402456"/>
                  <a:gd name="connsiteX8" fmla="*/ 177084 w 751594"/>
                  <a:gd name="connsiteY8" fmla="*/ 99999 h 402456"/>
                  <a:gd name="connsiteX9" fmla="*/ 504134 w 751594"/>
                  <a:gd name="connsiteY9" fmla="*/ 178959 h 402456"/>
                  <a:gd name="connsiteX10" fmla="*/ 751595 w 751594"/>
                  <a:gd name="connsiteY10" fmla="*/ 319481 h 40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1594" h="402456">
                    <a:moveTo>
                      <a:pt x="751595" y="319481"/>
                    </a:moveTo>
                    <a:cubicBezTo>
                      <a:pt x="751595" y="319481"/>
                      <a:pt x="746913" y="368330"/>
                      <a:pt x="746913" y="379036"/>
                    </a:cubicBezTo>
                    <a:cubicBezTo>
                      <a:pt x="746913" y="389743"/>
                      <a:pt x="696752" y="402457"/>
                      <a:pt x="644585" y="402457"/>
                    </a:cubicBezTo>
                    <a:cubicBezTo>
                      <a:pt x="592417" y="402457"/>
                      <a:pt x="205843" y="193680"/>
                      <a:pt x="169727" y="178959"/>
                    </a:cubicBezTo>
                    <a:cubicBezTo>
                      <a:pt x="133611" y="164238"/>
                      <a:pt x="49341" y="142825"/>
                      <a:pt x="28607" y="140817"/>
                    </a:cubicBezTo>
                    <a:cubicBezTo>
                      <a:pt x="7874" y="138810"/>
                      <a:pt x="-7509" y="85277"/>
                      <a:pt x="3861" y="51150"/>
                    </a:cubicBezTo>
                    <a:cubicBezTo>
                      <a:pt x="11218" y="28399"/>
                      <a:pt x="18575" y="8994"/>
                      <a:pt x="30614" y="2302"/>
                    </a:cubicBezTo>
                    <a:cubicBezTo>
                      <a:pt x="36633" y="-1044"/>
                      <a:pt x="43321" y="-1044"/>
                      <a:pt x="52016" y="4310"/>
                    </a:cubicBezTo>
                    <a:cubicBezTo>
                      <a:pt x="76762" y="19031"/>
                      <a:pt x="177084" y="99999"/>
                      <a:pt x="177084" y="99999"/>
                    </a:cubicBezTo>
                    <a:cubicBezTo>
                      <a:pt x="177084" y="99999"/>
                      <a:pt x="411169" y="140148"/>
                      <a:pt x="504134" y="178959"/>
                    </a:cubicBezTo>
                    <a:cubicBezTo>
                      <a:pt x="597099" y="217101"/>
                      <a:pt x="706115" y="263942"/>
                      <a:pt x="751595" y="319481"/>
                    </a:cubicBezTo>
                    <a:close/>
                  </a:path>
                </a:pathLst>
              </a:custGeom>
              <a:solidFill>
                <a:srgbClr val="D98A7A"/>
              </a:solidFill>
              <a:ln w="6671" cap="flat">
                <a:noFill/>
                <a:prstDash val="solid"/>
                <a:miter/>
              </a:ln>
            </p:spPr>
            <p:txBody>
              <a:bodyPr rtlCol="0" anchor="ctr"/>
              <a:lstStyle/>
              <a:p>
                <a:endParaRPr lang="pt-BR"/>
              </a:p>
            </p:txBody>
          </p:sp>
          <p:sp>
            <p:nvSpPr>
              <p:cNvPr id="143" name="Freeform: Shape 142">
                <a:extLst>
                  <a:ext uri="{FF2B5EF4-FFF2-40B4-BE49-F238E27FC236}">
                    <a16:creationId xmlns:a16="http://schemas.microsoft.com/office/drawing/2014/main" xmlns="" id="{DC57AC0D-CECD-ABC7-8394-A25C898FDC3D}"/>
                  </a:ext>
                </a:extLst>
              </p:cNvPr>
              <p:cNvSpPr/>
              <p:nvPr/>
            </p:nvSpPr>
            <p:spPr>
              <a:xfrm>
                <a:off x="1342204" y="3509418"/>
                <a:ext cx="126412" cy="133830"/>
              </a:xfrm>
              <a:custGeom>
                <a:avLst/>
                <a:gdLst>
                  <a:gd name="connsiteX0" fmla="*/ 6695 w 126412"/>
                  <a:gd name="connsiteY0" fmla="*/ 14721 h 133830"/>
                  <a:gd name="connsiteX1" fmla="*/ 126413 w 126412"/>
                  <a:gd name="connsiteY1" fmla="*/ 0 h 133830"/>
                  <a:gd name="connsiteX2" fmla="*/ 99660 w 126412"/>
                  <a:gd name="connsiteY2" fmla="*/ 48848 h 133830"/>
                  <a:gd name="connsiteX3" fmla="*/ 115712 w 126412"/>
                  <a:gd name="connsiteY3" fmla="*/ 123124 h 133830"/>
                  <a:gd name="connsiteX4" fmla="*/ 49499 w 126412"/>
                  <a:gd name="connsiteY4" fmla="*/ 133831 h 133830"/>
                  <a:gd name="connsiteX5" fmla="*/ 4020 w 126412"/>
                  <a:gd name="connsiteY5" fmla="*/ 63570 h 133830"/>
                  <a:gd name="connsiteX6" fmla="*/ 2013 w 126412"/>
                  <a:gd name="connsiteY6" fmla="*/ 42157 h 133830"/>
                  <a:gd name="connsiteX7" fmla="*/ 6695 w 126412"/>
                  <a:gd name="connsiteY7" fmla="*/ 14721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412" h="133830">
                    <a:moveTo>
                      <a:pt x="6695" y="14721"/>
                    </a:moveTo>
                    <a:lnTo>
                      <a:pt x="126413" y="0"/>
                    </a:lnTo>
                    <a:lnTo>
                      <a:pt x="99660" y="48848"/>
                    </a:lnTo>
                    <a:lnTo>
                      <a:pt x="115712" y="123124"/>
                    </a:lnTo>
                    <a:lnTo>
                      <a:pt x="49499" y="133831"/>
                    </a:lnTo>
                    <a:cubicBezTo>
                      <a:pt x="49499" y="133831"/>
                      <a:pt x="6026" y="70261"/>
                      <a:pt x="4020" y="63570"/>
                    </a:cubicBezTo>
                    <a:cubicBezTo>
                      <a:pt x="2013" y="56878"/>
                      <a:pt x="-2668" y="48848"/>
                      <a:pt x="2013" y="42157"/>
                    </a:cubicBezTo>
                    <a:cubicBezTo>
                      <a:pt x="6695" y="36134"/>
                      <a:pt x="7" y="19405"/>
                      <a:pt x="6695" y="14721"/>
                    </a:cubicBezTo>
                    <a:close/>
                  </a:path>
                </a:pathLst>
              </a:custGeom>
              <a:solidFill>
                <a:srgbClr val="D98A7A"/>
              </a:solidFill>
              <a:ln w="6671" cap="flat">
                <a:noFill/>
                <a:prstDash val="solid"/>
                <a:miter/>
              </a:ln>
            </p:spPr>
            <p:txBody>
              <a:bodyPr rtlCol="0" anchor="ctr"/>
              <a:lstStyle/>
              <a:p>
                <a:endParaRPr lang="pt-BR"/>
              </a:p>
            </p:txBody>
          </p:sp>
          <p:sp>
            <p:nvSpPr>
              <p:cNvPr id="144" name="Freeform: Shape 143">
                <a:extLst>
                  <a:ext uri="{FF2B5EF4-FFF2-40B4-BE49-F238E27FC236}">
                    <a16:creationId xmlns:a16="http://schemas.microsoft.com/office/drawing/2014/main" xmlns="" id="{8C4F2325-D326-D8F1-D235-5BF320E2B799}"/>
                  </a:ext>
                </a:extLst>
              </p:cNvPr>
              <p:cNvSpPr/>
              <p:nvPr/>
            </p:nvSpPr>
            <p:spPr>
              <a:xfrm>
                <a:off x="836101" y="3765290"/>
                <a:ext cx="1137543" cy="1275822"/>
              </a:xfrm>
              <a:custGeom>
                <a:avLst/>
                <a:gdLst>
                  <a:gd name="connsiteX0" fmla="*/ 1051193 w 1137543"/>
                  <a:gd name="connsiteY0" fmla="*/ 141606 h 1275822"/>
                  <a:gd name="connsiteX1" fmla="*/ 833160 w 1137543"/>
                  <a:gd name="connsiteY1" fmla="*/ 141606 h 1275822"/>
                  <a:gd name="connsiteX2" fmla="*/ 199125 w 1137543"/>
                  <a:gd name="connsiteY2" fmla="*/ 11121 h 1275822"/>
                  <a:gd name="connsiteX3" fmla="*/ 11188 w 1137543"/>
                  <a:gd name="connsiteY3" fmla="*/ 118855 h 1275822"/>
                  <a:gd name="connsiteX4" fmla="*/ 301453 w 1137543"/>
                  <a:gd name="connsiteY4" fmla="*/ 1275823 h 1275822"/>
                  <a:gd name="connsiteX5" fmla="*/ 445248 w 1137543"/>
                  <a:gd name="connsiteY5" fmla="*/ 1251733 h 1275822"/>
                  <a:gd name="connsiteX6" fmla="*/ 354289 w 1137543"/>
                  <a:gd name="connsiteY6" fmla="*/ 481536 h 1275822"/>
                  <a:gd name="connsiteX7" fmla="*/ 281389 w 1137543"/>
                  <a:gd name="connsiteY7" fmla="*/ 339676 h 1275822"/>
                  <a:gd name="connsiteX8" fmla="*/ 905392 w 1137543"/>
                  <a:gd name="connsiteY8" fmla="*/ 549790 h 1275822"/>
                  <a:gd name="connsiteX9" fmla="*/ 1051193 w 1137543"/>
                  <a:gd name="connsiteY9" fmla="*/ 141606 h 127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543" h="1275822">
                    <a:moveTo>
                      <a:pt x="1051193" y="141606"/>
                    </a:moveTo>
                    <a:lnTo>
                      <a:pt x="833160" y="141606"/>
                    </a:lnTo>
                    <a:lnTo>
                      <a:pt x="199125" y="11121"/>
                    </a:lnTo>
                    <a:cubicBezTo>
                      <a:pt x="199125" y="11121"/>
                      <a:pt x="-55693" y="-51111"/>
                      <a:pt x="11188" y="118855"/>
                    </a:cubicBezTo>
                    <a:cubicBezTo>
                      <a:pt x="78070" y="288820"/>
                      <a:pt x="301453" y="1275823"/>
                      <a:pt x="301453" y="1275823"/>
                    </a:cubicBezTo>
                    <a:lnTo>
                      <a:pt x="445248" y="1251733"/>
                    </a:lnTo>
                    <a:cubicBezTo>
                      <a:pt x="445248" y="1251733"/>
                      <a:pt x="421171" y="589270"/>
                      <a:pt x="354289" y="481536"/>
                    </a:cubicBezTo>
                    <a:cubicBezTo>
                      <a:pt x="287408" y="373802"/>
                      <a:pt x="281389" y="339676"/>
                      <a:pt x="281389" y="339676"/>
                    </a:cubicBezTo>
                    <a:cubicBezTo>
                      <a:pt x="281389" y="339676"/>
                      <a:pt x="724143" y="561166"/>
                      <a:pt x="905392" y="549790"/>
                    </a:cubicBezTo>
                    <a:cubicBezTo>
                      <a:pt x="1087978" y="538414"/>
                      <a:pt x="1239130" y="407929"/>
                      <a:pt x="1051193" y="141606"/>
                    </a:cubicBezTo>
                    <a:close/>
                  </a:path>
                </a:pathLst>
              </a:custGeom>
              <a:solidFill>
                <a:schemeClr val="accent1">
                  <a:lumMod val="50000"/>
                </a:schemeClr>
              </a:solidFill>
              <a:ln w="6671" cap="flat">
                <a:noFill/>
                <a:prstDash val="solid"/>
                <a:miter/>
              </a:ln>
            </p:spPr>
            <p:txBody>
              <a:bodyPr rtlCol="0" anchor="ctr"/>
              <a:lstStyle/>
              <a:p>
                <a:endParaRPr lang="pt-BR"/>
              </a:p>
            </p:txBody>
          </p:sp>
          <p:sp>
            <p:nvSpPr>
              <p:cNvPr id="145" name="Freeform: Shape 144">
                <a:extLst>
                  <a:ext uri="{FF2B5EF4-FFF2-40B4-BE49-F238E27FC236}">
                    <a16:creationId xmlns:a16="http://schemas.microsoft.com/office/drawing/2014/main" xmlns="" id="{29100034-4704-E3B3-1FD6-BCE385DD4D48}"/>
                  </a:ext>
                </a:extLst>
              </p:cNvPr>
              <p:cNvSpPr/>
              <p:nvPr/>
            </p:nvSpPr>
            <p:spPr>
              <a:xfrm>
                <a:off x="847289" y="3884145"/>
                <a:ext cx="8025" cy="21412"/>
              </a:xfrm>
              <a:custGeom>
                <a:avLst/>
                <a:gdLst>
                  <a:gd name="connsiteX0" fmla="*/ 0 w 8025"/>
                  <a:gd name="connsiteY0" fmla="*/ 0 h 21412"/>
                  <a:gd name="connsiteX1" fmla="*/ 8026 w 8025"/>
                  <a:gd name="connsiteY1" fmla="*/ 21413 h 21412"/>
                </a:gdLst>
                <a:ahLst/>
                <a:cxnLst>
                  <a:cxn ang="0">
                    <a:pos x="connsiteX0" y="connsiteY0"/>
                  </a:cxn>
                  <a:cxn ang="0">
                    <a:pos x="connsiteX1" y="connsiteY1"/>
                  </a:cxn>
                </a:cxnLst>
                <a:rect l="l" t="t" r="r" b="b"/>
                <a:pathLst>
                  <a:path w="8025" h="21412">
                    <a:moveTo>
                      <a:pt x="0" y="0"/>
                    </a:moveTo>
                    <a:cubicBezTo>
                      <a:pt x="2675" y="6022"/>
                      <a:pt x="4682" y="13383"/>
                      <a:pt x="8026" y="21413"/>
                    </a:cubicBezTo>
                  </a:path>
                </a:pathLst>
              </a:custGeom>
              <a:noFill/>
              <a:ln w="6671" cap="flat">
                <a:solidFill>
                  <a:srgbClr val="1554A1"/>
                </a:solidFill>
                <a:prstDash val="solid"/>
                <a:miter/>
              </a:ln>
            </p:spPr>
            <p:txBody>
              <a:bodyPr rtlCol="0" anchor="ctr"/>
              <a:lstStyle/>
              <a:p>
                <a:endParaRPr lang="pt-BR"/>
              </a:p>
            </p:txBody>
          </p:sp>
          <p:sp>
            <p:nvSpPr>
              <p:cNvPr id="146" name="Freeform: Shape 145">
                <a:extLst>
                  <a:ext uri="{FF2B5EF4-FFF2-40B4-BE49-F238E27FC236}">
                    <a16:creationId xmlns:a16="http://schemas.microsoft.com/office/drawing/2014/main" xmlns="" id="{C5FFD2F1-0219-1BF3-4FD1-16FAC6A8BBF3}"/>
                  </a:ext>
                </a:extLst>
              </p:cNvPr>
              <p:cNvSpPr/>
              <p:nvPr/>
            </p:nvSpPr>
            <p:spPr>
              <a:xfrm>
                <a:off x="1117489" y="4104966"/>
                <a:ext cx="401288" cy="167288"/>
              </a:xfrm>
              <a:custGeom>
                <a:avLst/>
                <a:gdLst>
                  <a:gd name="connsiteX0" fmla="*/ 72901 w 401288"/>
                  <a:gd name="connsiteY0" fmla="*/ 141861 h 167288"/>
                  <a:gd name="connsiteX1" fmla="*/ 0 w 401288"/>
                  <a:gd name="connsiteY1" fmla="*/ 0 h 167288"/>
                  <a:gd name="connsiteX2" fmla="*/ 401288 w 401288"/>
                  <a:gd name="connsiteY2" fmla="*/ 167289 h 167288"/>
                </a:gdLst>
                <a:ahLst/>
                <a:cxnLst>
                  <a:cxn ang="0">
                    <a:pos x="connsiteX0" y="connsiteY0"/>
                  </a:cxn>
                  <a:cxn ang="0">
                    <a:pos x="connsiteX1" y="connsiteY1"/>
                  </a:cxn>
                  <a:cxn ang="0">
                    <a:pos x="connsiteX2" y="connsiteY2"/>
                  </a:cxn>
                </a:cxnLst>
                <a:rect l="l" t="t" r="r" b="b"/>
                <a:pathLst>
                  <a:path w="401288" h="167288">
                    <a:moveTo>
                      <a:pt x="72901" y="141861"/>
                    </a:moveTo>
                    <a:cubicBezTo>
                      <a:pt x="6019" y="34127"/>
                      <a:pt x="0" y="0"/>
                      <a:pt x="0" y="0"/>
                    </a:cubicBezTo>
                    <a:cubicBezTo>
                      <a:pt x="0" y="0"/>
                      <a:pt x="210676" y="105726"/>
                      <a:pt x="401288" y="167289"/>
                    </a:cubicBezTo>
                  </a:path>
                </a:pathLst>
              </a:custGeom>
              <a:noFill/>
              <a:ln w="6671" cap="rnd">
                <a:solidFill>
                  <a:srgbClr val="000000"/>
                </a:solidFill>
                <a:prstDash val="solid"/>
                <a:round/>
              </a:ln>
            </p:spPr>
            <p:txBody>
              <a:bodyPr rtlCol="0" anchor="ctr"/>
              <a:lstStyle/>
              <a:p>
                <a:endParaRPr lang="pt-BR"/>
              </a:p>
            </p:txBody>
          </p:sp>
          <p:sp>
            <p:nvSpPr>
              <p:cNvPr id="147" name="Freeform: Shape 146">
                <a:extLst>
                  <a:ext uri="{FF2B5EF4-FFF2-40B4-BE49-F238E27FC236}">
                    <a16:creationId xmlns:a16="http://schemas.microsoft.com/office/drawing/2014/main" xmlns="" id="{7B0E2597-7E1E-FCF3-B87F-D44CA8A5EB0D}"/>
                  </a:ext>
                </a:extLst>
              </p:cNvPr>
              <p:cNvSpPr/>
              <p:nvPr/>
            </p:nvSpPr>
            <p:spPr>
              <a:xfrm>
                <a:off x="855315" y="3905558"/>
                <a:ext cx="123730" cy="461716"/>
              </a:xfrm>
              <a:custGeom>
                <a:avLst/>
                <a:gdLst>
                  <a:gd name="connsiteX0" fmla="*/ 0 w 123730"/>
                  <a:gd name="connsiteY0" fmla="*/ 0 h 461716"/>
                  <a:gd name="connsiteX1" fmla="*/ 123730 w 123730"/>
                  <a:gd name="connsiteY1" fmla="*/ 461717 h 461716"/>
                </a:gdLst>
                <a:ahLst/>
                <a:cxnLst>
                  <a:cxn ang="0">
                    <a:pos x="connsiteX0" y="connsiteY0"/>
                  </a:cxn>
                  <a:cxn ang="0">
                    <a:pos x="connsiteX1" y="connsiteY1"/>
                  </a:cxn>
                </a:cxnLst>
                <a:rect l="l" t="t" r="r" b="b"/>
                <a:pathLst>
                  <a:path w="123730" h="461716">
                    <a:moveTo>
                      <a:pt x="0" y="0"/>
                    </a:moveTo>
                    <a:cubicBezTo>
                      <a:pt x="28090" y="82975"/>
                      <a:pt x="75576" y="266324"/>
                      <a:pt x="123730" y="461717"/>
                    </a:cubicBezTo>
                  </a:path>
                </a:pathLst>
              </a:custGeom>
              <a:noFill/>
              <a:ln w="6671" cap="rnd">
                <a:solidFill>
                  <a:srgbClr val="000000"/>
                </a:solidFill>
                <a:prstDash val="solid"/>
                <a:round/>
              </a:ln>
            </p:spPr>
            <p:txBody>
              <a:bodyPr rtlCol="0" anchor="ctr"/>
              <a:lstStyle/>
              <a:p>
                <a:endParaRPr lang="pt-BR"/>
              </a:p>
            </p:txBody>
          </p:sp>
          <p:grpSp>
            <p:nvGrpSpPr>
              <p:cNvPr id="14" name="Graphic 4">
                <a:extLst>
                  <a:ext uri="{FF2B5EF4-FFF2-40B4-BE49-F238E27FC236}">
                    <a16:creationId xmlns:a16="http://schemas.microsoft.com/office/drawing/2014/main" xmlns="" id="{5C689BE3-48FA-2358-07B3-9410150D2FC0}"/>
                  </a:ext>
                </a:extLst>
              </p:cNvPr>
              <p:cNvGrpSpPr/>
              <p:nvPr/>
            </p:nvGrpSpPr>
            <p:grpSpPr>
              <a:xfrm>
                <a:off x="242682" y="3627859"/>
                <a:ext cx="1414540" cy="1584558"/>
                <a:chOff x="242682" y="3627859"/>
                <a:chExt cx="1414540" cy="1584558"/>
              </a:xfrm>
              <a:solidFill>
                <a:srgbClr val="13243A"/>
              </a:solidFill>
            </p:grpSpPr>
            <p:sp>
              <p:nvSpPr>
                <p:cNvPr id="160" name="Freeform: Shape 159">
                  <a:extLst>
                    <a:ext uri="{FF2B5EF4-FFF2-40B4-BE49-F238E27FC236}">
                      <a16:creationId xmlns:a16="http://schemas.microsoft.com/office/drawing/2014/main" xmlns="" id="{8F6791B2-A477-8ED4-2F3C-23249E88844B}"/>
                    </a:ext>
                  </a:extLst>
                </p:cNvPr>
                <p:cNvSpPr/>
                <p:nvPr/>
              </p:nvSpPr>
              <p:spPr>
                <a:xfrm>
                  <a:off x="242682" y="3677376"/>
                  <a:ext cx="318355" cy="1535040"/>
                </a:xfrm>
                <a:custGeom>
                  <a:avLst/>
                  <a:gdLst>
                    <a:gd name="connsiteX0" fmla="*/ 102328 w 318355"/>
                    <a:gd name="connsiteY0" fmla="*/ 1535041 h 1535040"/>
                    <a:gd name="connsiteX1" fmla="*/ 0 w 318355"/>
                    <a:gd name="connsiteY1" fmla="*/ 1535041 h 1535040"/>
                    <a:gd name="connsiteX2" fmla="*/ 169210 w 318355"/>
                    <a:gd name="connsiteY2" fmla="*/ 0 h 1535040"/>
                    <a:gd name="connsiteX3" fmla="*/ 318355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102328" y="1535041"/>
                      </a:moveTo>
                      <a:lnTo>
                        <a:pt x="0" y="1535041"/>
                      </a:lnTo>
                      <a:lnTo>
                        <a:pt x="169210" y="0"/>
                      </a:lnTo>
                      <a:lnTo>
                        <a:pt x="318355" y="0"/>
                      </a:lnTo>
                      <a:close/>
                    </a:path>
                  </a:pathLst>
                </a:custGeom>
                <a:solidFill>
                  <a:srgbClr val="13243A"/>
                </a:solidFill>
                <a:ln w="6671" cap="flat">
                  <a:noFill/>
                  <a:prstDash val="solid"/>
                  <a:miter/>
                </a:ln>
              </p:spPr>
              <p:txBody>
                <a:bodyPr rtlCol="0" anchor="ctr"/>
                <a:lstStyle/>
                <a:p>
                  <a:endParaRPr lang="pt-BR"/>
                </a:p>
              </p:txBody>
            </p:sp>
            <p:sp>
              <p:nvSpPr>
                <p:cNvPr id="161" name="Freeform: Shape 160">
                  <a:extLst>
                    <a:ext uri="{FF2B5EF4-FFF2-40B4-BE49-F238E27FC236}">
                      <a16:creationId xmlns:a16="http://schemas.microsoft.com/office/drawing/2014/main" xmlns="" id="{769BB454-5E0A-F8E9-C57F-48696CAFB1CE}"/>
                    </a:ext>
                  </a:extLst>
                </p:cNvPr>
                <p:cNvSpPr/>
                <p:nvPr/>
              </p:nvSpPr>
              <p:spPr>
                <a:xfrm>
                  <a:off x="1279342" y="3677376"/>
                  <a:ext cx="318355" cy="1535040"/>
                </a:xfrm>
                <a:custGeom>
                  <a:avLst/>
                  <a:gdLst>
                    <a:gd name="connsiteX0" fmla="*/ 215358 w 318355"/>
                    <a:gd name="connsiteY0" fmla="*/ 1535041 h 1535040"/>
                    <a:gd name="connsiteX1" fmla="*/ 318355 w 318355"/>
                    <a:gd name="connsiteY1" fmla="*/ 1535041 h 1535040"/>
                    <a:gd name="connsiteX2" fmla="*/ 149145 w 318355"/>
                    <a:gd name="connsiteY2" fmla="*/ 0 h 1535040"/>
                    <a:gd name="connsiteX3" fmla="*/ 0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215358" y="1535041"/>
                      </a:moveTo>
                      <a:lnTo>
                        <a:pt x="318355" y="1535041"/>
                      </a:lnTo>
                      <a:lnTo>
                        <a:pt x="149145" y="0"/>
                      </a:lnTo>
                      <a:lnTo>
                        <a:pt x="0" y="0"/>
                      </a:lnTo>
                      <a:close/>
                    </a:path>
                  </a:pathLst>
                </a:custGeom>
                <a:solidFill>
                  <a:srgbClr val="13243A"/>
                </a:solidFill>
                <a:ln w="6671" cap="flat">
                  <a:noFill/>
                  <a:prstDash val="solid"/>
                  <a:miter/>
                </a:ln>
              </p:spPr>
              <p:txBody>
                <a:bodyPr rtlCol="0" anchor="ctr"/>
                <a:lstStyle/>
                <a:p>
                  <a:endParaRPr lang="pt-BR"/>
                </a:p>
              </p:txBody>
            </p:sp>
            <p:sp>
              <p:nvSpPr>
                <p:cNvPr id="162" name="Freeform: Shape 161">
                  <a:extLst>
                    <a:ext uri="{FF2B5EF4-FFF2-40B4-BE49-F238E27FC236}">
                      <a16:creationId xmlns:a16="http://schemas.microsoft.com/office/drawing/2014/main" xmlns="" id="{750EACBC-FCF5-F91E-7A5F-1E7383E95516}"/>
                    </a:ext>
                  </a:extLst>
                </p:cNvPr>
                <p:cNvSpPr/>
                <p:nvPr/>
              </p:nvSpPr>
              <p:spPr>
                <a:xfrm>
                  <a:off x="290836" y="3627859"/>
                  <a:ext cx="1366385" cy="89666"/>
                </a:xfrm>
                <a:custGeom>
                  <a:avLst/>
                  <a:gdLst>
                    <a:gd name="connsiteX0" fmla="*/ 0 w 1366385"/>
                    <a:gd name="connsiteY0" fmla="*/ 0 h 89666"/>
                    <a:gd name="connsiteX1" fmla="*/ 1366386 w 1366385"/>
                    <a:gd name="connsiteY1" fmla="*/ 0 h 89666"/>
                    <a:gd name="connsiteX2" fmla="*/ 1366386 w 1366385"/>
                    <a:gd name="connsiteY2" fmla="*/ 89667 h 89666"/>
                    <a:gd name="connsiteX3" fmla="*/ 0 w 1366385"/>
                    <a:gd name="connsiteY3" fmla="*/ 89667 h 89666"/>
                  </a:gdLst>
                  <a:ahLst/>
                  <a:cxnLst>
                    <a:cxn ang="0">
                      <a:pos x="connsiteX0" y="connsiteY0"/>
                    </a:cxn>
                    <a:cxn ang="0">
                      <a:pos x="connsiteX1" y="connsiteY1"/>
                    </a:cxn>
                    <a:cxn ang="0">
                      <a:pos x="connsiteX2" y="connsiteY2"/>
                    </a:cxn>
                    <a:cxn ang="0">
                      <a:pos x="connsiteX3" y="connsiteY3"/>
                    </a:cxn>
                  </a:cxnLst>
                  <a:rect l="l" t="t" r="r" b="b"/>
                  <a:pathLst>
                    <a:path w="1366385" h="89666">
                      <a:moveTo>
                        <a:pt x="0" y="0"/>
                      </a:moveTo>
                      <a:lnTo>
                        <a:pt x="1366386" y="0"/>
                      </a:lnTo>
                      <a:lnTo>
                        <a:pt x="1366386" y="89667"/>
                      </a:lnTo>
                      <a:lnTo>
                        <a:pt x="0" y="89667"/>
                      </a:lnTo>
                      <a:close/>
                    </a:path>
                  </a:pathLst>
                </a:custGeom>
                <a:solidFill>
                  <a:srgbClr val="13243A"/>
                </a:solidFill>
                <a:ln w="6671" cap="flat">
                  <a:noFill/>
                  <a:prstDash val="solid"/>
                  <a:miter/>
                </a:ln>
              </p:spPr>
              <p:txBody>
                <a:bodyPr rtlCol="0" anchor="ctr"/>
                <a:lstStyle/>
                <a:p>
                  <a:endParaRPr lang="pt-BR"/>
                </a:p>
              </p:txBody>
            </p:sp>
          </p:grpSp>
          <p:sp>
            <p:nvSpPr>
              <p:cNvPr id="149" name="Freeform: Shape 148">
                <a:extLst>
                  <a:ext uri="{FF2B5EF4-FFF2-40B4-BE49-F238E27FC236}">
                    <a16:creationId xmlns:a16="http://schemas.microsoft.com/office/drawing/2014/main" xmlns="" id="{CE0B5E15-DFE0-1355-7EAE-029D3AB3D637}"/>
                  </a:ext>
                </a:extLst>
              </p:cNvPr>
              <p:cNvSpPr/>
              <p:nvPr/>
            </p:nvSpPr>
            <p:spPr>
              <a:xfrm>
                <a:off x="1345555" y="3533508"/>
                <a:ext cx="80926" cy="17398"/>
              </a:xfrm>
              <a:custGeom>
                <a:avLst/>
                <a:gdLst>
                  <a:gd name="connsiteX0" fmla="*/ 0 w 80926"/>
                  <a:gd name="connsiteY0" fmla="*/ 17398 h 17398"/>
                  <a:gd name="connsiteX1" fmla="*/ 80926 w 80926"/>
                  <a:gd name="connsiteY1" fmla="*/ 0 h 17398"/>
                </a:gdLst>
                <a:ahLst/>
                <a:cxnLst>
                  <a:cxn ang="0">
                    <a:pos x="connsiteX0" y="connsiteY0"/>
                  </a:cxn>
                  <a:cxn ang="0">
                    <a:pos x="connsiteX1" y="connsiteY1"/>
                  </a:cxn>
                </a:cxnLst>
                <a:rect l="l" t="t" r="r" b="b"/>
                <a:pathLst>
                  <a:path w="80926" h="17398">
                    <a:moveTo>
                      <a:pt x="0" y="17398"/>
                    </a:moveTo>
                    <a:lnTo>
                      <a:pt x="80926" y="0"/>
                    </a:lnTo>
                  </a:path>
                </a:pathLst>
              </a:custGeom>
              <a:ln w="6671" cap="rnd">
                <a:solidFill>
                  <a:srgbClr val="000000"/>
                </a:solidFill>
                <a:prstDash val="solid"/>
                <a:round/>
              </a:ln>
            </p:spPr>
            <p:txBody>
              <a:bodyPr rtlCol="0" anchor="ctr"/>
              <a:lstStyle/>
              <a:p>
                <a:endParaRPr lang="pt-BR"/>
              </a:p>
            </p:txBody>
          </p:sp>
          <p:sp>
            <p:nvSpPr>
              <p:cNvPr id="150" name="Freeform: Shape 149">
                <a:extLst>
                  <a:ext uri="{FF2B5EF4-FFF2-40B4-BE49-F238E27FC236}">
                    <a16:creationId xmlns:a16="http://schemas.microsoft.com/office/drawing/2014/main" xmlns="" id="{1F3B24C7-353B-6F3E-0AEA-33143E109ED2}"/>
                  </a:ext>
                </a:extLst>
              </p:cNvPr>
              <p:cNvSpPr/>
              <p:nvPr/>
            </p:nvSpPr>
            <p:spPr>
              <a:xfrm>
                <a:off x="1358262" y="3562951"/>
                <a:ext cx="89620" cy="22751"/>
              </a:xfrm>
              <a:custGeom>
                <a:avLst/>
                <a:gdLst>
                  <a:gd name="connsiteX0" fmla="*/ 0 w 89620"/>
                  <a:gd name="connsiteY0" fmla="*/ 22751 h 22751"/>
                  <a:gd name="connsiteX1" fmla="*/ 89621 w 89620"/>
                  <a:gd name="connsiteY1" fmla="*/ 0 h 22751"/>
                </a:gdLst>
                <a:ahLst/>
                <a:cxnLst>
                  <a:cxn ang="0">
                    <a:pos x="connsiteX0" y="connsiteY0"/>
                  </a:cxn>
                  <a:cxn ang="0">
                    <a:pos x="connsiteX1" y="connsiteY1"/>
                  </a:cxn>
                </a:cxnLst>
                <a:rect l="l" t="t" r="r" b="b"/>
                <a:pathLst>
                  <a:path w="89620" h="22751">
                    <a:moveTo>
                      <a:pt x="0" y="22751"/>
                    </a:moveTo>
                    <a:lnTo>
                      <a:pt x="89621" y="0"/>
                    </a:lnTo>
                  </a:path>
                </a:pathLst>
              </a:custGeom>
              <a:ln w="6671" cap="rnd">
                <a:solidFill>
                  <a:srgbClr val="000000"/>
                </a:solidFill>
                <a:prstDash val="solid"/>
                <a:round/>
              </a:ln>
            </p:spPr>
            <p:txBody>
              <a:bodyPr rtlCol="0" anchor="ctr"/>
              <a:lstStyle/>
              <a:p>
                <a:endParaRPr lang="pt-BR"/>
              </a:p>
            </p:txBody>
          </p:sp>
          <p:sp>
            <p:nvSpPr>
              <p:cNvPr id="151" name="Freeform: Shape 150">
                <a:extLst>
                  <a:ext uri="{FF2B5EF4-FFF2-40B4-BE49-F238E27FC236}">
                    <a16:creationId xmlns:a16="http://schemas.microsoft.com/office/drawing/2014/main" xmlns="" id="{AA7A14AC-54ED-7B86-B8A5-00BAD829C23D}"/>
                  </a:ext>
                </a:extLst>
              </p:cNvPr>
              <p:cNvSpPr/>
              <p:nvPr/>
            </p:nvSpPr>
            <p:spPr>
              <a:xfrm>
                <a:off x="1376989" y="3597747"/>
                <a:ext cx="73569" cy="23420"/>
              </a:xfrm>
              <a:custGeom>
                <a:avLst/>
                <a:gdLst>
                  <a:gd name="connsiteX0" fmla="*/ 0 w 73569"/>
                  <a:gd name="connsiteY0" fmla="*/ 23420 h 23420"/>
                  <a:gd name="connsiteX1" fmla="*/ 73570 w 73569"/>
                  <a:gd name="connsiteY1" fmla="*/ 0 h 23420"/>
                </a:gdLst>
                <a:ahLst/>
                <a:cxnLst>
                  <a:cxn ang="0">
                    <a:pos x="connsiteX0" y="connsiteY0"/>
                  </a:cxn>
                  <a:cxn ang="0">
                    <a:pos x="connsiteX1" y="connsiteY1"/>
                  </a:cxn>
                </a:cxnLst>
                <a:rect l="l" t="t" r="r" b="b"/>
                <a:pathLst>
                  <a:path w="73569" h="23420">
                    <a:moveTo>
                      <a:pt x="0" y="23420"/>
                    </a:moveTo>
                    <a:lnTo>
                      <a:pt x="73570" y="0"/>
                    </a:lnTo>
                  </a:path>
                </a:pathLst>
              </a:custGeom>
              <a:ln w="6671" cap="rnd">
                <a:solidFill>
                  <a:srgbClr val="000000"/>
                </a:solidFill>
                <a:prstDash val="solid"/>
                <a:round/>
              </a:ln>
            </p:spPr>
            <p:txBody>
              <a:bodyPr rtlCol="0" anchor="ctr"/>
              <a:lstStyle/>
              <a:p>
                <a:endParaRPr lang="pt-BR"/>
              </a:p>
            </p:txBody>
          </p:sp>
          <p:sp>
            <p:nvSpPr>
              <p:cNvPr id="152" name="Freeform: Shape 151">
                <a:extLst>
                  <a:ext uri="{FF2B5EF4-FFF2-40B4-BE49-F238E27FC236}">
                    <a16:creationId xmlns:a16="http://schemas.microsoft.com/office/drawing/2014/main" xmlns="" id="{797EE3AE-7655-4F5B-BBF0-E02C08E0F4B6}"/>
                  </a:ext>
                </a:extLst>
              </p:cNvPr>
              <p:cNvSpPr/>
              <p:nvPr/>
            </p:nvSpPr>
            <p:spPr>
              <a:xfrm>
                <a:off x="1455909" y="3240418"/>
                <a:ext cx="63537" cy="74945"/>
              </a:xfrm>
              <a:custGeom>
                <a:avLst/>
                <a:gdLst>
                  <a:gd name="connsiteX0" fmla="*/ 63537 w 63537"/>
                  <a:gd name="connsiteY0" fmla="*/ 0 h 74945"/>
                  <a:gd name="connsiteX1" fmla="*/ 0 w 63537"/>
                  <a:gd name="connsiteY1" fmla="*/ 74945 h 74945"/>
                </a:gdLst>
                <a:ahLst/>
                <a:cxnLst>
                  <a:cxn ang="0">
                    <a:pos x="connsiteX0" y="connsiteY0"/>
                  </a:cxn>
                  <a:cxn ang="0">
                    <a:pos x="connsiteX1" y="connsiteY1"/>
                  </a:cxn>
                </a:cxnLst>
                <a:rect l="l" t="t" r="r" b="b"/>
                <a:pathLst>
                  <a:path w="63537" h="74945">
                    <a:moveTo>
                      <a:pt x="63537" y="0"/>
                    </a:moveTo>
                    <a:lnTo>
                      <a:pt x="0" y="74945"/>
                    </a:lnTo>
                  </a:path>
                </a:pathLst>
              </a:custGeom>
              <a:ln w="6671" cap="rnd">
                <a:solidFill>
                  <a:srgbClr val="000000"/>
                </a:solidFill>
                <a:prstDash val="solid"/>
                <a:round/>
              </a:ln>
            </p:spPr>
            <p:txBody>
              <a:bodyPr rtlCol="0" anchor="ctr"/>
              <a:lstStyle/>
              <a:p>
                <a:endParaRPr lang="pt-BR"/>
              </a:p>
            </p:txBody>
          </p:sp>
          <p:sp>
            <p:nvSpPr>
              <p:cNvPr id="153" name="Freeform: Shape 152">
                <a:extLst>
                  <a:ext uri="{FF2B5EF4-FFF2-40B4-BE49-F238E27FC236}">
                    <a16:creationId xmlns:a16="http://schemas.microsoft.com/office/drawing/2014/main" xmlns="" id="{49776F40-FD08-FD0C-0396-9BF15CAA6FD9}"/>
                  </a:ext>
                </a:extLst>
              </p:cNvPr>
              <p:cNvSpPr/>
              <p:nvPr/>
            </p:nvSpPr>
            <p:spPr>
              <a:xfrm>
                <a:off x="1931435" y="3334769"/>
                <a:ext cx="18726" cy="135838"/>
              </a:xfrm>
              <a:custGeom>
                <a:avLst/>
                <a:gdLst>
                  <a:gd name="connsiteX0" fmla="*/ 0 w 18726"/>
                  <a:gd name="connsiteY0" fmla="*/ 0 h 135838"/>
                  <a:gd name="connsiteX1" fmla="*/ 18727 w 18726"/>
                  <a:gd name="connsiteY1" fmla="*/ 135838 h 135838"/>
                </a:gdLst>
                <a:ahLst/>
                <a:cxnLst>
                  <a:cxn ang="0">
                    <a:pos x="connsiteX0" y="connsiteY0"/>
                  </a:cxn>
                  <a:cxn ang="0">
                    <a:pos x="connsiteX1" y="connsiteY1"/>
                  </a:cxn>
                </a:cxnLst>
                <a:rect l="l" t="t" r="r" b="b"/>
                <a:pathLst>
                  <a:path w="18726" h="135838">
                    <a:moveTo>
                      <a:pt x="0" y="0"/>
                    </a:moveTo>
                    <a:cubicBezTo>
                      <a:pt x="0" y="0"/>
                      <a:pt x="12707" y="82306"/>
                      <a:pt x="18727" y="135838"/>
                    </a:cubicBezTo>
                  </a:path>
                </a:pathLst>
              </a:custGeom>
              <a:noFill/>
              <a:ln w="6671" cap="rnd">
                <a:solidFill>
                  <a:srgbClr val="000000"/>
                </a:solidFill>
                <a:prstDash val="solid"/>
                <a:round/>
              </a:ln>
            </p:spPr>
            <p:txBody>
              <a:bodyPr rtlCol="0" anchor="ctr"/>
              <a:lstStyle/>
              <a:p>
                <a:endParaRPr lang="pt-BR"/>
              </a:p>
            </p:txBody>
          </p:sp>
          <p:grpSp>
            <p:nvGrpSpPr>
              <p:cNvPr id="15" name="Graphic 4">
                <a:extLst>
                  <a:ext uri="{FF2B5EF4-FFF2-40B4-BE49-F238E27FC236}">
                    <a16:creationId xmlns:a16="http://schemas.microsoft.com/office/drawing/2014/main" xmlns="" id="{4C41F238-D40F-3570-FBCB-4EAC93FCF6D0}"/>
                  </a:ext>
                </a:extLst>
              </p:cNvPr>
              <p:cNvGrpSpPr/>
              <p:nvPr/>
            </p:nvGrpSpPr>
            <p:grpSpPr>
              <a:xfrm>
                <a:off x="290744" y="3093204"/>
                <a:ext cx="1129048" cy="535323"/>
                <a:chOff x="290744" y="3093204"/>
                <a:chExt cx="1129048" cy="535323"/>
              </a:xfrm>
            </p:grpSpPr>
            <p:sp>
              <p:nvSpPr>
                <p:cNvPr id="156" name="Freeform: Shape 155">
                  <a:extLst>
                    <a:ext uri="{FF2B5EF4-FFF2-40B4-BE49-F238E27FC236}">
                      <a16:creationId xmlns:a16="http://schemas.microsoft.com/office/drawing/2014/main" xmlns="" id="{D8F8AA57-D453-BCE8-F36B-270BF362A6AF}"/>
                    </a:ext>
                  </a:extLst>
                </p:cNvPr>
                <p:cNvSpPr/>
                <p:nvPr/>
              </p:nvSpPr>
              <p:spPr>
                <a:xfrm>
                  <a:off x="416573" y="3577672"/>
                  <a:ext cx="1003220" cy="50855"/>
                </a:xfrm>
                <a:custGeom>
                  <a:avLst/>
                  <a:gdLst>
                    <a:gd name="connsiteX0" fmla="*/ 1002551 w 1003220"/>
                    <a:gd name="connsiteY0" fmla="*/ 23420 h 50855"/>
                    <a:gd name="connsiteX1" fmla="*/ 1003220 w 1003220"/>
                    <a:gd name="connsiteY1" fmla="*/ 22751 h 50855"/>
                    <a:gd name="connsiteX2" fmla="*/ 1002551 w 1003220"/>
                    <a:gd name="connsiteY2" fmla="*/ 0 h 50855"/>
                    <a:gd name="connsiteX3" fmla="*/ 0 w 1003220"/>
                    <a:gd name="connsiteY3" fmla="*/ 0 h 50855"/>
                    <a:gd name="connsiteX4" fmla="*/ 0 w 1003220"/>
                    <a:gd name="connsiteY4" fmla="*/ 22751 h 50855"/>
                    <a:gd name="connsiteX5" fmla="*/ 0 w 1003220"/>
                    <a:gd name="connsiteY5" fmla="*/ 23420 h 50855"/>
                    <a:gd name="connsiteX6" fmla="*/ 2675 w 1003220"/>
                    <a:gd name="connsiteY6" fmla="*/ 27435 h 50855"/>
                    <a:gd name="connsiteX7" fmla="*/ 64875 w 1003220"/>
                    <a:gd name="connsiteY7" fmla="*/ 50856 h 50855"/>
                    <a:gd name="connsiteX8" fmla="*/ 937008 w 1003220"/>
                    <a:gd name="connsiteY8" fmla="*/ 50856 h 50855"/>
                    <a:gd name="connsiteX9" fmla="*/ 999207 w 1003220"/>
                    <a:gd name="connsiteY9" fmla="*/ 27435 h 50855"/>
                    <a:gd name="connsiteX10" fmla="*/ 1002551 w 1003220"/>
                    <a:gd name="connsiteY10" fmla="*/ 23420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3220" h="50855">
                      <a:moveTo>
                        <a:pt x="1002551" y="23420"/>
                      </a:moveTo>
                      <a:cubicBezTo>
                        <a:pt x="1002551" y="23420"/>
                        <a:pt x="1002551" y="22751"/>
                        <a:pt x="1003220" y="22751"/>
                      </a:cubicBezTo>
                      <a:lnTo>
                        <a:pt x="1002551" y="0"/>
                      </a:lnTo>
                      <a:lnTo>
                        <a:pt x="0" y="0"/>
                      </a:lnTo>
                      <a:lnTo>
                        <a:pt x="0" y="22751"/>
                      </a:lnTo>
                      <a:cubicBezTo>
                        <a:pt x="0" y="22751"/>
                        <a:pt x="0" y="23420"/>
                        <a:pt x="0" y="23420"/>
                      </a:cubicBezTo>
                      <a:lnTo>
                        <a:pt x="2675" y="27435"/>
                      </a:lnTo>
                      <a:cubicBezTo>
                        <a:pt x="15383" y="46841"/>
                        <a:pt x="38791" y="50856"/>
                        <a:pt x="64875" y="50856"/>
                      </a:cubicBezTo>
                      <a:lnTo>
                        <a:pt x="937008" y="50856"/>
                      </a:lnTo>
                      <a:cubicBezTo>
                        <a:pt x="963760" y="50856"/>
                        <a:pt x="986500" y="47510"/>
                        <a:pt x="999207" y="27435"/>
                      </a:cubicBezTo>
                      <a:lnTo>
                        <a:pt x="1002551" y="23420"/>
                      </a:lnTo>
                      <a:close/>
                    </a:path>
                  </a:pathLst>
                </a:custGeom>
                <a:solidFill>
                  <a:schemeClr val="bg2">
                    <a:lumMod val="90000"/>
                  </a:schemeClr>
                </a:solidFill>
                <a:ln w="6671" cap="flat">
                  <a:noFill/>
                  <a:prstDash val="solid"/>
                  <a:miter/>
                </a:ln>
              </p:spPr>
              <p:txBody>
                <a:bodyPr rtlCol="0" anchor="ctr"/>
                <a:lstStyle/>
                <a:p>
                  <a:endParaRPr lang="pt-BR"/>
                </a:p>
              </p:txBody>
            </p:sp>
            <p:grpSp>
              <p:nvGrpSpPr>
                <p:cNvPr id="16" name="Graphic 4">
                  <a:extLst>
                    <a:ext uri="{FF2B5EF4-FFF2-40B4-BE49-F238E27FC236}">
                      <a16:creationId xmlns:a16="http://schemas.microsoft.com/office/drawing/2014/main" xmlns="" id="{1D8730C4-7CA4-B3A7-7C4E-F97FBFF696BF}"/>
                    </a:ext>
                  </a:extLst>
                </p:cNvPr>
                <p:cNvGrpSpPr/>
                <p:nvPr/>
              </p:nvGrpSpPr>
              <p:grpSpPr>
                <a:xfrm>
                  <a:off x="290744" y="3093204"/>
                  <a:ext cx="880918" cy="483129"/>
                  <a:chOff x="290744" y="3093204"/>
                  <a:chExt cx="880918" cy="483129"/>
                </a:xfrm>
              </p:grpSpPr>
              <p:sp>
                <p:nvSpPr>
                  <p:cNvPr id="158" name="Freeform: Shape 157">
                    <a:extLst>
                      <a:ext uri="{FF2B5EF4-FFF2-40B4-BE49-F238E27FC236}">
                        <a16:creationId xmlns:a16="http://schemas.microsoft.com/office/drawing/2014/main" xmlns="" id="{678615E2-8EAE-92FA-EC70-E08317B62EED}"/>
                      </a:ext>
                    </a:extLst>
                  </p:cNvPr>
                  <p:cNvSpPr/>
                  <p:nvPr/>
                </p:nvSpPr>
                <p:spPr>
                  <a:xfrm>
                    <a:off x="290744" y="3093204"/>
                    <a:ext cx="880918" cy="483129"/>
                  </a:xfrm>
                  <a:custGeom>
                    <a:avLst/>
                    <a:gdLst>
                      <a:gd name="connsiteX0" fmla="*/ 880919 w 880918"/>
                      <a:gd name="connsiteY0" fmla="*/ 483130 h 483129"/>
                      <a:gd name="connsiteX1" fmla="*/ 751169 w 880918"/>
                      <a:gd name="connsiteY1" fmla="*/ 22082 h 483129"/>
                      <a:gd name="connsiteX2" fmla="*/ 721741 w 880918"/>
                      <a:gd name="connsiteY2" fmla="*/ 0 h 483129"/>
                      <a:gd name="connsiteX3" fmla="*/ 18150 w 880918"/>
                      <a:gd name="connsiteY3" fmla="*/ 0 h 483129"/>
                      <a:gd name="connsiteX4" fmla="*/ 760 w 880918"/>
                      <a:gd name="connsiteY4" fmla="*/ 22082 h 483129"/>
                      <a:gd name="connsiteX5" fmla="*/ 130510 w 880918"/>
                      <a:gd name="connsiteY5" fmla="*/ 483130 h 483129"/>
                      <a:gd name="connsiteX6" fmla="*/ 880919 w 880918"/>
                      <a:gd name="connsiteY6" fmla="*/ 483130 h 48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918" h="483129">
                        <a:moveTo>
                          <a:pt x="880919" y="483130"/>
                        </a:moveTo>
                        <a:lnTo>
                          <a:pt x="751169" y="22082"/>
                        </a:lnTo>
                        <a:cubicBezTo>
                          <a:pt x="747825" y="10037"/>
                          <a:pt x="734449" y="0"/>
                          <a:pt x="721741" y="0"/>
                        </a:cubicBezTo>
                        <a:lnTo>
                          <a:pt x="18150" y="0"/>
                        </a:lnTo>
                        <a:cubicBezTo>
                          <a:pt x="5442" y="0"/>
                          <a:pt x="-2584" y="10037"/>
                          <a:pt x="760" y="22082"/>
                        </a:cubicBezTo>
                        <a:lnTo>
                          <a:pt x="130510" y="483130"/>
                        </a:lnTo>
                        <a:lnTo>
                          <a:pt x="880919" y="483130"/>
                        </a:lnTo>
                        <a:close/>
                      </a:path>
                    </a:pathLst>
                  </a:custGeom>
                  <a:solidFill>
                    <a:schemeClr val="bg2">
                      <a:lumMod val="90000"/>
                    </a:schemeClr>
                  </a:solidFill>
                  <a:ln w="6671" cap="flat">
                    <a:noFill/>
                    <a:prstDash val="solid"/>
                    <a:miter/>
                  </a:ln>
                </p:spPr>
                <p:txBody>
                  <a:bodyPr rtlCol="0" anchor="ctr"/>
                  <a:lstStyle/>
                  <a:p>
                    <a:endParaRPr lang="pt-BR" dirty="0"/>
                  </a:p>
                </p:txBody>
              </p:sp>
              <p:sp>
                <p:nvSpPr>
                  <p:cNvPr id="159" name="Freeform: Shape 158">
                    <a:extLst>
                      <a:ext uri="{FF2B5EF4-FFF2-40B4-BE49-F238E27FC236}">
                        <a16:creationId xmlns:a16="http://schemas.microsoft.com/office/drawing/2014/main" xmlns="" id="{418100F8-A87B-B0A3-CDF8-AD9093BC8FA9}"/>
                      </a:ext>
                    </a:extLst>
                  </p:cNvPr>
                  <p:cNvSpPr/>
                  <p:nvPr/>
                </p:nvSpPr>
                <p:spPr>
                  <a:xfrm>
                    <a:off x="681819" y="3291943"/>
                    <a:ext cx="94136" cy="85651"/>
                  </a:xfrm>
                  <a:custGeom>
                    <a:avLst/>
                    <a:gdLst>
                      <a:gd name="connsiteX0" fmla="*/ 92570 w 94136"/>
                      <a:gd name="connsiteY0" fmla="*/ 42826 h 85651"/>
                      <a:gd name="connsiteX1" fmla="*/ 59129 w 94136"/>
                      <a:gd name="connsiteY1" fmla="*/ 85652 h 85651"/>
                      <a:gd name="connsiteX2" fmla="*/ 1611 w 94136"/>
                      <a:gd name="connsiteY2" fmla="*/ 42826 h 85651"/>
                      <a:gd name="connsiteX3" fmla="*/ 35052 w 94136"/>
                      <a:gd name="connsiteY3" fmla="*/ 0 h 85651"/>
                      <a:gd name="connsiteX4" fmla="*/ 92570 w 94136"/>
                      <a:gd name="connsiteY4" fmla="*/ 42826 h 8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6" h="85651">
                        <a:moveTo>
                          <a:pt x="92570" y="42826"/>
                        </a:moveTo>
                        <a:cubicBezTo>
                          <a:pt x="99258" y="66246"/>
                          <a:pt x="83875" y="85652"/>
                          <a:pt x="59129" y="85652"/>
                        </a:cubicBezTo>
                        <a:cubicBezTo>
                          <a:pt x="33714" y="85652"/>
                          <a:pt x="8299" y="66246"/>
                          <a:pt x="1611" y="42826"/>
                        </a:cubicBezTo>
                        <a:cubicBezTo>
                          <a:pt x="-5077" y="19405"/>
                          <a:pt x="9637" y="0"/>
                          <a:pt x="35052" y="0"/>
                        </a:cubicBezTo>
                        <a:cubicBezTo>
                          <a:pt x="59798" y="669"/>
                          <a:pt x="85881" y="19405"/>
                          <a:pt x="92570" y="42826"/>
                        </a:cubicBezTo>
                        <a:close/>
                      </a:path>
                    </a:pathLst>
                  </a:custGeom>
                  <a:solidFill>
                    <a:schemeClr val="accent2"/>
                  </a:solidFill>
                  <a:ln w="6671" cap="flat">
                    <a:noFill/>
                    <a:prstDash val="solid"/>
                    <a:miter/>
                  </a:ln>
                </p:spPr>
                <p:txBody>
                  <a:bodyPr rtlCol="0" anchor="ctr"/>
                  <a:lstStyle/>
                  <a:p>
                    <a:endParaRPr lang="pt-BR"/>
                  </a:p>
                </p:txBody>
              </p:sp>
            </p:grpSp>
          </p:grpSp>
          <p:sp>
            <p:nvSpPr>
              <p:cNvPr id="155" name="Freeform: Shape 154">
                <a:extLst>
                  <a:ext uri="{FF2B5EF4-FFF2-40B4-BE49-F238E27FC236}">
                    <a16:creationId xmlns:a16="http://schemas.microsoft.com/office/drawing/2014/main" xmlns="" id="{C6D6BA71-91CB-6040-4E40-7D83F9F6CC0E}"/>
                  </a:ext>
                </a:extLst>
              </p:cNvPr>
              <p:cNvSpPr/>
              <p:nvPr/>
            </p:nvSpPr>
            <p:spPr>
              <a:xfrm>
                <a:off x="380457" y="5024384"/>
                <a:ext cx="424027" cy="141860"/>
              </a:xfrm>
              <a:custGeom>
                <a:avLst/>
                <a:gdLst>
                  <a:gd name="connsiteX0" fmla="*/ 424028 w 424027"/>
                  <a:gd name="connsiteY0" fmla="*/ 141861 h 141860"/>
                  <a:gd name="connsiteX1" fmla="*/ 393931 w 424027"/>
                  <a:gd name="connsiteY1" fmla="*/ 16729 h 141860"/>
                  <a:gd name="connsiteX2" fmla="*/ 278895 w 424027"/>
                  <a:gd name="connsiteY2" fmla="*/ 0 h 141860"/>
                  <a:gd name="connsiteX3" fmla="*/ 0 w 424027"/>
                  <a:gd name="connsiteY3" fmla="*/ 141861 h 141860"/>
                </a:gdLst>
                <a:ahLst/>
                <a:cxnLst>
                  <a:cxn ang="0">
                    <a:pos x="connsiteX0" y="connsiteY0"/>
                  </a:cxn>
                  <a:cxn ang="0">
                    <a:pos x="connsiteX1" y="connsiteY1"/>
                  </a:cxn>
                  <a:cxn ang="0">
                    <a:pos x="connsiteX2" y="connsiteY2"/>
                  </a:cxn>
                  <a:cxn ang="0">
                    <a:pos x="connsiteX3" y="connsiteY3"/>
                  </a:cxn>
                </a:cxnLst>
                <a:rect l="l" t="t" r="r" b="b"/>
                <a:pathLst>
                  <a:path w="424027" h="141860">
                    <a:moveTo>
                      <a:pt x="424028" y="141861"/>
                    </a:moveTo>
                    <a:lnTo>
                      <a:pt x="393931" y="16729"/>
                    </a:lnTo>
                    <a:lnTo>
                      <a:pt x="278895" y="0"/>
                    </a:lnTo>
                    <a:lnTo>
                      <a:pt x="0" y="141861"/>
                    </a:lnTo>
                    <a:close/>
                  </a:path>
                </a:pathLst>
              </a:custGeom>
              <a:solidFill>
                <a:srgbClr val="13243A"/>
              </a:solidFill>
              <a:ln w="6671" cap="flat">
                <a:noFill/>
                <a:prstDash val="solid"/>
                <a:miter/>
              </a:ln>
            </p:spPr>
            <p:txBody>
              <a:bodyPr rtlCol="0" anchor="ctr"/>
              <a:lstStyle/>
              <a:p>
                <a:endParaRPr lang="pt-BR"/>
              </a:p>
            </p:txBody>
          </p:sp>
        </p:grpSp>
      </p:grpSp>
      <p:grpSp>
        <p:nvGrpSpPr>
          <p:cNvPr id="17" name="Graphic 16">
            <a:extLst>
              <a:ext uri="{FF2B5EF4-FFF2-40B4-BE49-F238E27FC236}">
                <a16:creationId xmlns:a16="http://schemas.microsoft.com/office/drawing/2014/main" xmlns="" id="{DA10E61A-4875-94C2-B49E-613DEBA44D8B}"/>
              </a:ext>
            </a:extLst>
          </p:cNvPr>
          <p:cNvGrpSpPr/>
          <p:nvPr/>
        </p:nvGrpSpPr>
        <p:grpSpPr>
          <a:xfrm>
            <a:off x="3000364" y="785800"/>
            <a:ext cx="190996" cy="217741"/>
            <a:chOff x="3001055" y="1298803"/>
            <a:chExt cx="190996" cy="217741"/>
          </a:xfrm>
          <a:noFill/>
        </p:grpSpPr>
        <p:sp>
          <p:nvSpPr>
            <p:cNvPr id="205" name="Freeform: Shape 204">
              <a:extLst>
                <a:ext uri="{FF2B5EF4-FFF2-40B4-BE49-F238E27FC236}">
                  <a16:creationId xmlns:a16="http://schemas.microsoft.com/office/drawing/2014/main" xmlns="" id="{D8E46273-8629-F484-9896-C0D52BC2CC09}"/>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tx1"/>
              </a:solidFill>
              <a:prstDash val="solid"/>
              <a:round/>
            </a:ln>
          </p:spPr>
          <p:txBody>
            <a:bodyPr rtlCol="0" anchor="ctr"/>
            <a:lstStyle/>
            <a:p>
              <a:endParaRPr lang="pt-BR"/>
            </a:p>
          </p:txBody>
        </p:sp>
        <p:sp>
          <p:nvSpPr>
            <p:cNvPr id="206" name="Freeform: Shape 205">
              <a:extLst>
                <a:ext uri="{FF2B5EF4-FFF2-40B4-BE49-F238E27FC236}">
                  <a16:creationId xmlns:a16="http://schemas.microsoft.com/office/drawing/2014/main" xmlns="" id="{42208DFA-FE6E-04E3-4972-47B2D0BFF9CB}"/>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tx1"/>
              </a:solidFill>
              <a:prstDash val="solid"/>
              <a:round/>
            </a:ln>
          </p:spPr>
          <p:txBody>
            <a:bodyPr rtlCol="0" anchor="ctr"/>
            <a:lstStyle/>
            <a:p>
              <a:endParaRPr lang="pt-BR"/>
            </a:p>
          </p:txBody>
        </p:sp>
        <p:sp>
          <p:nvSpPr>
            <p:cNvPr id="207" name="Freeform: Shape 206">
              <a:extLst>
                <a:ext uri="{FF2B5EF4-FFF2-40B4-BE49-F238E27FC236}">
                  <a16:creationId xmlns:a16="http://schemas.microsoft.com/office/drawing/2014/main" xmlns="" id="{916BB0EC-DBD2-8CF2-8103-7C7A815FE131}"/>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sp>
          <p:nvSpPr>
            <p:cNvPr id="208" name="Freeform: Shape 207">
              <a:extLst>
                <a:ext uri="{FF2B5EF4-FFF2-40B4-BE49-F238E27FC236}">
                  <a16:creationId xmlns:a16="http://schemas.microsoft.com/office/drawing/2014/main" xmlns="" id="{FF9D7D2B-5852-E534-39D8-1F1BAB89C070}"/>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grpSp>
          <p:nvGrpSpPr>
            <p:cNvPr id="18" name="Graphic 16">
              <a:extLst>
                <a:ext uri="{FF2B5EF4-FFF2-40B4-BE49-F238E27FC236}">
                  <a16:creationId xmlns:a16="http://schemas.microsoft.com/office/drawing/2014/main" xmlns="" id="{1985AE19-4DBF-D3B1-CE91-C43149607835}"/>
                </a:ext>
              </a:extLst>
            </p:cNvPr>
            <p:cNvGrpSpPr/>
            <p:nvPr/>
          </p:nvGrpSpPr>
          <p:grpSpPr>
            <a:xfrm>
              <a:off x="3001055" y="1395222"/>
              <a:ext cx="190996" cy="6385"/>
              <a:chOff x="3001055" y="1395222"/>
              <a:chExt cx="190996" cy="6385"/>
            </a:xfrm>
          </p:grpSpPr>
          <p:sp>
            <p:nvSpPr>
              <p:cNvPr id="245" name="Freeform: Shape 244">
                <a:extLst>
                  <a:ext uri="{FF2B5EF4-FFF2-40B4-BE49-F238E27FC236}">
                    <a16:creationId xmlns:a16="http://schemas.microsoft.com/office/drawing/2014/main" xmlns="" id="{C0A5B736-D8A4-DFFC-B94A-373FC846862D}"/>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tx1"/>
                </a:solidFill>
                <a:prstDash val="solid"/>
                <a:round/>
              </a:ln>
            </p:spPr>
            <p:txBody>
              <a:bodyPr rtlCol="0" anchor="ctr"/>
              <a:lstStyle/>
              <a:p>
                <a:endParaRPr lang="pt-BR"/>
              </a:p>
            </p:txBody>
          </p:sp>
          <p:sp>
            <p:nvSpPr>
              <p:cNvPr id="246" name="Freeform: Shape 245">
                <a:extLst>
                  <a:ext uri="{FF2B5EF4-FFF2-40B4-BE49-F238E27FC236}">
                    <a16:creationId xmlns:a16="http://schemas.microsoft.com/office/drawing/2014/main" xmlns="" id="{03C78716-D36D-67EB-039B-227ADA69C33B}"/>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tx1"/>
                </a:solidFill>
                <a:prstDash val="solid"/>
                <a:round/>
              </a:ln>
            </p:spPr>
            <p:txBody>
              <a:bodyPr rtlCol="0" anchor="ctr"/>
              <a:lstStyle/>
              <a:p>
                <a:endParaRPr lang="pt-BR"/>
              </a:p>
            </p:txBody>
          </p:sp>
        </p:grpSp>
        <p:grpSp>
          <p:nvGrpSpPr>
            <p:cNvPr id="19" name="Graphic 16">
              <a:extLst>
                <a:ext uri="{FF2B5EF4-FFF2-40B4-BE49-F238E27FC236}">
                  <a16:creationId xmlns:a16="http://schemas.microsoft.com/office/drawing/2014/main" xmlns="" id="{310C43B2-C736-85EC-E848-E5824163FABD}"/>
                </a:ext>
              </a:extLst>
            </p:cNvPr>
            <p:cNvGrpSpPr/>
            <p:nvPr/>
          </p:nvGrpSpPr>
          <p:grpSpPr>
            <a:xfrm>
              <a:off x="3013662" y="1347332"/>
              <a:ext cx="165151" cy="96419"/>
              <a:chOff x="3013662" y="1347332"/>
              <a:chExt cx="165151" cy="96419"/>
            </a:xfrm>
          </p:grpSpPr>
          <p:sp>
            <p:nvSpPr>
              <p:cNvPr id="243" name="Freeform: Shape 242">
                <a:extLst>
                  <a:ext uri="{FF2B5EF4-FFF2-40B4-BE49-F238E27FC236}">
                    <a16:creationId xmlns:a16="http://schemas.microsoft.com/office/drawing/2014/main" xmlns="" id="{C763E16E-FB8C-6FD3-7D86-CA819D1AC055}"/>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tx1"/>
                </a:solidFill>
                <a:prstDash val="solid"/>
                <a:round/>
              </a:ln>
            </p:spPr>
            <p:txBody>
              <a:bodyPr rtlCol="0" anchor="ctr"/>
              <a:lstStyle/>
              <a:p>
                <a:endParaRPr lang="pt-BR"/>
              </a:p>
            </p:txBody>
          </p:sp>
          <p:sp>
            <p:nvSpPr>
              <p:cNvPr id="244" name="Freeform: Shape 243">
                <a:extLst>
                  <a:ext uri="{FF2B5EF4-FFF2-40B4-BE49-F238E27FC236}">
                    <a16:creationId xmlns:a16="http://schemas.microsoft.com/office/drawing/2014/main" xmlns="" id="{8EDC39C7-9253-7FCE-2EBB-3FE2854577E5}"/>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tx1"/>
                </a:solidFill>
                <a:prstDash val="solid"/>
                <a:round/>
              </a:ln>
            </p:spPr>
            <p:txBody>
              <a:bodyPr rtlCol="0" anchor="ctr"/>
              <a:lstStyle/>
              <a:p>
                <a:endParaRPr lang="pt-BR"/>
              </a:p>
            </p:txBody>
          </p:sp>
        </p:grpSp>
        <p:sp>
          <p:nvSpPr>
            <p:cNvPr id="236" name="Freeform: Shape 235">
              <a:extLst>
                <a:ext uri="{FF2B5EF4-FFF2-40B4-BE49-F238E27FC236}">
                  <a16:creationId xmlns:a16="http://schemas.microsoft.com/office/drawing/2014/main" xmlns="" id="{65B7D742-382F-1E9F-02B8-A31C12F4CB78}"/>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tx1"/>
              </a:solidFill>
              <a:prstDash val="solid"/>
              <a:round/>
            </a:ln>
          </p:spPr>
          <p:txBody>
            <a:bodyPr rtlCol="0" anchor="ctr"/>
            <a:lstStyle/>
            <a:p>
              <a:endParaRPr lang="pt-BR"/>
            </a:p>
          </p:txBody>
        </p:sp>
        <p:sp>
          <p:nvSpPr>
            <p:cNvPr id="237" name="Freeform: Shape 236">
              <a:extLst>
                <a:ext uri="{FF2B5EF4-FFF2-40B4-BE49-F238E27FC236}">
                  <a16:creationId xmlns:a16="http://schemas.microsoft.com/office/drawing/2014/main" xmlns="" id="{B6C9D2E1-BF96-20A7-8E4F-2DCB04980434}"/>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tx1"/>
              </a:solidFill>
              <a:prstDash val="solid"/>
              <a:round/>
            </a:ln>
          </p:spPr>
          <p:txBody>
            <a:bodyPr rtlCol="0" anchor="ctr"/>
            <a:lstStyle/>
            <a:p>
              <a:endParaRPr lang="pt-BR"/>
            </a:p>
          </p:txBody>
        </p:sp>
        <p:sp>
          <p:nvSpPr>
            <p:cNvPr id="238" name="Freeform: Shape 237">
              <a:extLst>
                <a:ext uri="{FF2B5EF4-FFF2-40B4-BE49-F238E27FC236}">
                  <a16:creationId xmlns:a16="http://schemas.microsoft.com/office/drawing/2014/main" xmlns="" id="{FB055AD2-37B1-AB53-3F77-03882577E954}"/>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tx1"/>
              </a:solidFill>
              <a:prstDash val="solid"/>
              <a:round/>
            </a:ln>
          </p:spPr>
          <p:txBody>
            <a:bodyPr rtlCol="0" anchor="ctr"/>
            <a:lstStyle/>
            <a:p>
              <a:endParaRPr lang="pt-BR"/>
            </a:p>
          </p:txBody>
        </p:sp>
        <p:grpSp>
          <p:nvGrpSpPr>
            <p:cNvPr id="20" name="Graphic 16">
              <a:extLst>
                <a:ext uri="{FF2B5EF4-FFF2-40B4-BE49-F238E27FC236}">
                  <a16:creationId xmlns:a16="http://schemas.microsoft.com/office/drawing/2014/main" xmlns="" id="{A6ECEEB2-B58E-65E9-09CB-C761A4655C58}"/>
                </a:ext>
              </a:extLst>
            </p:cNvPr>
            <p:cNvGrpSpPr/>
            <p:nvPr/>
          </p:nvGrpSpPr>
          <p:grpSpPr>
            <a:xfrm>
              <a:off x="3013662" y="1347332"/>
              <a:ext cx="165151" cy="96419"/>
              <a:chOff x="3013662" y="1347332"/>
              <a:chExt cx="165151" cy="96419"/>
            </a:xfrm>
          </p:grpSpPr>
          <p:sp>
            <p:nvSpPr>
              <p:cNvPr id="241" name="Freeform: Shape 240">
                <a:extLst>
                  <a:ext uri="{FF2B5EF4-FFF2-40B4-BE49-F238E27FC236}">
                    <a16:creationId xmlns:a16="http://schemas.microsoft.com/office/drawing/2014/main" xmlns="" id="{081DFBAD-DE66-EE53-29E5-F8FE37EB5C8C}"/>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sp>
            <p:nvSpPr>
              <p:cNvPr id="242" name="Freeform: Shape 241">
                <a:extLst>
                  <a:ext uri="{FF2B5EF4-FFF2-40B4-BE49-F238E27FC236}">
                    <a16:creationId xmlns:a16="http://schemas.microsoft.com/office/drawing/2014/main" xmlns="" id="{9D7B37FD-64F8-C40C-0A3E-38285FF3B970}"/>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grpSp>
        <p:sp>
          <p:nvSpPr>
            <p:cNvPr id="240" name="Freeform: Shape 239">
              <a:extLst>
                <a:ext uri="{FF2B5EF4-FFF2-40B4-BE49-F238E27FC236}">
                  <a16:creationId xmlns:a16="http://schemas.microsoft.com/office/drawing/2014/main" xmlns="" id="{F0A1B900-F5B6-22C4-DDFE-2F2C85133A32}"/>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tx1"/>
              </a:solidFill>
              <a:prstDash val="solid"/>
              <a:round/>
            </a:ln>
          </p:spPr>
          <p:txBody>
            <a:bodyPr rtlCol="0" anchor="ctr"/>
            <a:lstStyle/>
            <a:p>
              <a:endParaRPr lang="pt-BR"/>
            </a:p>
          </p:txBody>
        </p:sp>
      </p:grpSp>
      <p:pic>
        <p:nvPicPr>
          <p:cNvPr id="211"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429138"/>
            <a:ext cx="152400" cy="76200"/>
          </a:xfrm>
          <a:prstGeom prst="rect">
            <a:avLst/>
          </a:prstGeom>
        </p:spPr>
      </p:pic>
      <p:sp>
        <p:nvSpPr>
          <p:cNvPr id="212" name="TextBox 49">
            <a:extLst>
              <a:ext uri="{FF2B5EF4-FFF2-40B4-BE49-F238E27FC236}">
                <a16:creationId xmlns:a16="http://schemas.microsoft.com/office/drawing/2014/main" xmlns="" id="{E10B0040-E232-5A40-A54D-5977AF157668}"/>
              </a:ext>
            </a:extLst>
          </p:cNvPr>
          <p:cNvSpPr txBox="1"/>
          <p:nvPr/>
        </p:nvSpPr>
        <p:spPr>
          <a:xfrm>
            <a:off x="5929322" y="4286262"/>
            <a:ext cx="2286016" cy="400110"/>
          </a:xfrm>
          <a:prstGeom prst="rect">
            <a:avLst/>
          </a:prstGeom>
          <a:noFill/>
        </p:spPr>
        <p:txBody>
          <a:bodyPr wrap="square" rtlCol="0">
            <a:spAutoFit/>
          </a:bodyPr>
          <a:lstStyle/>
          <a:p>
            <a:r>
              <a:rPr lang="en-US" sz="1000" dirty="0" err="1" smtClean="0">
                <a:solidFill>
                  <a:schemeClr val="bg1"/>
                </a:solidFill>
                <a:latin typeface="Times New Roman" pitchFamily="18" charset="0"/>
                <a:cs typeface="Times New Roman" pitchFamily="18" charset="0"/>
              </a:rPr>
              <a:t>Postgres</a:t>
            </a:r>
            <a:r>
              <a:rPr lang="en-US" sz="1000" dirty="0" smtClean="0">
                <a:solidFill>
                  <a:schemeClr val="bg1"/>
                </a:solidFill>
                <a:latin typeface="Times New Roman" pitchFamily="18" charset="0"/>
                <a:cs typeface="Times New Roman" pitchFamily="18" charset="0"/>
              </a:rPr>
              <a:t> </a:t>
            </a:r>
            <a:r>
              <a:rPr lang="en-US" sz="1000" dirty="0" smtClean="0">
                <a:solidFill>
                  <a:schemeClr val="bg1"/>
                </a:solidFill>
                <a:latin typeface="Times New Roman" pitchFamily="18" charset="0"/>
                <a:cs typeface="Times New Roman" pitchFamily="18" charset="0"/>
              </a:rPr>
              <a:t>has </a:t>
            </a:r>
            <a:r>
              <a:rPr lang="en-US" sz="1000" dirty="0" smtClean="0">
                <a:solidFill>
                  <a:schemeClr val="bg1"/>
                </a:solidFill>
                <a:latin typeface="Times New Roman" pitchFamily="18" charset="0"/>
                <a:cs typeface="Times New Roman" pitchFamily="18" charset="0"/>
              </a:rPr>
              <a:t>had trouble getting its name out there despite being fully featured</a:t>
            </a:r>
            <a:endParaRPr lang="en-US" sz="1000" dirty="0">
              <a:solidFill>
                <a:schemeClr val="bg1"/>
              </a:solidFill>
              <a:latin typeface="Times New Roman" pitchFamily="18" charset="0"/>
              <a:cs typeface="Times New Roman" pitchFamily="18" charset="0"/>
            </a:endParaRPr>
          </a:p>
        </p:txBody>
      </p:sp>
      <p:sp>
        <p:nvSpPr>
          <p:cNvPr id="128" name="Espace réservé du numéro de diapositive 127"/>
          <p:cNvSpPr>
            <a:spLocks noGrp="1"/>
          </p:cNvSpPr>
          <p:nvPr>
            <p:ph type="sldNum" sz="quarter" idx="12"/>
          </p:nvPr>
        </p:nvSpPr>
        <p:spPr/>
        <p:txBody>
          <a:bodyPr/>
          <a:lstStyle/>
          <a:p>
            <a:fld id="{5939B1FA-81F2-4940-9AF3-5EAFB5D6669B}" type="slidenum">
              <a:rPr lang="en-US" smtClean="0"/>
              <a:pPr/>
              <a:t>4</a:t>
            </a:fld>
            <a:endParaRPr lang="en-US"/>
          </a:p>
        </p:txBody>
      </p:sp>
    </p:spTree>
    <p:extLst>
      <p:ext uri="{BB962C8B-B14F-4D97-AF65-F5344CB8AC3E}">
        <p14:creationId xmlns:p14="http://schemas.microsoft.com/office/powerpoint/2010/main" xmlns="" val="104679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xmlns="" id="{F0B50115-535D-8F4B-93F4-B3E241181F60}"/>
              </a:ext>
            </a:extLst>
          </p:cNvPr>
          <p:cNvSpPr/>
          <p:nvPr/>
        </p:nvSpPr>
        <p:spPr>
          <a:xfrm>
            <a:off x="5367131" y="1743899"/>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xmlns="" id="{2513BABD-6AC5-7041-BE3F-5882A8875E86}"/>
              </a:ext>
            </a:extLst>
          </p:cNvPr>
          <p:cNvSpPr/>
          <p:nvPr/>
        </p:nvSpPr>
        <p:spPr>
          <a:xfrm>
            <a:off x="5367131" y="2166105"/>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xmlns="" id="{B8EACEEE-5CF9-A34D-909B-EFF72F5751DB}"/>
              </a:ext>
            </a:extLst>
          </p:cNvPr>
          <p:cNvSpPr/>
          <p:nvPr/>
        </p:nvSpPr>
        <p:spPr>
          <a:xfrm>
            <a:off x="5367131" y="2588310"/>
            <a:ext cx="2971800" cy="330212"/>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xmlns="" id="{86EC9B6A-52CE-AF4A-BA64-F2A5BE2B545F}"/>
              </a:ext>
            </a:extLst>
          </p:cNvPr>
          <p:cNvSpPr/>
          <p:nvPr/>
        </p:nvSpPr>
        <p:spPr>
          <a:xfrm>
            <a:off x="2214546" y="1142990"/>
            <a:ext cx="2971800" cy="33298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xmlns="" id="{5C10C39E-56F7-0745-A255-805D51395B4D}"/>
              </a:ext>
            </a:extLst>
          </p:cNvPr>
          <p:cNvSpPr/>
          <p:nvPr/>
        </p:nvSpPr>
        <p:spPr>
          <a:xfrm>
            <a:off x="5357818" y="3429006"/>
            <a:ext cx="2971800" cy="15010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xmlns="" id="{E457A874-D784-5F49-AD67-6DA8A398C36D}"/>
              </a:ext>
            </a:extLst>
          </p:cNvPr>
          <p:cNvSpPr txBox="1"/>
          <p:nvPr/>
        </p:nvSpPr>
        <p:spPr>
          <a:xfrm>
            <a:off x="2500298" y="1357304"/>
            <a:ext cx="2450283" cy="2492990"/>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is </a:t>
            </a:r>
            <a:r>
              <a:rPr lang="en-US" sz="1200" dirty="0" smtClean="0">
                <a:solidFill>
                  <a:schemeClr val="bg1"/>
                </a:solidFill>
                <a:latin typeface="Times New Roman" pitchFamily="18" charset="0"/>
                <a:cs typeface="Times New Roman" pitchFamily="18" charset="0"/>
              </a:rPr>
              <a:t>a relational database management system (RDBMS) that supports a wide variety of transaction processing, business intelligence and analytics applications in corporate IT environments. Microsoft SQL Server is one of the three market-leading database technologies, along with Oracle Database and IBM's </a:t>
            </a:r>
            <a:r>
              <a:rPr lang="en-US" sz="1200" dirty="0" smtClean="0">
                <a:solidFill>
                  <a:schemeClr val="bg1"/>
                </a:solidFill>
                <a:latin typeface="Times New Roman" pitchFamily="18" charset="0"/>
                <a:cs typeface="Times New Roman" pitchFamily="18" charset="0"/>
              </a:rPr>
              <a:t>DB2</a:t>
            </a:r>
          </a:p>
          <a:p>
            <a:endParaRPr lang="en-US" sz="1200" dirty="0" smtClean="0">
              <a:solidFill>
                <a:schemeClr val="bg1"/>
              </a:solidFill>
              <a:latin typeface="Times New Roman" pitchFamily="18" charset="0"/>
              <a:cs typeface="Times New Roman" pitchFamily="18" charset="0"/>
            </a:endParaRPr>
          </a:p>
          <a:p>
            <a:r>
              <a:rPr lang="en-US" sz="1200" dirty="0" smtClean="0"/>
              <a:t/>
            </a:r>
            <a:br>
              <a:rPr lang="en-US" sz="1200" dirty="0" smtClean="0"/>
            </a:br>
            <a:r>
              <a:rPr lang="en-US" sz="1200" dirty="0" smtClean="0">
                <a:solidFill>
                  <a:schemeClr val="bg1">
                    <a:lumMod val="85000"/>
                  </a:schemeClr>
                </a:solidFill>
                <a:latin typeface="Segoe UI" panose="020B0502040204020203" pitchFamily="34" charset="0"/>
                <a:cs typeface="Segoe UI" panose="020B0502040204020203" pitchFamily="34" charset="0"/>
              </a:rPr>
              <a:t>.</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xmlns="" id="{CC3B380A-6CF0-9449-ADEC-AEB45A8C4DE4}"/>
              </a:ext>
            </a:extLst>
          </p:cNvPr>
          <p:cNvSpPr txBox="1"/>
          <p:nvPr/>
        </p:nvSpPr>
        <p:spPr>
          <a:xfrm>
            <a:off x="5796008" y="1770505"/>
            <a:ext cx="1737976" cy="276999"/>
          </a:xfrm>
          <a:prstGeom prst="rect">
            <a:avLst/>
          </a:prstGeom>
          <a:noFill/>
        </p:spPr>
        <p:txBody>
          <a:bodyPr wrap="none" rtlCol="0">
            <a:spAutoFit/>
          </a:bodyPr>
          <a:lstStyle/>
          <a:p>
            <a:r>
              <a:rPr lang="fr-FR" sz="1200" b="1" dirty="0" err="1" smtClean="0">
                <a:solidFill>
                  <a:schemeClr val="bg1">
                    <a:lumMod val="85000"/>
                  </a:schemeClr>
                </a:solidFill>
                <a:latin typeface="Times New Roman" pitchFamily="18" charset="0"/>
                <a:cs typeface="Times New Roman" pitchFamily="18" charset="0"/>
              </a:rPr>
              <a:t>Enhanced</a:t>
            </a:r>
            <a:r>
              <a:rPr lang="fr-FR" sz="1200" b="1" dirty="0" smtClean="0">
                <a:solidFill>
                  <a:schemeClr val="bg1">
                    <a:lumMod val="85000"/>
                  </a:schemeClr>
                </a:solidFill>
                <a:latin typeface="Times New Roman" pitchFamily="18" charset="0"/>
                <a:cs typeface="Times New Roman" pitchFamily="18" charset="0"/>
              </a:rPr>
              <a:t> Performance</a:t>
            </a:r>
            <a:endParaRPr lang="en-US" sz="1200" dirty="0">
              <a:solidFill>
                <a:schemeClr val="bg1">
                  <a:lumMod val="85000"/>
                </a:schemeClr>
              </a:solidFill>
              <a:latin typeface="Times New Roman" pitchFamily="18" charset="0"/>
              <a:cs typeface="Times New Roman" pitchFamily="18" charset="0"/>
            </a:endParaRPr>
          </a:p>
        </p:txBody>
      </p:sp>
      <p:sp>
        <p:nvSpPr>
          <p:cNvPr id="33" name="TextBox 32">
            <a:extLst>
              <a:ext uri="{FF2B5EF4-FFF2-40B4-BE49-F238E27FC236}">
                <a16:creationId xmlns:a16="http://schemas.microsoft.com/office/drawing/2014/main" xmlns="" id="{F7F5CBF0-A93D-7142-BA1F-DC814EC155FF}"/>
              </a:ext>
            </a:extLst>
          </p:cNvPr>
          <p:cNvSpPr txBox="1"/>
          <p:nvPr/>
        </p:nvSpPr>
        <p:spPr>
          <a:xfrm>
            <a:off x="5791200" y="2193153"/>
            <a:ext cx="1111651" cy="276999"/>
          </a:xfrm>
          <a:prstGeom prst="rect">
            <a:avLst/>
          </a:prstGeom>
          <a:noFill/>
        </p:spPr>
        <p:txBody>
          <a:bodyPr wrap="none" rtlCol="0">
            <a:spAutoFit/>
          </a:bodyPr>
          <a:lstStyle/>
          <a:p>
            <a:r>
              <a:rPr lang="fr-FR" sz="1200" b="1" dirty="0" err="1" smtClean="0">
                <a:solidFill>
                  <a:schemeClr val="bg1">
                    <a:lumMod val="85000"/>
                  </a:schemeClr>
                </a:solidFill>
                <a:latin typeface="Times New Roman" pitchFamily="18" charset="0"/>
                <a:cs typeface="Times New Roman" pitchFamily="18" charset="0"/>
              </a:rPr>
              <a:t>Highly</a:t>
            </a:r>
            <a:r>
              <a:rPr lang="fr-FR" sz="1200" b="1" dirty="0" smtClean="0">
                <a:solidFill>
                  <a:schemeClr val="bg1">
                    <a:lumMod val="85000"/>
                  </a:schemeClr>
                </a:solidFill>
                <a:latin typeface="Times New Roman" pitchFamily="18" charset="0"/>
                <a:cs typeface="Times New Roman" pitchFamily="18" charset="0"/>
              </a:rPr>
              <a:t> </a:t>
            </a:r>
            <a:r>
              <a:rPr lang="fr-FR" sz="1200" b="1" dirty="0" smtClean="0">
                <a:solidFill>
                  <a:schemeClr val="bg1">
                    <a:lumMod val="85000"/>
                  </a:schemeClr>
                </a:solidFill>
                <a:latin typeface="Times New Roman" pitchFamily="18" charset="0"/>
                <a:cs typeface="Times New Roman" pitchFamily="18" charset="0"/>
              </a:rPr>
              <a:t>Secure</a:t>
            </a:r>
            <a:endParaRPr lang="en-US" sz="1200" dirty="0">
              <a:solidFill>
                <a:schemeClr val="bg1">
                  <a:lumMod val="85000"/>
                </a:schemeClr>
              </a:solidFill>
              <a:latin typeface="Times New Roman" pitchFamily="18" charset="0"/>
              <a:cs typeface="Times New Roman" pitchFamily="18" charset="0"/>
            </a:endParaRPr>
          </a:p>
        </p:txBody>
      </p:sp>
      <p:sp>
        <p:nvSpPr>
          <p:cNvPr id="34" name="TextBox 33">
            <a:extLst>
              <a:ext uri="{FF2B5EF4-FFF2-40B4-BE49-F238E27FC236}">
                <a16:creationId xmlns:a16="http://schemas.microsoft.com/office/drawing/2014/main" xmlns="" id="{097DB4CA-F0BD-EB4C-B6EE-9DA8E4F2D723}"/>
              </a:ext>
            </a:extLst>
          </p:cNvPr>
          <p:cNvSpPr txBox="1"/>
          <p:nvPr/>
        </p:nvSpPr>
        <p:spPr>
          <a:xfrm>
            <a:off x="5791200" y="2616513"/>
            <a:ext cx="1124026" cy="276999"/>
          </a:xfrm>
          <a:prstGeom prst="rect">
            <a:avLst/>
          </a:prstGeom>
          <a:noFill/>
        </p:spPr>
        <p:txBody>
          <a:bodyPr wrap="none" rtlCol="0">
            <a:spAutoFit/>
          </a:bodyPr>
          <a:lstStyle/>
          <a:p>
            <a:r>
              <a:rPr lang="fr-FR" sz="1200" b="1" dirty="0" err="1" smtClean="0">
                <a:solidFill>
                  <a:schemeClr val="bg1">
                    <a:lumMod val="85000"/>
                  </a:schemeClr>
                </a:solidFill>
                <a:latin typeface="Times New Roman" pitchFamily="18" charset="0"/>
                <a:cs typeface="Times New Roman" pitchFamily="18" charset="0"/>
              </a:rPr>
              <a:t>Easy</a:t>
            </a:r>
            <a:r>
              <a:rPr lang="fr-FR" sz="1200" b="1" dirty="0" smtClean="0">
                <a:solidFill>
                  <a:schemeClr val="bg1">
                    <a:lumMod val="85000"/>
                  </a:schemeClr>
                </a:solidFill>
                <a:latin typeface="Times New Roman" pitchFamily="18" charset="0"/>
                <a:cs typeface="Times New Roman" pitchFamily="18" charset="0"/>
              </a:rPr>
              <a:t> </a:t>
            </a:r>
            <a:r>
              <a:rPr lang="fr-FR" sz="1200" b="1" dirty="0" smtClean="0">
                <a:solidFill>
                  <a:schemeClr val="bg1">
                    <a:lumMod val="85000"/>
                  </a:schemeClr>
                </a:solidFill>
                <a:latin typeface="Times New Roman" pitchFamily="18" charset="0"/>
                <a:cs typeface="Times New Roman" pitchFamily="18" charset="0"/>
              </a:rPr>
              <a:t>to Install</a:t>
            </a:r>
            <a:endParaRPr lang="en-US" sz="1200" dirty="0">
              <a:solidFill>
                <a:schemeClr val="bg1">
                  <a:lumMod val="85000"/>
                </a:schemeClr>
              </a:solidFill>
              <a:latin typeface="Times New Roman" pitchFamily="18" charset="0"/>
              <a:cs typeface="Times New Roman" pitchFamily="18" charset="0"/>
            </a:endParaRPr>
          </a:p>
        </p:txBody>
      </p:sp>
      <p:sp>
        <p:nvSpPr>
          <p:cNvPr id="49" name="TextBox 48">
            <a:extLst>
              <a:ext uri="{FF2B5EF4-FFF2-40B4-BE49-F238E27FC236}">
                <a16:creationId xmlns:a16="http://schemas.microsoft.com/office/drawing/2014/main" xmlns="" id="{3317D384-14EF-0E4C-9449-A76A6164A50D}"/>
              </a:ext>
            </a:extLst>
          </p:cNvPr>
          <p:cNvSpPr txBox="1"/>
          <p:nvPr/>
        </p:nvSpPr>
        <p:spPr>
          <a:xfrm>
            <a:off x="5857884" y="3571882"/>
            <a:ext cx="2428892" cy="276999"/>
          </a:xfrm>
          <a:prstGeom prst="rect">
            <a:avLst/>
          </a:prstGeom>
          <a:noFill/>
        </p:spPr>
        <p:txBody>
          <a:bodyPr wrap="square" rtlCol="0">
            <a:spAutoFit/>
          </a:bodyPr>
          <a:lstStyle/>
          <a:p>
            <a:r>
              <a:rPr lang="fr-FR" sz="1000" dirty="0" smtClean="0"/>
              <a:t> </a:t>
            </a:r>
            <a:r>
              <a:rPr lang="fr-FR" sz="1200" b="1" dirty="0" err="1" smtClean="0">
                <a:solidFill>
                  <a:schemeClr val="bg1">
                    <a:lumMod val="85000"/>
                  </a:schemeClr>
                </a:solidFill>
                <a:latin typeface="Times New Roman" pitchFamily="18" charset="0"/>
                <a:cs typeface="Times New Roman" pitchFamily="18" charset="0"/>
              </a:rPr>
              <a:t>Poor</a:t>
            </a:r>
            <a:r>
              <a:rPr lang="fr-FR" sz="1200" b="1" dirty="0" smtClean="0">
                <a:solidFill>
                  <a:schemeClr val="bg1">
                    <a:lumMod val="85000"/>
                  </a:schemeClr>
                </a:solidFill>
                <a:latin typeface="Times New Roman" pitchFamily="18" charset="0"/>
                <a:cs typeface="Times New Roman" pitchFamily="18" charset="0"/>
              </a:rPr>
              <a:t> Interface</a:t>
            </a:r>
            <a:endParaRPr lang="fr-FR" sz="1200" b="1" dirty="0">
              <a:solidFill>
                <a:schemeClr val="bg1">
                  <a:lumMod val="85000"/>
                </a:schemeClr>
              </a:solidFill>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xmlns="" id="{E10B0040-E232-5A40-A54D-5977AF157668}"/>
              </a:ext>
            </a:extLst>
          </p:cNvPr>
          <p:cNvSpPr txBox="1"/>
          <p:nvPr/>
        </p:nvSpPr>
        <p:spPr>
          <a:xfrm>
            <a:off x="5857884" y="3929072"/>
            <a:ext cx="2428892" cy="276999"/>
          </a:xfrm>
          <a:prstGeom prst="rect">
            <a:avLst/>
          </a:prstGeom>
          <a:noFill/>
        </p:spPr>
        <p:txBody>
          <a:bodyPr wrap="square" rtlCol="0">
            <a:spAutoFit/>
          </a:bodyPr>
          <a:lstStyle/>
          <a:p>
            <a:r>
              <a:rPr lang="fr-FR" sz="1200" b="1" dirty="0" err="1" smtClean="0">
                <a:solidFill>
                  <a:schemeClr val="bg1">
                    <a:lumMod val="85000"/>
                  </a:schemeClr>
                </a:solidFill>
                <a:latin typeface="Times New Roman" pitchFamily="18" charset="0"/>
                <a:cs typeface="Times New Roman" pitchFamily="18" charset="0"/>
              </a:rPr>
              <a:t>Cost</a:t>
            </a:r>
            <a:r>
              <a:rPr lang="fr-FR" sz="1200" b="1" dirty="0" smtClean="0">
                <a:solidFill>
                  <a:schemeClr val="bg1">
                    <a:lumMod val="85000"/>
                  </a:schemeClr>
                </a:solidFill>
                <a:latin typeface="Times New Roman" pitchFamily="18" charset="0"/>
                <a:cs typeface="Times New Roman" pitchFamily="18" charset="0"/>
              </a:rPr>
              <a:t> Inefficient </a:t>
            </a:r>
            <a:endParaRPr lang="fr-FR" sz="1200" b="1" dirty="0">
              <a:solidFill>
                <a:schemeClr val="bg1">
                  <a:lumMod val="85000"/>
                </a:schemeClr>
              </a:solidFill>
              <a:latin typeface="Times New Roman" pitchFamily="18" charset="0"/>
              <a:cs typeface="Times New Roman" pitchFamily="18" charset="0"/>
            </a:endParaRPr>
          </a:p>
        </p:txBody>
      </p:sp>
      <p:sp>
        <p:nvSpPr>
          <p:cNvPr id="24" name="Rounded Rectangle 23">
            <a:extLst>
              <a:ext uri="{FF2B5EF4-FFF2-40B4-BE49-F238E27FC236}">
                <a16:creationId xmlns:a16="http://schemas.microsoft.com/office/drawing/2014/main" xmlns="" id="{AA8BBFDA-A47A-624E-A4E6-5B3D5D8D041B}"/>
              </a:ext>
            </a:extLst>
          </p:cNvPr>
          <p:cNvSpPr/>
          <p:nvPr/>
        </p:nvSpPr>
        <p:spPr>
          <a:xfrm>
            <a:off x="2500298" y="642924"/>
            <a:ext cx="2355574"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itchFamily="18" charset="0"/>
                <a:cs typeface="Times New Roman" pitchFamily="18" charset="0"/>
              </a:rPr>
              <a:t> SQL </a:t>
            </a:r>
            <a:r>
              <a:rPr lang="en-US" sz="1200" b="1" dirty="0" smtClean="0">
                <a:solidFill>
                  <a:schemeClr val="tx1"/>
                </a:solidFill>
                <a:latin typeface="Times New Roman" pitchFamily="18" charset="0"/>
                <a:cs typeface="Times New Roman" pitchFamily="18" charset="0"/>
              </a:rPr>
              <a:t>Server </a:t>
            </a:r>
            <a:endParaRPr lang="en-US" sz="1200" b="1" dirty="0">
              <a:solidFill>
                <a:schemeClr val="tx1"/>
              </a:solidFill>
              <a:latin typeface="Times New Roman" pitchFamily="18" charset="0"/>
              <a:cs typeface="Times New Roman" pitchFamily="18" charset="0"/>
            </a:endParaRPr>
          </a:p>
        </p:txBody>
      </p:sp>
      <p:sp>
        <p:nvSpPr>
          <p:cNvPr id="25" name="Rounded Rectangle 24">
            <a:extLst>
              <a:ext uri="{FF2B5EF4-FFF2-40B4-BE49-F238E27FC236}">
                <a16:creationId xmlns:a16="http://schemas.microsoft.com/office/drawing/2014/main" xmlns="" id="{193BF397-4708-614C-A915-F1AAF3032CD6}"/>
              </a:ext>
            </a:extLst>
          </p:cNvPr>
          <p:cNvSpPr/>
          <p:nvPr/>
        </p:nvSpPr>
        <p:spPr>
          <a:xfrm>
            <a:off x="5357818" y="1285866"/>
            <a:ext cx="2978662" cy="41995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xmlns="" id="{1D37FE11-5457-D64F-9D38-AC3FAED44A8C}"/>
              </a:ext>
            </a:extLst>
          </p:cNvPr>
          <p:cNvSpPr/>
          <p:nvPr/>
        </p:nvSpPr>
        <p:spPr>
          <a:xfrm>
            <a:off x="5572132" y="3000378"/>
            <a:ext cx="2621472" cy="41995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64CAB3F0-5C1C-AC4E-B00C-BF242874C9A9}"/>
              </a:ext>
            </a:extLst>
          </p:cNvPr>
          <p:cNvSpPr txBox="1"/>
          <p:nvPr/>
        </p:nvSpPr>
        <p:spPr>
          <a:xfrm>
            <a:off x="5429256" y="1357304"/>
            <a:ext cx="3214710" cy="276999"/>
          </a:xfrm>
          <a:prstGeom prst="rect">
            <a:avLst/>
          </a:prstGeom>
          <a:noFill/>
        </p:spPr>
        <p:txBody>
          <a:bodyPr wrap="square" rtlCol="0">
            <a:spAutoFit/>
          </a:bodyPr>
          <a:lstStyle/>
          <a:p>
            <a:pPr algn="ctr"/>
            <a:r>
              <a:rPr lang="en-US" sz="1200" b="1" dirty="0" smtClean="0">
                <a:latin typeface="Times New Roman" pitchFamily="18" charset="0"/>
                <a:cs typeface="Times New Roman" pitchFamily="18" charset="0"/>
              </a:rPr>
              <a:t>Major Advantages of </a:t>
            </a:r>
            <a:r>
              <a:rPr lang="en-US" sz="1200" b="1" dirty="0" smtClean="0">
                <a:latin typeface="Times New Roman" pitchFamily="18" charset="0"/>
                <a:cs typeface="Times New Roman" pitchFamily="18" charset="0"/>
              </a:rPr>
              <a:t> Using </a:t>
            </a:r>
            <a:r>
              <a:rPr lang="en-US" sz="1200" b="1" dirty="0" smtClean="0">
                <a:latin typeface="Times New Roman" pitchFamily="18" charset="0"/>
                <a:cs typeface="Times New Roman" pitchFamily="18" charset="0"/>
              </a:rPr>
              <a:t>SQL Server </a:t>
            </a:r>
            <a:endParaRPr lang="en-US" sz="1200" b="1" dirty="0">
              <a:solidFill>
                <a:schemeClr val="tx1">
                  <a:lumMod val="85000"/>
                  <a:lumOff val="15000"/>
                </a:schemeClr>
              </a:solidFill>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0A617CFF-79AF-CF45-BEC4-43F52CFE040D}"/>
              </a:ext>
            </a:extLst>
          </p:cNvPr>
          <p:cNvSpPr txBox="1"/>
          <p:nvPr/>
        </p:nvSpPr>
        <p:spPr>
          <a:xfrm>
            <a:off x="5715008" y="3000378"/>
            <a:ext cx="2286016" cy="338554"/>
          </a:xfrm>
          <a:prstGeom prst="rect">
            <a:avLst/>
          </a:prstGeom>
          <a:noFill/>
        </p:spPr>
        <p:txBody>
          <a:bodyPr wrap="square" rtlCol="0">
            <a:spAutoFit/>
          </a:bodyPr>
          <a:lstStyle/>
          <a:p>
            <a:pPr algn="ctr"/>
            <a:r>
              <a:rPr lang="fr-FR" sz="1200" b="1" dirty="0" err="1" smtClean="0">
                <a:latin typeface="Times New Roman" pitchFamily="18" charset="0"/>
                <a:cs typeface="Times New Roman" pitchFamily="18" charset="0"/>
              </a:rPr>
              <a:t>Disadvantages</a:t>
            </a:r>
            <a:r>
              <a:rPr lang="fr-FR" sz="1200" b="1" dirty="0" smtClean="0">
                <a:latin typeface="Times New Roman" pitchFamily="18" charset="0"/>
                <a:cs typeface="Times New Roman" pitchFamily="18" charset="0"/>
              </a:rPr>
              <a:t> </a:t>
            </a:r>
            <a:r>
              <a:rPr lang="fr-FR" sz="1200" b="1" dirty="0" smtClean="0">
                <a:latin typeface="Times New Roman" pitchFamily="18" charset="0"/>
                <a:cs typeface="Times New Roman" pitchFamily="18" charset="0"/>
              </a:rPr>
              <a:t>of</a:t>
            </a:r>
            <a:r>
              <a:rPr lang="en-US" sz="16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SQL Server </a:t>
            </a:r>
            <a:endParaRPr lang="en-US" sz="1200"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41" name="Graphic 40">
            <a:extLst>
              <a:ext uri="{FF2B5EF4-FFF2-40B4-BE49-F238E27FC236}">
                <a16:creationId xmlns:a16="http://schemas.microsoft.com/office/drawing/2014/main" xmlns="" id="{A4050F81-0EF9-4C4D-A019-A5F8BD377500}"/>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3714758"/>
            <a:ext cx="152400" cy="76200"/>
          </a:xfrm>
          <a:prstGeom prst="rect">
            <a:avLst/>
          </a:prstGeom>
        </p:spPr>
      </p:pic>
      <p:pic>
        <p:nvPicPr>
          <p:cNvPr id="66"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071948"/>
            <a:ext cx="152400" cy="76200"/>
          </a:xfrm>
          <a:prstGeom prst="rect">
            <a:avLst/>
          </a:prstGeom>
        </p:spPr>
      </p:pic>
      <p:pic>
        <p:nvPicPr>
          <p:cNvPr id="67" name="Graphic 66">
            <a:extLst>
              <a:ext uri="{FF2B5EF4-FFF2-40B4-BE49-F238E27FC236}">
                <a16:creationId xmlns:a16="http://schemas.microsoft.com/office/drawing/2014/main" xmlns="" id="{7932FA8C-1045-8643-B1A2-EF2878BAAEAB}"/>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1880161"/>
            <a:ext cx="152400" cy="76200"/>
          </a:xfrm>
          <a:prstGeom prst="rect">
            <a:avLst/>
          </a:prstGeom>
        </p:spPr>
      </p:pic>
      <p:pic>
        <p:nvPicPr>
          <p:cNvPr id="68" name="Graphic 67">
            <a:extLst>
              <a:ext uri="{FF2B5EF4-FFF2-40B4-BE49-F238E27FC236}">
                <a16:creationId xmlns:a16="http://schemas.microsoft.com/office/drawing/2014/main" xmlns="" id="{7F9FBA61-9AF7-EE4E-A508-BDA7700520FE}"/>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304374"/>
            <a:ext cx="152400" cy="76200"/>
          </a:xfrm>
          <a:prstGeom prst="rect">
            <a:avLst/>
          </a:prstGeom>
        </p:spPr>
      </p:pic>
      <p:pic>
        <p:nvPicPr>
          <p:cNvPr id="69" name="Graphic 68">
            <a:extLst>
              <a:ext uri="{FF2B5EF4-FFF2-40B4-BE49-F238E27FC236}">
                <a16:creationId xmlns:a16="http://schemas.microsoft.com/office/drawing/2014/main" xmlns="" id="{62051EDE-6683-5846-81DB-23B6EE356DF3}"/>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80986" y="2717907"/>
            <a:ext cx="152400" cy="76200"/>
          </a:xfrm>
          <a:prstGeom prst="rect">
            <a:avLst/>
          </a:prstGeom>
        </p:spPr>
      </p:pic>
      <p:grpSp>
        <p:nvGrpSpPr>
          <p:cNvPr id="2" name="Group 123">
            <a:extLst>
              <a:ext uri="{FF2B5EF4-FFF2-40B4-BE49-F238E27FC236}">
                <a16:creationId xmlns:a16="http://schemas.microsoft.com/office/drawing/2014/main" xmlns="" id="{CEB03E72-EA7C-A0F4-AE9D-CE96BA0F2DBE}"/>
              </a:ext>
            </a:extLst>
          </p:cNvPr>
          <p:cNvGrpSpPr/>
          <p:nvPr/>
        </p:nvGrpSpPr>
        <p:grpSpPr>
          <a:xfrm>
            <a:off x="242682" y="1336674"/>
            <a:ext cx="2051352" cy="3875743"/>
            <a:chOff x="242682" y="1336674"/>
            <a:chExt cx="2051352" cy="3875743"/>
          </a:xfrm>
        </p:grpSpPr>
        <p:sp>
          <p:nvSpPr>
            <p:cNvPr id="125" name="Freeform: Shape 124">
              <a:extLst>
                <a:ext uri="{FF2B5EF4-FFF2-40B4-BE49-F238E27FC236}">
                  <a16:creationId xmlns:a16="http://schemas.microsoft.com/office/drawing/2014/main" xmlns="" id="{4181CD9A-754D-E94A-535F-6E765C3862E0}"/>
                </a:ext>
              </a:extLst>
            </p:cNvPr>
            <p:cNvSpPr/>
            <p:nvPr/>
          </p:nvSpPr>
          <p:spPr>
            <a:xfrm>
              <a:off x="784420" y="1400243"/>
              <a:ext cx="394599" cy="396139"/>
            </a:xfrm>
            <a:custGeom>
              <a:avLst/>
              <a:gdLst>
                <a:gd name="connsiteX0" fmla="*/ 317686 w 394599"/>
                <a:gd name="connsiteY0" fmla="*/ 305134 h 396139"/>
                <a:gd name="connsiteX1" fmla="*/ 320362 w 394599"/>
                <a:gd name="connsiteY1" fmla="*/ 302458 h 396139"/>
                <a:gd name="connsiteX2" fmla="*/ 351127 w 394599"/>
                <a:gd name="connsiteY2" fmla="*/ 323202 h 396139"/>
                <a:gd name="connsiteX3" fmla="*/ 382561 w 394599"/>
                <a:gd name="connsiteY3" fmla="*/ 268331 h 396139"/>
                <a:gd name="connsiteX4" fmla="*/ 349121 w 394599"/>
                <a:gd name="connsiteY4" fmla="*/ 251602 h 396139"/>
                <a:gd name="connsiteX5" fmla="*/ 357815 w 394599"/>
                <a:gd name="connsiteY5" fmla="*/ 184018 h 396139"/>
                <a:gd name="connsiteX6" fmla="*/ 394600 w 394599"/>
                <a:gd name="connsiteY6" fmla="*/ 177326 h 396139"/>
                <a:gd name="connsiteX7" fmla="*/ 377880 w 394599"/>
                <a:gd name="connsiteY7" fmla="*/ 116433 h 396139"/>
                <a:gd name="connsiteX8" fmla="*/ 377880 w 394599"/>
                <a:gd name="connsiteY8" fmla="*/ 116433 h 396139"/>
                <a:gd name="connsiteX9" fmla="*/ 343101 w 394599"/>
                <a:gd name="connsiteY9" fmla="*/ 128478 h 396139"/>
                <a:gd name="connsiteX10" fmla="*/ 304310 w 394599"/>
                <a:gd name="connsiteY10" fmla="*/ 76953 h 396139"/>
                <a:gd name="connsiteX11" fmla="*/ 301635 w 394599"/>
                <a:gd name="connsiteY11" fmla="*/ 74276 h 396139"/>
                <a:gd name="connsiteX12" fmla="*/ 321699 w 394599"/>
                <a:gd name="connsiteY12" fmla="*/ 43495 h 396139"/>
                <a:gd name="connsiteX13" fmla="*/ 321699 w 394599"/>
                <a:gd name="connsiteY13" fmla="*/ 43495 h 396139"/>
                <a:gd name="connsiteX14" fmla="*/ 266857 w 394599"/>
                <a:gd name="connsiteY14" fmla="*/ 12045 h 396139"/>
                <a:gd name="connsiteX15" fmla="*/ 266857 w 394599"/>
                <a:gd name="connsiteY15" fmla="*/ 12714 h 396139"/>
                <a:gd name="connsiteX16" fmla="*/ 250805 w 394599"/>
                <a:gd name="connsiteY16" fmla="*/ 45503 h 396139"/>
                <a:gd name="connsiteX17" fmla="*/ 183255 w 394599"/>
                <a:gd name="connsiteY17" fmla="*/ 36804 h 396139"/>
                <a:gd name="connsiteX18" fmla="*/ 175898 w 394599"/>
                <a:gd name="connsiteY18" fmla="*/ 669 h 396139"/>
                <a:gd name="connsiteX19" fmla="*/ 175898 w 394599"/>
                <a:gd name="connsiteY19" fmla="*/ 0 h 396139"/>
                <a:gd name="connsiteX20" fmla="*/ 114367 w 394599"/>
                <a:gd name="connsiteY20" fmla="*/ 16729 h 396139"/>
                <a:gd name="connsiteX21" fmla="*/ 115036 w 394599"/>
                <a:gd name="connsiteY21" fmla="*/ 16729 h 396139"/>
                <a:gd name="connsiteX22" fmla="*/ 127075 w 394599"/>
                <a:gd name="connsiteY22" fmla="*/ 51525 h 396139"/>
                <a:gd name="connsiteX23" fmla="*/ 76245 w 394599"/>
                <a:gd name="connsiteY23" fmla="*/ 90336 h 396139"/>
                <a:gd name="connsiteX24" fmla="*/ 73569 w 394599"/>
                <a:gd name="connsiteY24" fmla="*/ 93682 h 396139"/>
                <a:gd name="connsiteX25" fmla="*/ 42804 w 394599"/>
                <a:gd name="connsiteY25" fmla="*/ 73607 h 396139"/>
                <a:gd name="connsiteX26" fmla="*/ 42804 w 394599"/>
                <a:gd name="connsiteY26" fmla="*/ 73607 h 396139"/>
                <a:gd name="connsiteX27" fmla="*/ 11370 w 394599"/>
                <a:gd name="connsiteY27" fmla="*/ 128478 h 396139"/>
                <a:gd name="connsiteX28" fmla="*/ 44810 w 394599"/>
                <a:gd name="connsiteY28" fmla="*/ 145207 h 396139"/>
                <a:gd name="connsiteX29" fmla="*/ 36116 w 394599"/>
                <a:gd name="connsiteY29" fmla="*/ 212791 h 396139"/>
                <a:gd name="connsiteX30" fmla="*/ 0 w 394599"/>
                <a:gd name="connsiteY30" fmla="*/ 220152 h 396139"/>
                <a:gd name="connsiteX31" fmla="*/ 16720 w 394599"/>
                <a:gd name="connsiteY31" fmla="*/ 281045 h 396139"/>
                <a:gd name="connsiteX32" fmla="*/ 52167 w 394599"/>
                <a:gd name="connsiteY32" fmla="*/ 269000 h 396139"/>
                <a:gd name="connsiteX33" fmla="*/ 90290 w 394599"/>
                <a:gd name="connsiteY33" fmla="*/ 319856 h 396139"/>
                <a:gd name="connsiteX34" fmla="*/ 93634 w 394599"/>
                <a:gd name="connsiteY34" fmla="*/ 322533 h 396139"/>
                <a:gd name="connsiteX35" fmla="*/ 72901 w 394599"/>
                <a:gd name="connsiteY35" fmla="*/ 353314 h 396139"/>
                <a:gd name="connsiteX36" fmla="*/ 127743 w 394599"/>
                <a:gd name="connsiteY36" fmla="*/ 384764 h 396139"/>
                <a:gd name="connsiteX37" fmla="*/ 144464 w 394599"/>
                <a:gd name="connsiteY37" fmla="*/ 351306 h 396139"/>
                <a:gd name="connsiteX38" fmla="*/ 211345 w 394599"/>
                <a:gd name="connsiteY38" fmla="*/ 360005 h 396139"/>
                <a:gd name="connsiteX39" fmla="*/ 218702 w 394599"/>
                <a:gd name="connsiteY39" fmla="*/ 396140 h 396139"/>
                <a:gd name="connsiteX40" fmla="*/ 279564 w 394599"/>
                <a:gd name="connsiteY40" fmla="*/ 379411 h 396139"/>
                <a:gd name="connsiteX41" fmla="*/ 267525 w 394599"/>
                <a:gd name="connsiteY41" fmla="*/ 343945 h 396139"/>
                <a:gd name="connsiteX42" fmla="*/ 317686 w 394599"/>
                <a:gd name="connsiteY42" fmla="*/ 305134 h 396139"/>
                <a:gd name="connsiteX43" fmla="*/ 179911 w 394599"/>
                <a:gd name="connsiteY43" fmla="*/ 216806 h 396139"/>
                <a:gd name="connsiteX44" fmla="*/ 177904 w 394599"/>
                <a:gd name="connsiteY44" fmla="*/ 180672 h 396139"/>
                <a:gd name="connsiteX45" fmla="*/ 214020 w 394599"/>
                <a:gd name="connsiteY45" fmla="*/ 178664 h 396139"/>
                <a:gd name="connsiteX46" fmla="*/ 216027 w 394599"/>
                <a:gd name="connsiteY46" fmla="*/ 214799 h 396139"/>
                <a:gd name="connsiteX47" fmla="*/ 179911 w 394599"/>
                <a:gd name="connsiteY47" fmla="*/ 216806 h 3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4599" h="396139">
                  <a:moveTo>
                    <a:pt x="317686" y="305134"/>
                  </a:moveTo>
                  <a:cubicBezTo>
                    <a:pt x="318355" y="304465"/>
                    <a:pt x="319024" y="303127"/>
                    <a:pt x="320362" y="302458"/>
                  </a:cubicBezTo>
                  <a:lnTo>
                    <a:pt x="351127" y="323202"/>
                  </a:lnTo>
                  <a:cubicBezTo>
                    <a:pt x="364503" y="307142"/>
                    <a:pt x="375204" y="288406"/>
                    <a:pt x="382561" y="268331"/>
                  </a:cubicBezTo>
                  <a:lnTo>
                    <a:pt x="349121" y="251602"/>
                  </a:lnTo>
                  <a:cubicBezTo>
                    <a:pt x="357146" y="230189"/>
                    <a:pt x="359822" y="206769"/>
                    <a:pt x="357815" y="184018"/>
                  </a:cubicBezTo>
                  <a:lnTo>
                    <a:pt x="394600" y="177326"/>
                  </a:lnTo>
                  <a:cubicBezTo>
                    <a:pt x="392593" y="155913"/>
                    <a:pt x="386574" y="135169"/>
                    <a:pt x="377880" y="116433"/>
                  </a:cubicBezTo>
                  <a:lnTo>
                    <a:pt x="377880" y="116433"/>
                  </a:lnTo>
                  <a:lnTo>
                    <a:pt x="343101" y="128478"/>
                  </a:lnTo>
                  <a:cubicBezTo>
                    <a:pt x="333738" y="109741"/>
                    <a:pt x="321030" y="91674"/>
                    <a:pt x="304310" y="76953"/>
                  </a:cubicBezTo>
                  <a:cubicBezTo>
                    <a:pt x="303641" y="76284"/>
                    <a:pt x="302304" y="75614"/>
                    <a:pt x="301635" y="74276"/>
                  </a:cubicBezTo>
                  <a:lnTo>
                    <a:pt x="321699" y="43495"/>
                  </a:lnTo>
                  <a:lnTo>
                    <a:pt x="321699" y="43495"/>
                  </a:lnTo>
                  <a:cubicBezTo>
                    <a:pt x="305648" y="30112"/>
                    <a:pt x="286921" y="19405"/>
                    <a:pt x="266857" y="12045"/>
                  </a:cubicBezTo>
                  <a:lnTo>
                    <a:pt x="266857" y="12714"/>
                  </a:lnTo>
                  <a:lnTo>
                    <a:pt x="250805" y="45503"/>
                  </a:lnTo>
                  <a:cubicBezTo>
                    <a:pt x="228734" y="37473"/>
                    <a:pt x="205995" y="34796"/>
                    <a:pt x="183255" y="36804"/>
                  </a:cubicBezTo>
                  <a:lnTo>
                    <a:pt x="175898" y="669"/>
                  </a:lnTo>
                  <a:lnTo>
                    <a:pt x="175898" y="0"/>
                  </a:lnTo>
                  <a:cubicBezTo>
                    <a:pt x="154496" y="2007"/>
                    <a:pt x="133763" y="8030"/>
                    <a:pt x="114367" y="16729"/>
                  </a:cubicBezTo>
                  <a:lnTo>
                    <a:pt x="115036" y="16729"/>
                  </a:lnTo>
                  <a:lnTo>
                    <a:pt x="127075" y="51525"/>
                  </a:lnTo>
                  <a:cubicBezTo>
                    <a:pt x="108348" y="60893"/>
                    <a:pt x="90959" y="73607"/>
                    <a:pt x="76245" y="90336"/>
                  </a:cubicBezTo>
                  <a:cubicBezTo>
                    <a:pt x="75576" y="91674"/>
                    <a:pt x="74238" y="92343"/>
                    <a:pt x="73569" y="93682"/>
                  </a:cubicBezTo>
                  <a:lnTo>
                    <a:pt x="42804" y="73607"/>
                  </a:lnTo>
                  <a:lnTo>
                    <a:pt x="42804" y="73607"/>
                  </a:lnTo>
                  <a:cubicBezTo>
                    <a:pt x="29428" y="89667"/>
                    <a:pt x="18727" y="108403"/>
                    <a:pt x="11370" y="128478"/>
                  </a:cubicBezTo>
                  <a:lnTo>
                    <a:pt x="44810" y="145207"/>
                  </a:lnTo>
                  <a:cubicBezTo>
                    <a:pt x="37454" y="167289"/>
                    <a:pt x="34109" y="190040"/>
                    <a:pt x="36116" y="212791"/>
                  </a:cubicBezTo>
                  <a:lnTo>
                    <a:pt x="0" y="220152"/>
                  </a:lnTo>
                  <a:cubicBezTo>
                    <a:pt x="2006" y="241565"/>
                    <a:pt x="8026" y="262309"/>
                    <a:pt x="16720" y="281045"/>
                  </a:cubicBezTo>
                  <a:lnTo>
                    <a:pt x="52167" y="269000"/>
                  </a:lnTo>
                  <a:cubicBezTo>
                    <a:pt x="61531" y="287736"/>
                    <a:pt x="74238" y="305134"/>
                    <a:pt x="90290" y="319856"/>
                  </a:cubicBezTo>
                  <a:cubicBezTo>
                    <a:pt x="90959" y="320525"/>
                    <a:pt x="92296" y="321863"/>
                    <a:pt x="93634" y="322533"/>
                  </a:cubicBezTo>
                  <a:lnTo>
                    <a:pt x="72901" y="353314"/>
                  </a:lnTo>
                  <a:cubicBezTo>
                    <a:pt x="88952" y="366697"/>
                    <a:pt x="107679" y="377403"/>
                    <a:pt x="127743" y="384764"/>
                  </a:cubicBezTo>
                  <a:lnTo>
                    <a:pt x="144464" y="351306"/>
                  </a:lnTo>
                  <a:cubicBezTo>
                    <a:pt x="165866" y="358667"/>
                    <a:pt x="189274" y="362013"/>
                    <a:pt x="211345" y="360005"/>
                  </a:cubicBezTo>
                  <a:lnTo>
                    <a:pt x="218702" y="396140"/>
                  </a:lnTo>
                  <a:cubicBezTo>
                    <a:pt x="240104" y="394132"/>
                    <a:pt x="260168" y="388110"/>
                    <a:pt x="279564" y="379411"/>
                  </a:cubicBezTo>
                  <a:lnTo>
                    <a:pt x="267525" y="343945"/>
                  </a:lnTo>
                  <a:cubicBezTo>
                    <a:pt x="285583" y="335246"/>
                    <a:pt x="302972" y="321863"/>
                    <a:pt x="317686" y="305134"/>
                  </a:cubicBezTo>
                  <a:close/>
                  <a:moveTo>
                    <a:pt x="179911" y="216806"/>
                  </a:moveTo>
                  <a:cubicBezTo>
                    <a:pt x="169210" y="207438"/>
                    <a:pt x="168541" y="191378"/>
                    <a:pt x="177904" y="180672"/>
                  </a:cubicBezTo>
                  <a:cubicBezTo>
                    <a:pt x="187268" y="169965"/>
                    <a:pt x="203319" y="169296"/>
                    <a:pt x="214020" y="178664"/>
                  </a:cubicBezTo>
                  <a:cubicBezTo>
                    <a:pt x="224721" y="188032"/>
                    <a:pt x="225390" y="204092"/>
                    <a:pt x="216027" y="214799"/>
                  </a:cubicBezTo>
                  <a:cubicBezTo>
                    <a:pt x="206663" y="225505"/>
                    <a:pt x="190612" y="226174"/>
                    <a:pt x="179911" y="216806"/>
                  </a:cubicBezTo>
                  <a:close/>
                </a:path>
              </a:pathLst>
            </a:custGeom>
            <a:solidFill>
              <a:schemeClr val="tx1">
                <a:lumMod val="85000"/>
                <a:lumOff val="15000"/>
              </a:schemeClr>
            </a:solidFill>
            <a:ln w="6671" cap="flat">
              <a:noFill/>
              <a:prstDash val="solid"/>
              <a:miter/>
            </a:ln>
          </p:spPr>
          <p:txBody>
            <a:bodyPr rtlCol="0" anchor="ctr"/>
            <a:lstStyle/>
            <a:p>
              <a:endParaRPr lang="pt-BR"/>
            </a:p>
          </p:txBody>
        </p:sp>
        <p:sp>
          <p:nvSpPr>
            <p:cNvPr id="126" name="Freeform: Shape 125">
              <a:extLst>
                <a:ext uri="{FF2B5EF4-FFF2-40B4-BE49-F238E27FC236}">
                  <a16:creationId xmlns:a16="http://schemas.microsoft.com/office/drawing/2014/main" xmlns="" id="{15242061-4C37-FA84-D571-C254F9D56779}"/>
                </a:ext>
              </a:extLst>
            </p:cNvPr>
            <p:cNvSpPr/>
            <p:nvPr/>
          </p:nvSpPr>
          <p:spPr>
            <a:xfrm>
              <a:off x="512882" y="1336674"/>
              <a:ext cx="306985" cy="307141"/>
            </a:xfrm>
            <a:custGeom>
              <a:avLst/>
              <a:gdLst>
                <a:gd name="connsiteX0" fmla="*/ 247461 w 306985"/>
                <a:gd name="connsiteY0" fmla="*/ 237550 h 307141"/>
                <a:gd name="connsiteX1" fmla="*/ 249467 w 306985"/>
                <a:gd name="connsiteY1" fmla="*/ 235542 h 307141"/>
                <a:gd name="connsiteX2" fmla="*/ 273545 w 306985"/>
                <a:gd name="connsiteY2" fmla="*/ 251602 h 307141"/>
                <a:gd name="connsiteX3" fmla="*/ 298291 w 306985"/>
                <a:gd name="connsiteY3" fmla="*/ 209445 h 307141"/>
                <a:gd name="connsiteX4" fmla="*/ 272207 w 306985"/>
                <a:gd name="connsiteY4" fmla="*/ 196731 h 307141"/>
                <a:gd name="connsiteX5" fmla="*/ 278895 w 306985"/>
                <a:gd name="connsiteY5" fmla="*/ 144537 h 307141"/>
                <a:gd name="connsiteX6" fmla="*/ 306985 w 306985"/>
                <a:gd name="connsiteY6" fmla="*/ 138515 h 307141"/>
                <a:gd name="connsiteX7" fmla="*/ 294278 w 306985"/>
                <a:gd name="connsiteY7" fmla="*/ 91005 h 307141"/>
                <a:gd name="connsiteX8" fmla="*/ 294278 w 306985"/>
                <a:gd name="connsiteY8" fmla="*/ 91005 h 307141"/>
                <a:gd name="connsiteX9" fmla="*/ 266857 w 306985"/>
                <a:gd name="connsiteY9" fmla="*/ 100373 h 307141"/>
                <a:gd name="connsiteX10" fmla="*/ 236760 w 306985"/>
                <a:gd name="connsiteY10" fmla="*/ 60224 h 307141"/>
                <a:gd name="connsiteX11" fmla="*/ 234753 w 306985"/>
                <a:gd name="connsiteY11" fmla="*/ 58216 h 307141"/>
                <a:gd name="connsiteX12" fmla="*/ 250805 w 306985"/>
                <a:gd name="connsiteY12" fmla="*/ 33458 h 307141"/>
                <a:gd name="connsiteX13" fmla="*/ 250805 w 306985"/>
                <a:gd name="connsiteY13" fmla="*/ 33458 h 307141"/>
                <a:gd name="connsiteX14" fmla="*/ 208001 w 306985"/>
                <a:gd name="connsiteY14" fmla="*/ 8699 h 307141"/>
                <a:gd name="connsiteX15" fmla="*/ 208001 w 306985"/>
                <a:gd name="connsiteY15" fmla="*/ 9368 h 307141"/>
                <a:gd name="connsiteX16" fmla="*/ 195293 w 306985"/>
                <a:gd name="connsiteY16" fmla="*/ 34796 h 307141"/>
                <a:gd name="connsiteX17" fmla="*/ 142457 w 306985"/>
                <a:gd name="connsiteY17" fmla="*/ 28104 h 307141"/>
                <a:gd name="connsiteX18" fmla="*/ 137107 w 306985"/>
                <a:gd name="connsiteY18" fmla="*/ 0 h 307141"/>
                <a:gd name="connsiteX19" fmla="*/ 137107 w 306985"/>
                <a:gd name="connsiteY19" fmla="*/ 0 h 307141"/>
                <a:gd name="connsiteX20" fmla="*/ 89621 w 306985"/>
                <a:gd name="connsiteY20" fmla="*/ 12714 h 307141"/>
                <a:gd name="connsiteX21" fmla="*/ 89621 w 306985"/>
                <a:gd name="connsiteY21" fmla="*/ 12714 h 307141"/>
                <a:gd name="connsiteX22" fmla="*/ 98984 w 306985"/>
                <a:gd name="connsiteY22" fmla="*/ 40149 h 307141"/>
                <a:gd name="connsiteX23" fmla="*/ 59524 w 306985"/>
                <a:gd name="connsiteY23" fmla="*/ 70261 h 307141"/>
                <a:gd name="connsiteX24" fmla="*/ 57518 w 306985"/>
                <a:gd name="connsiteY24" fmla="*/ 72938 h 307141"/>
                <a:gd name="connsiteX25" fmla="*/ 33441 w 306985"/>
                <a:gd name="connsiteY25" fmla="*/ 56878 h 307141"/>
                <a:gd name="connsiteX26" fmla="*/ 33441 w 306985"/>
                <a:gd name="connsiteY26" fmla="*/ 56878 h 307141"/>
                <a:gd name="connsiteX27" fmla="*/ 8695 w 306985"/>
                <a:gd name="connsiteY27" fmla="*/ 99704 h 307141"/>
                <a:gd name="connsiteX28" fmla="*/ 34778 w 306985"/>
                <a:gd name="connsiteY28" fmla="*/ 112418 h 307141"/>
                <a:gd name="connsiteX29" fmla="*/ 28090 w 306985"/>
                <a:gd name="connsiteY29" fmla="*/ 164612 h 307141"/>
                <a:gd name="connsiteX30" fmla="*/ 0 w 306985"/>
                <a:gd name="connsiteY30" fmla="*/ 170634 h 307141"/>
                <a:gd name="connsiteX31" fmla="*/ 12707 w 306985"/>
                <a:gd name="connsiteY31" fmla="*/ 218144 h 307141"/>
                <a:gd name="connsiteX32" fmla="*/ 40129 w 306985"/>
                <a:gd name="connsiteY32" fmla="*/ 208776 h 307141"/>
                <a:gd name="connsiteX33" fmla="*/ 70225 w 306985"/>
                <a:gd name="connsiteY33" fmla="*/ 248256 h 307141"/>
                <a:gd name="connsiteX34" fmla="*/ 72901 w 306985"/>
                <a:gd name="connsiteY34" fmla="*/ 250264 h 307141"/>
                <a:gd name="connsiteX35" fmla="*/ 56180 w 306985"/>
                <a:gd name="connsiteY35" fmla="*/ 274353 h 307141"/>
                <a:gd name="connsiteX36" fmla="*/ 98984 w 306985"/>
                <a:gd name="connsiteY36" fmla="*/ 298443 h 307141"/>
                <a:gd name="connsiteX37" fmla="*/ 111692 w 306985"/>
                <a:gd name="connsiteY37" fmla="*/ 272346 h 307141"/>
                <a:gd name="connsiteX38" fmla="*/ 163859 w 306985"/>
                <a:gd name="connsiteY38" fmla="*/ 279037 h 307141"/>
                <a:gd name="connsiteX39" fmla="*/ 169879 w 306985"/>
                <a:gd name="connsiteY39" fmla="*/ 307142 h 307141"/>
                <a:gd name="connsiteX40" fmla="*/ 217364 w 306985"/>
                <a:gd name="connsiteY40" fmla="*/ 294428 h 307141"/>
                <a:gd name="connsiteX41" fmla="*/ 208001 w 306985"/>
                <a:gd name="connsiteY41" fmla="*/ 267662 h 307141"/>
                <a:gd name="connsiteX42" fmla="*/ 247461 w 306985"/>
                <a:gd name="connsiteY42" fmla="*/ 237550 h 307141"/>
                <a:gd name="connsiteX43" fmla="*/ 140451 w 306985"/>
                <a:gd name="connsiteY43" fmla="*/ 168627 h 307141"/>
                <a:gd name="connsiteX44" fmla="*/ 139113 w 306985"/>
                <a:gd name="connsiteY44" fmla="*/ 140522 h 307141"/>
                <a:gd name="connsiteX45" fmla="*/ 167203 w 306985"/>
                <a:gd name="connsiteY45" fmla="*/ 139184 h 307141"/>
                <a:gd name="connsiteX46" fmla="*/ 168541 w 306985"/>
                <a:gd name="connsiteY46" fmla="*/ 167289 h 307141"/>
                <a:gd name="connsiteX47" fmla="*/ 140451 w 306985"/>
                <a:gd name="connsiteY47" fmla="*/ 168627 h 30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985" h="307141">
                  <a:moveTo>
                    <a:pt x="247461" y="237550"/>
                  </a:moveTo>
                  <a:cubicBezTo>
                    <a:pt x="248130" y="236881"/>
                    <a:pt x="248799" y="236212"/>
                    <a:pt x="249467" y="235542"/>
                  </a:cubicBezTo>
                  <a:lnTo>
                    <a:pt x="273545" y="251602"/>
                  </a:lnTo>
                  <a:cubicBezTo>
                    <a:pt x="283577" y="238888"/>
                    <a:pt x="292271" y="224836"/>
                    <a:pt x="298291" y="209445"/>
                  </a:cubicBezTo>
                  <a:lnTo>
                    <a:pt x="272207" y="196731"/>
                  </a:lnTo>
                  <a:cubicBezTo>
                    <a:pt x="278226" y="180003"/>
                    <a:pt x="280233" y="161935"/>
                    <a:pt x="278895" y="144537"/>
                  </a:cubicBezTo>
                  <a:lnTo>
                    <a:pt x="306985" y="138515"/>
                  </a:lnTo>
                  <a:cubicBezTo>
                    <a:pt x="304979" y="121786"/>
                    <a:pt x="300966" y="105726"/>
                    <a:pt x="294278" y="91005"/>
                  </a:cubicBezTo>
                  <a:lnTo>
                    <a:pt x="294278" y="91005"/>
                  </a:lnTo>
                  <a:lnTo>
                    <a:pt x="266857" y="100373"/>
                  </a:lnTo>
                  <a:cubicBezTo>
                    <a:pt x="259500" y="85652"/>
                    <a:pt x="249467" y="72269"/>
                    <a:pt x="236760" y="60224"/>
                  </a:cubicBezTo>
                  <a:cubicBezTo>
                    <a:pt x="236091" y="59555"/>
                    <a:pt x="235422" y="58886"/>
                    <a:pt x="234753" y="58216"/>
                  </a:cubicBezTo>
                  <a:lnTo>
                    <a:pt x="250805" y="33458"/>
                  </a:lnTo>
                  <a:lnTo>
                    <a:pt x="250805" y="33458"/>
                  </a:lnTo>
                  <a:cubicBezTo>
                    <a:pt x="238098" y="23420"/>
                    <a:pt x="223384" y="14721"/>
                    <a:pt x="208001" y="8699"/>
                  </a:cubicBezTo>
                  <a:lnTo>
                    <a:pt x="208001" y="9368"/>
                  </a:lnTo>
                  <a:lnTo>
                    <a:pt x="195293" y="34796"/>
                  </a:lnTo>
                  <a:cubicBezTo>
                    <a:pt x="178573" y="28774"/>
                    <a:pt x="160515" y="26766"/>
                    <a:pt x="142457" y="28104"/>
                  </a:cubicBezTo>
                  <a:lnTo>
                    <a:pt x="137107" y="0"/>
                  </a:lnTo>
                  <a:lnTo>
                    <a:pt x="137107" y="0"/>
                  </a:lnTo>
                  <a:cubicBezTo>
                    <a:pt x="120386" y="2007"/>
                    <a:pt x="104335" y="6022"/>
                    <a:pt x="89621" y="12714"/>
                  </a:cubicBezTo>
                  <a:lnTo>
                    <a:pt x="89621" y="12714"/>
                  </a:lnTo>
                  <a:lnTo>
                    <a:pt x="98984" y="40149"/>
                  </a:lnTo>
                  <a:cubicBezTo>
                    <a:pt x="84270" y="47510"/>
                    <a:pt x="70894" y="57547"/>
                    <a:pt x="59524" y="70261"/>
                  </a:cubicBezTo>
                  <a:cubicBezTo>
                    <a:pt x="58856" y="70930"/>
                    <a:pt x="58187" y="71600"/>
                    <a:pt x="57518" y="72938"/>
                  </a:cubicBezTo>
                  <a:lnTo>
                    <a:pt x="33441" y="56878"/>
                  </a:lnTo>
                  <a:lnTo>
                    <a:pt x="33441" y="56878"/>
                  </a:lnTo>
                  <a:cubicBezTo>
                    <a:pt x="23408" y="69592"/>
                    <a:pt x="14714" y="83644"/>
                    <a:pt x="8695" y="99704"/>
                  </a:cubicBezTo>
                  <a:lnTo>
                    <a:pt x="34778" y="112418"/>
                  </a:lnTo>
                  <a:cubicBezTo>
                    <a:pt x="28759" y="129147"/>
                    <a:pt x="26753" y="147214"/>
                    <a:pt x="28090" y="164612"/>
                  </a:cubicBezTo>
                  <a:lnTo>
                    <a:pt x="0" y="170634"/>
                  </a:lnTo>
                  <a:cubicBezTo>
                    <a:pt x="2006" y="187363"/>
                    <a:pt x="6019" y="203423"/>
                    <a:pt x="12707" y="218144"/>
                  </a:cubicBezTo>
                  <a:lnTo>
                    <a:pt x="40129" y="208776"/>
                  </a:lnTo>
                  <a:cubicBezTo>
                    <a:pt x="47486" y="223498"/>
                    <a:pt x="56849" y="236881"/>
                    <a:pt x="70225" y="248256"/>
                  </a:cubicBezTo>
                  <a:cubicBezTo>
                    <a:pt x="70894" y="248926"/>
                    <a:pt x="71563" y="249595"/>
                    <a:pt x="72901" y="250264"/>
                  </a:cubicBezTo>
                  <a:lnTo>
                    <a:pt x="56180" y="274353"/>
                  </a:lnTo>
                  <a:cubicBezTo>
                    <a:pt x="68888" y="284391"/>
                    <a:pt x="82933" y="293090"/>
                    <a:pt x="98984" y="298443"/>
                  </a:cubicBezTo>
                  <a:lnTo>
                    <a:pt x="111692" y="272346"/>
                  </a:lnTo>
                  <a:cubicBezTo>
                    <a:pt x="128412" y="278368"/>
                    <a:pt x="146470" y="280376"/>
                    <a:pt x="163859" y="279037"/>
                  </a:cubicBezTo>
                  <a:lnTo>
                    <a:pt x="169879" y="307142"/>
                  </a:lnTo>
                  <a:cubicBezTo>
                    <a:pt x="186599" y="305134"/>
                    <a:pt x="202650" y="301120"/>
                    <a:pt x="217364" y="294428"/>
                  </a:cubicBezTo>
                  <a:lnTo>
                    <a:pt x="208001" y="267662"/>
                  </a:lnTo>
                  <a:cubicBezTo>
                    <a:pt x="222715" y="260301"/>
                    <a:pt x="236091" y="250264"/>
                    <a:pt x="247461" y="237550"/>
                  </a:cubicBezTo>
                  <a:close/>
                  <a:moveTo>
                    <a:pt x="140451" y="168627"/>
                  </a:moveTo>
                  <a:cubicBezTo>
                    <a:pt x="132425" y="161266"/>
                    <a:pt x="131756" y="148552"/>
                    <a:pt x="139113" y="140522"/>
                  </a:cubicBezTo>
                  <a:cubicBezTo>
                    <a:pt x="146470" y="132493"/>
                    <a:pt x="159178" y="131823"/>
                    <a:pt x="167203" y="139184"/>
                  </a:cubicBezTo>
                  <a:cubicBezTo>
                    <a:pt x="175229" y="146545"/>
                    <a:pt x="175898" y="159259"/>
                    <a:pt x="168541" y="167289"/>
                  </a:cubicBezTo>
                  <a:cubicBezTo>
                    <a:pt x="161184" y="175319"/>
                    <a:pt x="148477" y="175988"/>
                    <a:pt x="140451" y="168627"/>
                  </a:cubicBezTo>
                  <a:close/>
                </a:path>
              </a:pathLst>
            </a:custGeom>
            <a:solidFill>
              <a:schemeClr val="tx1">
                <a:lumMod val="85000"/>
                <a:lumOff val="15000"/>
              </a:schemeClr>
            </a:solidFill>
            <a:ln w="6671" cap="flat">
              <a:noFill/>
              <a:prstDash val="solid"/>
              <a:miter/>
            </a:ln>
          </p:spPr>
          <p:txBody>
            <a:bodyPr rtlCol="0" anchor="ctr"/>
            <a:lstStyle/>
            <a:p>
              <a:endParaRPr lang="pt-BR"/>
            </a:p>
          </p:txBody>
        </p:sp>
        <p:grpSp>
          <p:nvGrpSpPr>
            <p:cNvPr id="3" name="Graphic 4">
              <a:extLst>
                <a:ext uri="{FF2B5EF4-FFF2-40B4-BE49-F238E27FC236}">
                  <a16:creationId xmlns:a16="http://schemas.microsoft.com/office/drawing/2014/main" xmlns="" id="{2C353C5B-7F20-4621-4223-5D5E28D3123D}"/>
                </a:ext>
              </a:extLst>
            </p:cNvPr>
            <p:cNvGrpSpPr/>
            <p:nvPr/>
          </p:nvGrpSpPr>
          <p:grpSpPr>
            <a:xfrm>
              <a:off x="398602" y="1621821"/>
              <a:ext cx="1566699" cy="1266534"/>
              <a:chOff x="398602" y="1621821"/>
              <a:chExt cx="1566699" cy="1266534"/>
            </a:xfrm>
          </p:grpSpPr>
          <p:grpSp>
            <p:nvGrpSpPr>
              <p:cNvPr id="4" name="Graphic 4">
                <a:extLst>
                  <a:ext uri="{FF2B5EF4-FFF2-40B4-BE49-F238E27FC236}">
                    <a16:creationId xmlns:a16="http://schemas.microsoft.com/office/drawing/2014/main" xmlns="" id="{34E2F40A-966A-0462-3222-51310811A662}"/>
                  </a:ext>
                </a:extLst>
              </p:cNvPr>
              <p:cNvGrpSpPr/>
              <p:nvPr/>
            </p:nvGrpSpPr>
            <p:grpSpPr>
              <a:xfrm>
                <a:off x="398602" y="1621821"/>
                <a:ext cx="1566699" cy="1266534"/>
                <a:chOff x="398602" y="1621821"/>
                <a:chExt cx="1566699" cy="1266534"/>
              </a:xfrm>
            </p:grpSpPr>
            <p:sp>
              <p:nvSpPr>
                <p:cNvPr id="199" name="Freeform: Shape 198">
                  <a:extLst>
                    <a:ext uri="{FF2B5EF4-FFF2-40B4-BE49-F238E27FC236}">
                      <a16:creationId xmlns:a16="http://schemas.microsoft.com/office/drawing/2014/main" xmlns="" id="{D170F654-E3A9-EAF5-737A-DDDF43D895F2}"/>
                    </a:ext>
                  </a:extLst>
                </p:cNvPr>
                <p:cNvSpPr/>
                <p:nvPr/>
              </p:nvSpPr>
              <p:spPr>
                <a:xfrm>
                  <a:off x="398602" y="1621821"/>
                  <a:ext cx="1566699" cy="1266534"/>
                </a:xfrm>
                <a:custGeom>
                  <a:avLst/>
                  <a:gdLst>
                    <a:gd name="connsiteX0" fmla="*/ 1510762 w 1566699"/>
                    <a:gd name="connsiteY0" fmla="*/ 1084612 h 1266534"/>
                    <a:gd name="connsiteX1" fmla="*/ 205238 w 1566699"/>
                    <a:gd name="connsiteY1" fmla="*/ 1265953 h 1266534"/>
                    <a:gd name="connsiteX2" fmla="*/ 133006 w 1566699"/>
                    <a:gd name="connsiteY2" fmla="*/ 1211082 h 1266534"/>
                    <a:gd name="connsiteX3" fmla="*/ 581 w 1566699"/>
                    <a:gd name="connsiteY3" fmla="*/ 254191 h 1266534"/>
                    <a:gd name="connsiteX4" fmla="*/ 55424 w 1566699"/>
                    <a:gd name="connsiteY4" fmla="*/ 181923 h 1266534"/>
                    <a:gd name="connsiteX5" fmla="*/ 1361617 w 1566699"/>
                    <a:gd name="connsiteY5" fmla="*/ 582 h 1266534"/>
                    <a:gd name="connsiteX6" fmla="*/ 1433848 w 1566699"/>
                    <a:gd name="connsiteY6" fmla="*/ 55452 h 1266534"/>
                    <a:gd name="connsiteX7" fmla="*/ 1566273 w 1566699"/>
                    <a:gd name="connsiteY7" fmla="*/ 1012343 h 1266534"/>
                    <a:gd name="connsiteX8" fmla="*/ 1510762 w 1566699"/>
                    <a:gd name="connsiteY8" fmla="*/ 1084612 h 126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99" h="1266534">
                      <a:moveTo>
                        <a:pt x="1510762" y="1084612"/>
                      </a:moveTo>
                      <a:lnTo>
                        <a:pt x="205238" y="1265953"/>
                      </a:lnTo>
                      <a:cubicBezTo>
                        <a:pt x="170460" y="1270637"/>
                        <a:pt x="137688" y="1246547"/>
                        <a:pt x="133006" y="1211082"/>
                      </a:cubicBezTo>
                      <a:lnTo>
                        <a:pt x="581" y="254191"/>
                      </a:lnTo>
                      <a:cubicBezTo>
                        <a:pt x="-4100" y="219395"/>
                        <a:pt x="19977" y="186607"/>
                        <a:pt x="55424" y="181923"/>
                      </a:cubicBezTo>
                      <a:lnTo>
                        <a:pt x="1361617" y="582"/>
                      </a:lnTo>
                      <a:cubicBezTo>
                        <a:pt x="1396395" y="-4102"/>
                        <a:pt x="1429167" y="19987"/>
                        <a:pt x="1433848" y="55452"/>
                      </a:cubicBezTo>
                      <a:lnTo>
                        <a:pt x="1566273" y="1012343"/>
                      </a:lnTo>
                      <a:cubicBezTo>
                        <a:pt x="1570286" y="1047139"/>
                        <a:pt x="1545540" y="1079928"/>
                        <a:pt x="1510762" y="1084612"/>
                      </a:cubicBezTo>
                      <a:close/>
                    </a:path>
                  </a:pathLst>
                </a:custGeom>
                <a:solidFill>
                  <a:schemeClr val="tx1">
                    <a:lumMod val="75000"/>
                    <a:lumOff val="25000"/>
                  </a:schemeClr>
                </a:solidFill>
                <a:ln w="6671" cap="flat">
                  <a:solidFill>
                    <a:schemeClr val="accent2"/>
                  </a:solidFill>
                  <a:prstDash val="solid"/>
                  <a:miter/>
                </a:ln>
              </p:spPr>
              <p:txBody>
                <a:bodyPr rtlCol="0" anchor="ctr"/>
                <a:lstStyle/>
                <a:p>
                  <a:endParaRPr lang="pt-BR"/>
                </a:p>
              </p:txBody>
            </p:sp>
            <p:sp>
              <p:nvSpPr>
                <p:cNvPr id="200" name="Freeform: Shape 199">
                  <a:extLst>
                    <a:ext uri="{FF2B5EF4-FFF2-40B4-BE49-F238E27FC236}">
                      <a16:creationId xmlns:a16="http://schemas.microsoft.com/office/drawing/2014/main" xmlns="" id="{B1849B54-5171-A1AD-9EDC-240B81BB8DD9}"/>
                    </a:ext>
                  </a:extLst>
                </p:cNvPr>
                <p:cNvSpPr/>
                <p:nvPr/>
              </p:nvSpPr>
              <p:spPr>
                <a:xfrm>
                  <a:off x="492818" y="185660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1" name="Freeform: Shape 200">
                  <a:extLst>
                    <a:ext uri="{FF2B5EF4-FFF2-40B4-BE49-F238E27FC236}">
                      <a16:creationId xmlns:a16="http://schemas.microsoft.com/office/drawing/2014/main" xmlns="" id="{6D0F37B6-D132-6895-99A1-504839855275}"/>
                    </a:ext>
                  </a:extLst>
                </p:cNvPr>
                <p:cNvSpPr/>
                <p:nvPr/>
              </p:nvSpPr>
              <p:spPr>
                <a:xfrm>
                  <a:off x="606516" y="184054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2" name="Freeform: Shape 201">
                  <a:extLst>
                    <a:ext uri="{FF2B5EF4-FFF2-40B4-BE49-F238E27FC236}">
                      <a16:creationId xmlns:a16="http://schemas.microsoft.com/office/drawing/2014/main" xmlns="" id="{A8629C3E-01FC-5BAF-727D-6BEC5CC83BD5}"/>
                    </a:ext>
                  </a:extLst>
                </p:cNvPr>
                <p:cNvSpPr/>
                <p:nvPr/>
              </p:nvSpPr>
              <p:spPr>
                <a:xfrm>
                  <a:off x="720214" y="1825156"/>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3" name="Freeform: Shape 202">
                  <a:extLst>
                    <a:ext uri="{FF2B5EF4-FFF2-40B4-BE49-F238E27FC236}">
                      <a16:creationId xmlns:a16="http://schemas.microsoft.com/office/drawing/2014/main" xmlns="" id="{7EAF3C26-17E6-EBE6-B890-B26842CA9E6B}"/>
                    </a:ext>
                  </a:extLst>
                </p:cNvPr>
                <p:cNvSpPr/>
                <p:nvPr/>
              </p:nvSpPr>
              <p:spPr>
                <a:xfrm>
                  <a:off x="506863" y="1814450"/>
                  <a:ext cx="1235967" cy="171303"/>
                </a:xfrm>
                <a:custGeom>
                  <a:avLst/>
                  <a:gdLst>
                    <a:gd name="connsiteX0" fmla="*/ 0 w 1235967"/>
                    <a:gd name="connsiteY0" fmla="*/ 171304 h 171303"/>
                    <a:gd name="connsiteX1" fmla="*/ 1235967 w 1235967"/>
                    <a:gd name="connsiteY1" fmla="*/ 0 h 171303"/>
                  </a:gdLst>
                  <a:ahLst/>
                  <a:cxnLst>
                    <a:cxn ang="0">
                      <a:pos x="connsiteX0" y="connsiteY0"/>
                    </a:cxn>
                    <a:cxn ang="0">
                      <a:pos x="connsiteX1" y="connsiteY1"/>
                    </a:cxn>
                  </a:cxnLst>
                  <a:rect l="l" t="t" r="r" b="b"/>
                  <a:pathLst>
                    <a:path w="1235967" h="171303">
                      <a:moveTo>
                        <a:pt x="0" y="171304"/>
                      </a:moveTo>
                      <a:lnTo>
                        <a:pt x="1235967" y="0"/>
                      </a:lnTo>
                    </a:path>
                  </a:pathLst>
                </a:custGeom>
                <a:ln w="6671" cap="flat">
                  <a:solidFill>
                    <a:schemeClr val="accent2"/>
                  </a:solidFill>
                  <a:prstDash val="solid"/>
                  <a:miter/>
                </a:ln>
              </p:spPr>
              <p:txBody>
                <a:bodyPr rtlCol="0" anchor="ctr"/>
                <a:lstStyle/>
                <a:p>
                  <a:endParaRPr lang="pt-BR"/>
                </a:p>
              </p:txBody>
            </p:sp>
          </p:grpSp>
          <p:sp>
            <p:nvSpPr>
              <p:cNvPr id="188" name="Freeform: Shape 187">
                <a:extLst>
                  <a:ext uri="{FF2B5EF4-FFF2-40B4-BE49-F238E27FC236}">
                    <a16:creationId xmlns:a16="http://schemas.microsoft.com/office/drawing/2014/main" xmlns="" id="{9E4ACD58-3642-9AE8-97A7-084FE08653CC}"/>
                  </a:ext>
                </a:extLst>
              </p:cNvPr>
              <p:cNvSpPr/>
              <p:nvPr/>
            </p:nvSpPr>
            <p:spPr>
              <a:xfrm rot="-473512">
                <a:off x="593822" y="2092735"/>
                <a:ext cx="511627" cy="576794"/>
              </a:xfrm>
              <a:custGeom>
                <a:avLst/>
                <a:gdLst>
                  <a:gd name="connsiteX0" fmla="*/ 0 w 511627"/>
                  <a:gd name="connsiteY0" fmla="*/ 0 h 576794"/>
                  <a:gd name="connsiteX1" fmla="*/ 511627 w 511627"/>
                  <a:gd name="connsiteY1" fmla="*/ 0 h 576794"/>
                  <a:gd name="connsiteX2" fmla="*/ 511627 w 511627"/>
                  <a:gd name="connsiteY2" fmla="*/ 576794 h 576794"/>
                  <a:gd name="connsiteX3" fmla="*/ 0 w 511627"/>
                  <a:gd name="connsiteY3" fmla="*/ 576794 h 576794"/>
                </a:gdLst>
                <a:ahLst/>
                <a:cxnLst>
                  <a:cxn ang="0">
                    <a:pos x="connsiteX0" y="connsiteY0"/>
                  </a:cxn>
                  <a:cxn ang="0">
                    <a:pos x="connsiteX1" y="connsiteY1"/>
                  </a:cxn>
                  <a:cxn ang="0">
                    <a:pos x="connsiteX2" y="connsiteY2"/>
                  </a:cxn>
                  <a:cxn ang="0">
                    <a:pos x="connsiteX3" y="connsiteY3"/>
                  </a:cxn>
                </a:cxnLst>
                <a:rect l="l" t="t" r="r" b="b"/>
                <a:pathLst>
                  <a:path w="511627" h="576794">
                    <a:moveTo>
                      <a:pt x="0" y="0"/>
                    </a:moveTo>
                    <a:lnTo>
                      <a:pt x="511627" y="0"/>
                    </a:lnTo>
                    <a:lnTo>
                      <a:pt x="511627" y="576794"/>
                    </a:lnTo>
                    <a:lnTo>
                      <a:pt x="0" y="576794"/>
                    </a:lnTo>
                    <a:close/>
                  </a:path>
                </a:pathLst>
              </a:custGeom>
              <a:noFill/>
              <a:ln w="6671" cap="flat">
                <a:solidFill>
                  <a:schemeClr val="accent2"/>
                </a:solidFill>
                <a:prstDash val="solid"/>
                <a:miter/>
              </a:ln>
            </p:spPr>
            <p:txBody>
              <a:bodyPr rtlCol="0" anchor="ctr"/>
              <a:lstStyle/>
              <a:p>
                <a:endParaRPr lang="pt-BR"/>
              </a:p>
            </p:txBody>
          </p:sp>
          <p:sp>
            <p:nvSpPr>
              <p:cNvPr id="189" name="Freeform: Shape 188">
                <a:extLst>
                  <a:ext uri="{FF2B5EF4-FFF2-40B4-BE49-F238E27FC236}">
                    <a16:creationId xmlns:a16="http://schemas.microsoft.com/office/drawing/2014/main" xmlns="" id="{C07B1B2B-82C5-CB8F-6A3A-5DC9AD8A1323}"/>
                  </a:ext>
                </a:extLst>
              </p:cNvPr>
              <p:cNvSpPr/>
              <p:nvPr/>
            </p:nvSpPr>
            <p:spPr>
              <a:xfrm rot="-473512">
                <a:off x="1166350" y="2006424"/>
                <a:ext cx="591882" cy="236873"/>
              </a:xfrm>
              <a:custGeom>
                <a:avLst/>
                <a:gdLst>
                  <a:gd name="connsiteX0" fmla="*/ 0 w 591882"/>
                  <a:gd name="connsiteY0" fmla="*/ 0 h 236873"/>
                  <a:gd name="connsiteX1" fmla="*/ 591883 w 591882"/>
                  <a:gd name="connsiteY1" fmla="*/ 0 h 236873"/>
                  <a:gd name="connsiteX2" fmla="*/ 591883 w 591882"/>
                  <a:gd name="connsiteY2" fmla="*/ 236874 h 236873"/>
                  <a:gd name="connsiteX3" fmla="*/ 0 w 591882"/>
                  <a:gd name="connsiteY3" fmla="*/ 236874 h 236873"/>
                </a:gdLst>
                <a:ahLst/>
                <a:cxnLst>
                  <a:cxn ang="0">
                    <a:pos x="connsiteX0" y="connsiteY0"/>
                  </a:cxn>
                  <a:cxn ang="0">
                    <a:pos x="connsiteX1" y="connsiteY1"/>
                  </a:cxn>
                  <a:cxn ang="0">
                    <a:pos x="connsiteX2" y="connsiteY2"/>
                  </a:cxn>
                  <a:cxn ang="0">
                    <a:pos x="connsiteX3" y="connsiteY3"/>
                  </a:cxn>
                </a:cxnLst>
                <a:rect l="l" t="t" r="r" b="b"/>
                <a:pathLst>
                  <a:path w="591882" h="236873">
                    <a:moveTo>
                      <a:pt x="0" y="0"/>
                    </a:moveTo>
                    <a:lnTo>
                      <a:pt x="591883" y="0"/>
                    </a:lnTo>
                    <a:lnTo>
                      <a:pt x="591883" y="236874"/>
                    </a:lnTo>
                    <a:lnTo>
                      <a:pt x="0" y="236874"/>
                    </a:lnTo>
                    <a:close/>
                  </a:path>
                </a:pathLst>
              </a:custGeom>
              <a:noFill/>
              <a:ln w="6671" cap="flat">
                <a:solidFill>
                  <a:schemeClr val="accent2"/>
                </a:solidFill>
                <a:prstDash val="solid"/>
                <a:miter/>
              </a:ln>
            </p:spPr>
            <p:txBody>
              <a:bodyPr rtlCol="0" anchor="ctr"/>
              <a:lstStyle/>
              <a:p>
                <a:endParaRPr lang="pt-BR"/>
              </a:p>
            </p:txBody>
          </p:sp>
          <p:sp>
            <p:nvSpPr>
              <p:cNvPr id="190" name="Freeform: Shape 189">
                <a:extLst>
                  <a:ext uri="{FF2B5EF4-FFF2-40B4-BE49-F238E27FC236}">
                    <a16:creationId xmlns:a16="http://schemas.microsoft.com/office/drawing/2014/main" xmlns="" id="{7C810CF9-1148-B38E-7493-01B3AEE3AFD0}"/>
                  </a:ext>
                </a:extLst>
              </p:cNvPr>
              <p:cNvSpPr/>
              <p:nvPr/>
            </p:nvSpPr>
            <p:spPr>
              <a:xfrm>
                <a:off x="1152936" y="2047985"/>
                <a:ext cx="618652" cy="153236"/>
              </a:xfrm>
              <a:custGeom>
                <a:avLst/>
                <a:gdLst>
                  <a:gd name="connsiteX0" fmla="*/ 0 w 618652"/>
                  <a:gd name="connsiteY0" fmla="*/ 0 h 153236"/>
                  <a:gd name="connsiteX1" fmla="*/ 618652 w 618652"/>
                  <a:gd name="connsiteY1" fmla="*/ 153236 h 153236"/>
                </a:gdLst>
                <a:ahLst/>
                <a:cxnLst>
                  <a:cxn ang="0">
                    <a:pos x="connsiteX0" y="connsiteY0"/>
                  </a:cxn>
                  <a:cxn ang="0">
                    <a:pos x="connsiteX1" y="connsiteY1"/>
                  </a:cxn>
                </a:cxnLst>
                <a:rect l="l" t="t" r="r" b="b"/>
                <a:pathLst>
                  <a:path w="618652" h="153236">
                    <a:moveTo>
                      <a:pt x="0" y="0"/>
                    </a:moveTo>
                    <a:lnTo>
                      <a:pt x="618652" y="153236"/>
                    </a:lnTo>
                  </a:path>
                </a:pathLst>
              </a:custGeom>
              <a:ln w="6671" cap="flat">
                <a:solidFill>
                  <a:schemeClr val="accent2"/>
                </a:solidFill>
                <a:prstDash val="solid"/>
                <a:miter/>
              </a:ln>
            </p:spPr>
            <p:txBody>
              <a:bodyPr rtlCol="0" anchor="ctr"/>
              <a:lstStyle/>
              <a:p>
                <a:endParaRPr lang="pt-BR"/>
              </a:p>
            </p:txBody>
          </p:sp>
          <p:sp>
            <p:nvSpPr>
              <p:cNvPr id="191" name="Freeform: Shape 190">
                <a:extLst>
                  <a:ext uri="{FF2B5EF4-FFF2-40B4-BE49-F238E27FC236}">
                    <a16:creationId xmlns:a16="http://schemas.microsoft.com/office/drawing/2014/main" xmlns="" id="{98C94AF9-DCEE-B301-378A-08EAAD80E4DF}"/>
                  </a:ext>
                </a:extLst>
              </p:cNvPr>
              <p:cNvSpPr/>
              <p:nvPr/>
            </p:nvSpPr>
            <p:spPr>
              <a:xfrm>
                <a:off x="1185040" y="1967017"/>
                <a:ext cx="554446" cy="315171"/>
              </a:xfrm>
              <a:custGeom>
                <a:avLst/>
                <a:gdLst>
                  <a:gd name="connsiteX0" fmla="*/ 554446 w 554446"/>
                  <a:gd name="connsiteY0" fmla="*/ 0 h 315171"/>
                  <a:gd name="connsiteX1" fmla="*/ 0 w 554446"/>
                  <a:gd name="connsiteY1" fmla="*/ 315172 h 315171"/>
                </a:gdLst>
                <a:ahLst/>
                <a:cxnLst>
                  <a:cxn ang="0">
                    <a:pos x="connsiteX0" y="connsiteY0"/>
                  </a:cxn>
                  <a:cxn ang="0">
                    <a:pos x="connsiteX1" y="connsiteY1"/>
                  </a:cxn>
                </a:cxnLst>
                <a:rect l="l" t="t" r="r" b="b"/>
                <a:pathLst>
                  <a:path w="554446" h="315171">
                    <a:moveTo>
                      <a:pt x="554446" y="0"/>
                    </a:moveTo>
                    <a:lnTo>
                      <a:pt x="0" y="315172"/>
                    </a:lnTo>
                  </a:path>
                </a:pathLst>
              </a:custGeom>
              <a:ln w="6671" cap="flat">
                <a:solidFill>
                  <a:schemeClr val="accent2"/>
                </a:solidFill>
                <a:prstDash val="solid"/>
                <a:miter/>
              </a:ln>
            </p:spPr>
            <p:txBody>
              <a:bodyPr rtlCol="0" anchor="ctr"/>
              <a:lstStyle/>
              <a:p>
                <a:endParaRPr lang="pt-BR"/>
              </a:p>
            </p:txBody>
          </p:sp>
          <p:sp>
            <p:nvSpPr>
              <p:cNvPr id="192" name="Freeform: Shape 191">
                <a:extLst>
                  <a:ext uri="{FF2B5EF4-FFF2-40B4-BE49-F238E27FC236}">
                    <a16:creationId xmlns:a16="http://schemas.microsoft.com/office/drawing/2014/main" xmlns="" id="{367A0321-60AF-1800-6935-C5C1108197B9}"/>
                  </a:ext>
                </a:extLst>
              </p:cNvPr>
              <p:cNvSpPr/>
              <p:nvPr/>
            </p:nvSpPr>
            <p:spPr>
              <a:xfrm>
                <a:off x="556355" y="2130960"/>
                <a:ext cx="585880" cy="500527"/>
              </a:xfrm>
              <a:custGeom>
                <a:avLst/>
                <a:gdLst>
                  <a:gd name="connsiteX0" fmla="*/ 0 w 585880"/>
                  <a:gd name="connsiteY0" fmla="*/ 0 h 500527"/>
                  <a:gd name="connsiteX1" fmla="*/ 585881 w 585880"/>
                  <a:gd name="connsiteY1" fmla="*/ 500528 h 500527"/>
                </a:gdLst>
                <a:ahLst/>
                <a:cxnLst>
                  <a:cxn ang="0">
                    <a:pos x="connsiteX0" y="connsiteY0"/>
                  </a:cxn>
                  <a:cxn ang="0">
                    <a:pos x="connsiteX1" y="connsiteY1"/>
                  </a:cxn>
                </a:cxnLst>
                <a:rect l="l" t="t" r="r" b="b"/>
                <a:pathLst>
                  <a:path w="585880" h="500527">
                    <a:moveTo>
                      <a:pt x="0" y="0"/>
                    </a:moveTo>
                    <a:lnTo>
                      <a:pt x="585881" y="500528"/>
                    </a:lnTo>
                  </a:path>
                </a:pathLst>
              </a:custGeom>
              <a:ln w="6671" cap="flat">
                <a:solidFill>
                  <a:schemeClr val="accent2"/>
                </a:solidFill>
                <a:prstDash val="solid"/>
                <a:miter/>
              </a:ln>
            </p:spPr>
            <p:txBody>
              <a:bodyPr rtlCol="0" anchor="ctr"/>
              <a:lstStyle/>
              <a:p>
                <a:endParaRPr lang="pt-BR"/>
              </a:p>
            </p:txBody>
          </p:sp>
          <p:sp>
            <p:nvSpPr>
              <p:cNvPr id="193" name="Freeform: Shape 192">
                <a:extLst>
                  <a:ext uri="{FF2B5EF4-FFF2-40B4-BE49-F238E27FC236}">
                    <a16:creationId xmlns:a16="http://schemas.microsoft.com/office/drawing/2014/main" xmlns="" id="{E0A46335-ED73-54CB-2547-B07E7F7B9E17}"/>
                  </a:ext>
                </a:extLst>
              </p:cNvPr>
              <p:cNvSpPr/>
              <p:nvPr/>
            </p:nvSpPr>
            <p:spPr>
              <a:xfrm>
                <a:off x="635275" y="2060699"/>
                <a:ext cx="428040" cy="641050"/>
              </a:xfrm>
              <a:custGeom>
                <a:avLst/>
                <a:gdLst>
                  <a:gd name="connsiteX0" fmla="*/ 428041 w 428040"/>
                  <a:gd name="connsiteY0" fmla="*/ 0 h 641050"/>
                  <a:gd name="connsiteX1" fmla="*/ 0 w 428040"/>
                  <a:gd name="connsiteY1" fmla="*/ 641050 h 641050"/>
                </a:gdLst>
                <a:ahLst/>
                <a:cxnLst>
                  <a:cxn ang="0">
                    <a:pos x="connsiteX0" y="connsiteY0"/>
                  </a:cxn>
                  <a:cxn ang="0">
                    <a:pos x="connsiteX1" y="connsiteY1"/>
                  </a:cxn>
                </a:cxnLst>
                <a:rect l="l" t="t" r="r" b="b"/>
                <a:pathLst>
                  <a:path w="428040" h="641050">
                    <a:moveTo>
                      <a:pt x="428041" y="0"/>
                    </a:moveTo>
                    <a:lnTo>
                      <a:pt x="0" y="641050"/>
                    </a:lnTo>
                  </a:path>
                </a:pathLst>
              </a:custGeom>
              <a:ln w="6671" cap="flat">
                <a:solidFill>
                  <a:schemeClr val="accent2"/>
                </a:solidFill>
                <a:prstDash val="solid"/>
                <a:miter/>
              </a:ln>
            </p:spPr>
            <p:txBody>
              <a:bodyPr rtlCol="0" anchor="ctr"/>
              <a:lstStyle/>
              <a:p>
                <a:endParaRPr lang="pt-BR"/>
              </a:p>
            </p:txBody>
          </p:sp>
          <p:sp>
            <p:nvSpPr>
              <p:cNvPr id="194" name="Freeform: Shape 193">
                <a:extLst>
                  <a:ext uri="{FF2B5EF4-FFF2-40B4-BE49-F238E27FC236}">
                    <a16:creationId xmlns:a16="http://schemas.microsoft.com/office/drawing/2014/main" xmlns="" id="{7AE913C4-19AF-3E6F-BF4C-D5D27C34A5B4}"/>
                  </a:ext>
                </a:extLst>
              </p:cNvPr>
              <p:cNvSpPr/>
              <p:nvPr/>
            </p:nvSpPr>
            <p:spPr>
              <a:xfrm rot="-473512">
                <a:off x="1193778" y="231356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5" name="Freeform: Shape 194">
                <a:extLst>
                  <a:ext uri="{FF2B5EF4-FFF2-40B4-BE49-F238E27FC236}">
                    <a16:creationId xmlns:a16="http://schemas.microsoft.com/office/drawing/2014/main" xmlns="" id="{03745780-AE2B-2CEB-CC94-294C3565C59D}"/>
                  </a:ext>
                </a:extLst>
              </p:cNvPr>
              <p:cNvSpPr/>
              <p:nvPr/>
            </p:nvSpPr>
            <p:spPr>
              <a:xfrm rot="-473512">
                <a:off x="1201734" y="237384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6" name="Freeform: Shape 195">
                <a:extLst>
                  <a:ext uri="{FF2B5EF4-FFF2-40B4-BE49-F238E27FC236}">
                    <a16:creationId xmlns:a16="http://schemas.microsoft.com/office/drawing/2014/main" xmlns="" id="{0E932F01-6D71-1178-9DE5-7E3EE8442795}"/>
                  </a:ext>
                </a:extLst>
              </p:cNvPr>
              <p:cNvSpPr/>
              <p:nvPr/>
            </p:nvSpPr>
            <p:spPr>
              <a:xfrm rot="-473512">
                <a:off x="1210444" y="2434695"/>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7" name="Freeform: Shape 196">
                <a:extLst>
                  <a:ext uri="{FF2B5EF4-FFF2-40B4-BE49-F238E27FC236}">
                    <a16:creationId xmlns:a16="http://schemas.microsoft.com/office/drawing/2014/main" xmlns="" id="{13AA0D69-4D78-E02C-0773-CC9B56C6999A}"/>
                  </a:ext>
                </a:extLst>
              </p:cNvPr>
              <p:cNvSpPr/>
              <p:nvPr/>
            </p:nvSpPr>
            <p:spPr>
              <a:xfrm rot="-473512">
                <a:off x="1219153" y="2495546"/>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8" name="Freeform: Shape 197">
                <a:extLst>
                  <a:ext uri="{FF2B5EF4-FFF2-40B4-BE49-F238E27FC236}">
                    <a16:creationId xmlns:a16="http://schemas.microsoft.com/office/drawing/2014/main" xmlns="" id="{588343E3-7B86-F0C7-4F2B-B751F09B905D}"/>
                  </a:ext>
                </a:extLst>
              </p:cNvPr>
              <p:cNvSpPr/>
              <p:nvPr/>
            </p:nvSpPr>
            <p:spPr>
              <a:xfrm rot="-473512">
                <a:off x="1227201" y="2556490"/>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grpSp>
        <p:grpSp>
          <p:nvGrpSpPr>
            <p:cNvPr id="5" name="Graphic 4">
              <a:extLst>
                <a:ext uri="{FF2B5EF4-FFF2-40B4-BE49-F238E27FC236}">
                  <a16:creationId xmlns:a16="http://schemas.microsoft.com/office/drawing/2014/main" xmlns="" id="{7C744DA8-5565-B054-B868-871362B44FEB}"/>
                </a:ext>
              </a:extLst>
            </p:cNvPr>
            <p:cNvGrpSpPr/>
            <p:nvPr/>
          </p:nvGrpSpPr>
          <p:grpSpPr>
            <a:xfrm>
              <a:off x="594830" y="2759649"/>
              <a:ext cx="644031" cy="420880"/>
              <a:chOff x="594830" y="2759649"/>
              <a:chExt cx="644031" cy="420880"/>
            </a:xfrm>
          </p:grpSpPr>
          <p:sp>
            <p:nvSpPr>
              <p:cNvPr id="182" name="Freeform: Shape 181">
                <a:extLst>
                  <a:ext uri="{FF2B5EF4-FFF2-40B4-BE49-F238E27FC236}">
                    <a16:creationId xmlns:a16="http://schemas.microsoft.com/office/drawing/2014/main" xmlns="" id="{EE313B62-84F3-FB46-2333-C7233B051AC2}"/>
                  </a:ext>
                </a:extLst>
              </p:cNvPr>
              <p:cNvSpPr/>
              <p:nvPr/>
            </p:nvSpPr>
            <p:spPr>
              <a:xfrm>
                <a:off x="594830" y="2759649"/>
                <a:ext cx="644031" cy="420880"/>
              </a:xfrm>
              <a:custGeom>
                <a:avLst/>
                <a:gdLst>
                  <a:gd name="connsiteX0" fmla="*/ 526004 w 644031"/>
                  <a:gd name="connsiteY0" fmla="*/ 419876 h 420880"/>
                  <a:gd name="connsiteX1" fmla="*/ 63185 w 644031"/>
                  <a:gd name="connsiteY1" fmla="*/ 346939 h 420880"/>
                  <a:gd name="connsiteX2" fmla="*/ 985 w 644031"/>
                  <a:gd name="connsiteY2" fmla="*/ 261287 h 420880"/>
                  <a:gd name="connsiteX3" fmla="*/ 32419 w 644031"/>
                  <a:gd name="connsiteY3" fmla="*/ 63217 h 420880"/>
                  <a:gd name="connsiteX4" fmla="*/ 118028 w 644031"/>
                  <a:gd name="connsiteY4" fmla="*/ 986 h 420880"/>
                  <a:gd name="connsiteX5" fmla="*/ 580846 w 644031"/>
                  <a:gd name="connsiteY5" fmla="*/ 73924 h 420880"/>
                  <a:gd name="connsiteX6" fmla="*/ 643046 w 644031"/>
                  <a:gd name="connsiteY6" fmla="*/ 159575 h 420880"/>
                  <a:gd name="connsiteX7" fmla="*/ 611612 w 644031"/>
                  <a:gd name="connsiteY7" fmla="*/ 357645 h 420880"/>
                  <a:gd name="connsiteX8" fmla="*/ 526004 w 644031"/>
                  <a:gd name="connsiteY8" fmla="*/ 419876 h 42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031" h="420880">
                    <a:moveTo>
                      <a:pt x="526004" y="419876"/>
                    </a:moveTo>
                    <a:lnTo>
                      <a:pt x="63185" y="346939"/>
                    </a:lnTo>
                    <a:cubicBezTo>
                      <a:pt x="22387" y="340247"/>
                      <a:pt x="-5703" y="302105"/>
                      <a:pt x="985" y="261287"/>
                    </a:cubicBezTo>
                    <a:lnTo>
                      <a:pt x="32419" y="63217"/>
                    </a:lnTo>
                    <a:cubicBezTo>
                      <a:pt x="39108" y="22399"/>
                      <a:pt x="77230" y="-5706"/>
                      <a:pt x="118028" y="986"/>
                    </a:cubicBezTo>
                    <a:lnTo>
                      <a:pt x="580846" y="73924"/>
                    </a:lnTo>
                    <a:cubicBezTo>
                      <a:pt x="621644" y="80615"/>
                      <a:pt x="649734" y="118757"/>
                      <a:pt x="643046" y="159575"/>
                    </a:cubicBezTo>
                    <a:lnTo>
                      <a:pt x="611612" y="357645"/>
                    </a:lnTo>
                    <a:cubicBezTo>
                      <a:pt x="605593" y="399133"/>
                      <a:pt x="566801" y="426568"/>
                      <a:pt x="526004" y="419876"/>
                    </a:cubicBezTo>
                    <a:close/>
                  </a:path>
                </a:pathLst>
              </a:custGeom>
              <a:solidFill>
                <a:schemeClr val="accent2"/>
              </a:solidFill>
              <a:ln w="6671" cap="flat">
                <a:noFill/>
                <a:prstDash val="solid"/>
                <a:miter/>
              </a:ln>
            </p:spPr>
            <p:txBody>
              <a:bodyPr rtlCol="0" anchor="ctr"/>
              <a:lstStyle/>
              <a:p>
                <a:endParaRPr lang="pt-BR"/>
              </a:p>
            </p:txBody>
          </p:sp>
          <p:grpSp>
            <p:nvGrpSpPr>
              <p:cNvPr id="6" name="Graphic 4">
                <a:extLst>
                  <a:ext uri="{FF2B5EF4-FFF2-40B4-BE49-F238E27FC236}">
                    <a16:creationId xmlns:a16="http://schemas.microsoft.com/office/drawing/2014/main" xmlns="" id="{639F5AB8-E1DD-CCDD-0D1C-877EFB6C8F44}"/>
                  </a:ext>
                </a:extLst>
              </p:cNvPr>
              <p:cNvGrpSpPr/>
              <p:nvPr/>
            </p:nvGrpSpPr>
            <p:grpSpPr>
              <a:xfrm>
                <a:off x="750311" y="2867699"/>
                <a:ext cx="332400" cy="204761"/>
                <a:chOff x="750311" y="2867699"/>
                <a:chExt cx="332400" cy="204761"/>
              </a:xfrm>
              <a:solidFill>
                <a:srgbClr val="FFFFFF"/>
              </a:solidFill>
            </p:grpSpPr>
            <p:sp>
              <p:nvSpPr>
                <p:cNvPr id="184" name="Freeform: Shape 183">
                  <a:extLst>
                    <a:ext uri="{FF2B5EF4-FFF2-40B4-BE49-F238E27FC236}">
                      <a16:creationId xmlns:a16="http://schemas.microsoft.com/office/drawing/2014/main" xmlns="" id="{BA8CC4E4-E538-6CE0-244A-D491E0ABFFBC}"/>
                    </a:ext>
                  </a:extLst>
                </p:cNvPr>
                <p:cNvSpPr/>
                <p:nvPr/>
              </p:nvSpPr>
              <p:spPr>
                <a:xfrm>
                  <a:off x="750311" y="2903394"/>
                  <a:ext cx="113531" cy="118879"/>
                </a:xfrm>
                <a:custGeom>
                  <a:avLst/>
                  <a:gdLst>
                    <a:gd name="connsiteX0" fmla="*/ 96978 w 113531"/>
                    <a:gd name="connsiteY0" fmla="*/ 110850 h 118879"/>
                    <a:gd name="connsiteX1" fmla="*/ 95640 w 113531"/>
                    <a:gd name="connsiteY1" fmla="*/ 115534 h 118879"/>
                    <a:gd name="connsiteX2" fmla="*/ 94303 w 113531"/>
                    <a:gd name="connsiteY2" fmla="*/ 118211 h 118879"/>
                    <a:gd name="connsiteX3" fmla="*/ 92965 w 113531"/>
                    <a:gd name="connsiteY3" fmla="*/ 118880 h 118879"/>
                    <a:gd name="connsiteX4" fmla="*/ 90959 w 113531"/>
                    <a:gd name="connsiteY4" fmla="*/ 117542 h 118879"/>
                    <a:gd name="connsiteX5" fmla="*/ 1338 w 113531"/>
                    <a:gd name="connsiteY5" fmla="*/ 52634 h 118879"/>
                    <a:gd name="connsiteX6" fmla="*/ 0 w 113531"/>
                    <a:gd name="connsiteY6" fmla="*/ 49288 h 118879"/>
                    <a:gd name="connsiteX7" fmla="*/ 0 w 113531"/>
                    <a:gd name="connsiteY7" fmla="*/ 42596 h 118879"/>
                    <a:gd name="connsiteX8" fmla="*/ 669 w 113531"/>
                    <a:gd name="connsiteY8" fmla="*/ 39250 h 118879"/>
                    <a:gd name="connsiteX9" fmla="*/ 2006 w 113531"/>
                    <a:gd name="connsiteY9" fmla="*/ 36574 h 118879"/>
                    <a:gd name="connsiteX10" fmla="*/ 3344 w 113531"/>
                    <a:gd name="connsiteY10" fmla="*/ 34566 h 118879"/>
                    <a:gd name="connsiteX11" fmla="*/ 4682 w 113531"/>
                    <a:gd name="connsiteY11" fmla="*/ 33897 h 118879"/>
                    <a:gd name="connsiteX12" fmla="*/ 109017 w 113531"/>
                    <a:gd name="connsiteY12" fmla="*/ 439 h 118879"/>
                    <a:gd name="connsiteX13" fmla="*/ 113029 w 113531"/>
                    <a:gd name="connsiteY13" fmla="*/ 1109 h 118879"/>
                    <a:gd name="connsiteX14" fmla="*/ 113029 w 113531"/>
                    <a:gd name="connsiteY14" fmla="*/ 8469 h 118879"/>
                    <a:gd name="connsiteX15" fmla="*/ 111692 w 113531"/>
                    <a:gd name="connsiteY15" fmla="*/ 13823 h 118879"/>
                    <a:gd name="connsiteX16" fmla="*/ 110354 w 113531"/>
                    <a:gd name="connsiteY16" fmla="*/ 17168 h 118879"/>
                    <a:gd name="connsiteX17" fmla="*/ 109017 w 113531"/>
                    <a:gd name="connsiteY17" fmla="*/ 19176 h 118879"/>
                    <a:gd name="connsiteX18" fmla="*/ 106341 w 113531"/>
                    <a:gd name="connsiteY18" fmla="*/ 20514 h 118879"/>
                    <a:gd name="connsiteX19" fmla="*/ 20733 w 113531"/>
                    <a:gd name="connsiteY19" fmla="*/ 46611 h 118879"/>
                    <a:gd name="connsiteX20" fmla="*/ 93634 w 113531"/>
                    <a:gd name="connsiteY20" fmla="*/ 97467 h 118879"/>
                    <a:gd name="connsiteX21" fmla="*/ 95640 w 113531"/>
                    <a:gd name="connsiteY21" fmla="*/ 99474 h 118879"/>
                    <a:gd name="connsiteX22" fmla="*/ 96978 w 113531"/>
                    <a:gd name="connsiteY22" fmla="*/ 101482 h 118879"/>
                    <a:gd name="connsiteX23" fmla="*/ 96978 w 113531"/>
                    <a:gd name="connsiteY23" fmla="*/ 104828 h 118879"/>
                    <a:gd name="connsiteX24" fmla="*/ 96978 w 113531"/>
                    <a:gd name="connsiteY24" fmla="*/ 110850 h 1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531" h="118879">
                      <a:moveTo>
                        <a:pt x="96978" y="110850"/>
                      </a:moveTo>
                      <a:cubicBezTo>
                        <a:pt x="96978" y="112857"/>
                        <a:pt x="96309" y="114865"/>
                        <a:pt x="95640" y="115534"/>
                      </a:cubicBezTo>
                      <a:cubicBezTo>
                        <a:pt x="94971" y="116872"/>
                        <a:pt x="94971" y="117542"/>
                        <a:pt x="94303" y="118211"/>
                      </a:cubicBezTo>
                      <a:cubicBezTo>
                        <a:pt x="93634" y="118880"/>
                        <a:pt x="92965" y="118880"/>
                        <a:pt x="92965" y="118880"/>
                      </a:cubicBezTo>
                      <a:cubicBezTo>
                        <a:pt x="92296" y="118880"/>
                        <a:pt x="91627" y="118211"/>
                        <a:pt x="90959" y="117542"/>
                      </a:cubicBezTo>
                      <a:lnTo>
                        <a:pt x="1338" y="52634"/>
                      </a:lnTo>
                      <a:cubicBezTo>
                        <a:pt x="669" y="51964"/>
                        <a:pt x="0" y="51295"/>
                        <a:pt x="0" y="49288"/>
                      </a:cubicBezTo>
                      <a:cubicBezTo>
                        <a:pt x="0" y="47950"/>
                        <a:pt x="0" y="45273"/>
                        <a:pt x="0" y="42596"/>
                      </a:cubicBezTo>
                      <a:cubicBezTo>
                        <a:pt x="0" y="41258"/>
                        <a:pt x="669" y="39920"/>
                        <a:pt x="669" y="39250"/>
                      </a:cubicBezTo>
                      <a:cubicBezTo>
                        <a:pt x="669" y="37912"/>
                        <a:pt x="1338" y="37243"/>
                        <a:pt x="2006" y="36574"/>
                      </a:cubicBezTo>
                      <a:cubicBezTo>
                        <a:pt x="2675" y="35905"/>
                        <a:pt x="2675" y="35236"/>
                        <a:pt x="3344" y="34566"/>
                      </a:cubicBezTo>
                      <a:cubicBezTo>
                        <a:pt x="4013" y="33897"/>
                        <a:pt x="4013" y="33897"/>
                        <a:pt x="4682" y="33897"/>
                      </a:cubicBezTo>
                      <a:lnTo>
                        <a:pt x="109017" y="439"/>
                      </a:lnTo>
                      <a:cubicBezTo>
                        <a:pt x="111023" y="-230"/>
                        <a:pt x="112361" y="-230"/>
                        <a:pt x="113029" y="1109"/>
                      </a:cubicBezTo>
                      <a:cubicBezTo>
                        <a:pt x="113698" y="2447"/>
                        <a:pt x="113698" y="4454"/>
                        <a:pt x="113029" y="8469"/>
                      </a:cubicBezTo>
                      <a:cubicBezTo>
                        <a:pt x="112361" y="11146"/>
                        <a:pt x="112361" y="12484"/>
                        <a:pt x="111692" y="13823"/>
                      </a:cubicBezTo>
                      <a:cubicBezTo>
                        <a:pt x="111023" y="15161"/>
                        <a:pt x="111023" y="16499"/>
                        <a:pt x="110354" y="17168"/>
                      </a:cubicBezTo>
                      <a:cubicBezTo>
                        <a:pt x="109685" y="17838"/>
                        <a:pt x="109685" y="18507"/>
                        <a:pt x="109017" y="19176"/>
                      </a:cubicBezTo>
                      <a:cubicBezTo>
                        <a:pt x="108348" y="19845"/>
                        <a:pt x="107679" y="19845"/>
                        <a:pt x="106341" y="20514"/>
                      </a:cubicBezTo>
                      <a:lnTo>
                        <a:pt x="20733" y="46611"/>
                      </a:lnTo>
                      <a:lnTo>
                        <a:pt x="93634" y="97467"/>
                      </a:lnTo>
                      <a:cubicBezTo>
                        <a:pt x="94303" y="98136"/>
                        <a:pt x="95640" y="98805"/>
                        <a:pt x="95640" y="99474"/>
                      </a:cubicBezTo>
                      <a:cubicBezTo>
                        <a:pt x="96309" y="100144"/>
                        <a:pt x="96309" y="100813"/>
                        <a:pt x="96978" y="101482"/>
                      </a:cubicBezTo>
                      <a:cubicBezTo>
                        <a:pt x="96978" y="102151"/>
                        <a:pt x="96978" y="103489"/>
                        <a:pt x="96978" y="104828"/>
                      </a:cubicBezTo>
                      <a:cubicBezTo>
                        <a:pt x="97647" y="106166"/>
                        <a:pt x="97647" y="108173"/>
                        <a:pt x="96978" y="110850"/>
                      </a:cubicBezTo>
                      <a:close/>
                    </a:path>
                  </a:pathLst>
                </a:custGeom>
                <a:solidFill>
                  <a:schemeClr val="bg1"/>
                </a:solidFill>
                <a:ln w="6671" cap="flat">
                  <a:noFill/>
                  <a:prstDash val="solid"/>
                  <a:miter/>
                </a:ln>
              </p:spPr>
              <p:txBody>
                <a:bodyPr rtlCol="0" anchor="ctr"/>
                <a:lstStyle/>
                <a:p>
                  <a:endParaRPr lang="pt-BR"/>
                </a:p>
              </p:txBody>
            </p:sp>
            <p:sp>
              <p:nvSpPr>
                <p:cNvPr id="185" name="Freeform: Shape 184">
                  <a:extLst>
                    <a:ext uri="{FF2B5EF4-FFF2-40B4-BE49-F238E27FC236}">
                      <a16:creationId xmlns:a16="http://schemas.microsoft.com/office/drawing/2014/main" xmlns="" id="{1FAE11D4-5E00-51F9-75B2-4D17F6EAF373}"/>
                    </a:ext>
                  </a:extLst>
                </p:cNvPr>
                <p:cNvSpPr/>
                <p:nvPr/>
              </p:nvSpPr>
              <p:spPr>
                <a:xfrm>
                  <a:off x="851302" y="2867699"/>
                  <a:ext cx="128412" cy="204761"/>
                </a:xfrm>
                <a:custGeom>
                  <a:avLst/>
                  <a:gdLst>
                    <a:gd name="connsiteX0" fmla="*/ 21402 w 128412"/>
                    <a:gd name="connsiteY0" fmla="*/ 201415 h 204761"/>
                    <a:gd name="connsiteX1" fmla="*/ 19396 w 128412"/>
                    <a:gd name="connsiteY1" fmla="*/ 203423 h 204761"/>
                    <a:gd name="connsiteX2" fmla="*/ 17389 w 128412"/>
                    <a:gd name="connsiteY2" fmla="*/ 204761 h 204761"/>
                    <a:gd name="connsiteX3" fmla="*/ 14045 w 128412"/>
                    <a:gd name="connsiteY3" fmla="*/ 204761 h 204761"/>
                    <a:gd name="connsiteX4" fmla="*/ 9363 w 128412"/>
                    <a:gd name="connsiteY4" fmla="*/ 204092 h 204761"/>
                    <a:gd name="connsiteX5" fmla="*/ 4013 w 128412"/>
                    <a:gd name="connsiteY5" fmla="*/ 202754 h 204761"/>
                    <a:gd name="connsiteX6" fmla="*/ 1338 w 128412"/>
                    <a:gd name="connsiteY6" fmla="*/ 200746 h 204761"/>
                    <a:gd name="connsiteX7" fmla="*/ 0 w 128412"/>
                    <a:gd name="connsiteY7" fmla="*/ 198739 h 204761"/>
                    <a:gd name="connsiteX8" fmla="*/ 669 w 128412"/>
                    <a:gd name="connsiteY8" fmla="*/ 196062 h 204761"/>
                    <a:gd name="connsiteX9" fmla="*/ 107679 w 128412"/>
                    <a:gd name="connsiteY9" fmla="*/ 3346 h 204761"/>
                    <a:gd name="connsiteX10" fmla="*/ 109685 w 128412"/>
                    <a:gd name="connsiteY10" fmla="*/ 1338 h 204761"/>
                    <a:gd name="connsiteX11" fmla="*/ 111692 w 128412"/>
                    <a:gd name="connsiteY11" fmla="*/ 0 h 204761"/>
                    <a:gd name="connsiteX12" fmla="*/ 115036 w 128412"/>
                    <a:gd name="connsiteY12" fmla="*/ 0 h 204761"/>
                    <a:gd name="connsiteX13" fmla="*/ 119718 w 128412"/>
                    <a:gd name="connsiteY13" fmla="*/ 669 h 204761"/>
                    <a:gd name="connsiteX14" fmla="*/ 124399 w 128412"/>
                    <a:gd name="connsiteY14" fmla="*/ 2007 h 204761"/>
                    <a:gd name="connsiteX15" fmla="*/ 127075 w 128412"/>
                    <a:gd name="connsiteY15" fmla="*/ 3346 h 204761"/>
                    <a:gd name="connsiteX16" fmla="*/ 128412 w 128412"/>
                    <a:gd name="connsiteY16" fmla="*/ 5353 h 204761"/>
                    <a:gd name="connsiteX17" fmla="*/ 127743 w 128412"/>
                    <a:gd name="connsiteY17" fmla="*/ 8030 h 204761"/>
                    <a:gd name="connsiteX18" fmla="*/ 21402 w 128412"/>
                    <a:gd name="connsiteY18" fmla="*/ 201415 h 2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8412" h="204761">
                      <a:moveTo>
                        <a:pt x="21402" y="201415"/>
                      </a:moveTo>
                      <a:cubicBezTo>
                        <a:pt x="20733" y="202754"/>
                        <a:pt x="20064" y="203423"/>
                        <a:pt x="19396" y="203423"/>
                      </a:cubicBezTo>
                      <a:cubicBezTo>
                        <a:pt x="18727" y="204092"/>
                        <a:pt x="18058" y="204092"/>
                        <a:pt x="17389" y="204761"/>
                      </a:cubicBezTo>
                      <a:cubicBezTo>
                        <a:pt x="16720" y="204761"/>
                        <a:pt x="15383" y="204761"/>
                        <a:pt x="14045" y="204761"/>
                      </a:cubicBezTo>
                      <a:cubicBezTo>
                        <a:pt x="12707" y="204761"/>
                        <a:pt x="11370" y="204761"/>
                        <a:pt x="9363" y="204092"/>
                      </a:cubicBezTo>
                      <a:cubicBezTo>
                        <a:pt x="7357" y="204092"/>
                        <a:pt x="5351" y="203423"/>
                        <a:pt x="4013" y="202754"/>
                      </a:cubicBezTo>
                      <a:cubicBezTo>
                        <a:pt x="2675" y="202085"/>
                        <a:pt x="2006" y="201415"/>
                        <a:pt x="1338" y="200746"/>
                      </a:cubicBezTo>
                      <a:cubicBezTo>
                        <a:pt x="669" y="200077"/>
                        <a:pt x="0" y="199408"/>
                        <a:pt x="0" y="198739"/>
                      </a:cubicBezTo>
                      <a:cubicBezTo>
                        <a:pt x="0" y="198070"/>
                        <a:pt x="0" y="196732"/>
                        <a:pt x="669" y="196062"/>
                      </a:cubicBezTo>
                      <a:lnTo>
                        <a:pt x="107679" y="3346"/>
                      </a:lnTo>
                      <a:cubicBezTo>
                        <a:pt x="108348" y="2007"/>
                        <a:pt x="109017" y="1338"/>
                        <a:pt x="109685" y="1338"/>
                      </a:cubicBezTo>
                      <a:cubicBezTo>
                        <a:pt x="110354" y="669"/>
                        <a:pt x="111023" y="669"/>
                        <a:pt x="111692" y="0"/>
                      </a:cubicBezTo>
                      <a:cubicBezTo>
                        <a:pt x="112361" y="0"/>
                        <a:pt x="113698" y="0"/>
                        <a:pt x="115036" y="0"/>
                      </a:cubicBezTo>
                      <a:cubicBezTo>
                        <a:pt x="116374" y="0"/>
                        <a:pt x="117711" y="0"/>
                        <a:pt x="119718" y="669"/>
                      </a:cubicBezTo>
                      <a:cubicBezTo>
                        <a:pt x="121724" y="669"/>
                        <a:pt x="123730" y="1338"/>
                        <a:pt x="124399" y="2007"/>
                      </a:cubicBezTo>
                      <a:cubicBezTo>
                        <a:pt x="125737" y="2677"/>
                        <a:pt x="126406" y="3346"/>
                        <a:pt x="127075" y="3346"/>
                      </a:cubicBezTo>
                      <a:cubicBezTo>
                        <a:pt x="127743" y="3346"/>
                        <a:pt x="128412" y="4684"/>
                        <a:pt x="128412" y="5353"/>
                      </a:cubicBezTo>
                      <a:cubicBezTo>
                        <a:pt x="128412" y="6022"/>
                        <a:pt x="128412" y="7361"/>
                        <a:pt x="127743" y="8030"/>
                      </a:cubicBezTo>
                      <a:lnTo>
                        <a:pt x="21402" y="201415"/>
                      </a:lnTo>
                      <a:close/>
                    </a:path>
                  </a:pathLst>
                </a:custGeom>
                <a:solidFill>
                  <a:schemeClr val="bg1"/>
                </a:solidFill>
                <a:ln w="6671" cap="flat">
                  <a:noFill/>
                  <a:prstDash val="solid"/>
                  <a:miter/>
                </a:ln>
              </p:spPr>
              <p:txBody>
                <a:bodyPr rtlCol="0" anchor="ctr"/>
                <a:lstStyle/>
                <a:p>
                  <a:endParaRPr lang="pt-BR"/>
                </a:p>
              </p:txBody>
            </p:sp>
            <p:sp>
              <p:nvSpPr>
                <p:cNvPr id="186" name="Freeform: Shape 185">
                  <a:extLst>
                    <a:ext uri="{FF2B5EF4-FFF2-40B4-BE49-F238E27FC236}">
                      <a16:creationId xmlns:a16="http://schemas.microsoft.com/office/drawing/2014/main" xmlns="" id="{1DDAAF23-A744-0DCA-67CC-541D6CE04DB2}"/>
                    </a:ext>
                  </a:extLst>
                </p:cNvPr>
                <p:cNvSpPr/>
                <p:nvPr/>
              </p:nvSpPr>
              <p:spPr>
                <a:xfrm>
                  <a:off x="969013" y="2921901"/>
                  <a:ext cx="113698" cy="120076"/>
                </a:xfrm>
                <a:custGeom>
                  <a:avLst/>
                  <a:gdLst>
                    <a:gd name="connsiteX0" fmla="*/ 113698 w 113698"/>
                    <a:gd name="connsiteY0" fmla="*/ 76953 h 120076"/>
                    <a:gd name="connsiteX1" fmla="*/ 113029 w 113698"/>
                    <a:gd name="connsiteY1" fmla="*/ 80968 h 120076"/>
                    <a:gd name="connsiteX2" fmla="*/ 111692 w 113698"/>
                    <a:gd name="connsiteY2" fmla="*/ 83644 h 120076"/>
                    <a:gd name="connsiteX3" fmla="*/ 110354 w 113698"/>
                    <a:gd name="connsiteY3" fmla="*/ 85652 h 120076"/>
                    <a:gd name="connsiteX4" fmla="*/ 109017 w 113698"/>
                    <a:gd name="connsiteY4" fmla="*/ 86321 h 120076"/>
                    <a:gd name="connsiteX5" fmla="*/ 4682 w 113698"/>
                    <a:gd name="connsiteY5" fmla="*/ 119779 h 120076"/>
                    <a:gd name="connsiteX6" fmla="*/ 2006 w 113698"/>
                    <a:gd name="connsiteY6" fmla="*/ 119779 h 120076"/>
                    <a:gd name="connsiteX7" fmla="*/ 669 w 113698"/>
                    <a:gd name="connsiteY7" fmla="*/ 118440 h 120076"/>
                    <a:gd name="connsiteX8" fmla="*/ 0 w 113698"/>
                    <a:gd name="connsiteY8" fmla="*/ 115764 h 120076"/>
                    <a:gd name="connsiteX9" fmla="*/ 669 w 113698"/>
                    <a:gd name="connsiteY9" fmla="*/ 111080 h 120076"/>
                    <a:gd name="connsiteX10" fmla="*/ 1338 w 113698"/>
                    <a:gd name="connsiteY10" fmla="*/ 105726 h 120076"/>
                    <a:gd name="connsiteX11" fmla="*/ 2675 w 113698"/>
                    <a:gd name="connsiteY11" fmla="*/ 102381 h 120076"/>
                    <a:gd name="connsiteX12" fmla="*/ 4013 w 113698"/>
                    <a:gd name="connsiteY12" fmla="*/ 100373 h 120076"/>
                    <a:gd name="connsiteX13" fmla="*/ 6688 w 113698"/>
                    <a:gd name="connsiteY13" fmla="*/ 99035 h 120076"/>
                    <a:gd name="connsiteX14" fmla="*/ 92296 w 113698"/>
                    <a:gd name="connsiteY14" fmla="*/ 72269 h 120076"/>
                    <a:gd name="connsiteX15" fmla="*/ 19396 w 113698"/>
                    <a:gd name="connsiteY15" fmla="*/ 21413 h 120076"/>
                    <a:gd name="connsiteX16" fmla="*/ 17389 w 113698"/>
                    <a:gd name="connsiteY16" fmla="*/ 19406 h 120076"/>
                    <a:gd name="connsiteX17" fmla="*/ 16052 w 113698"/>
                    <a:gd name="connsiteY17" fmla="*/ 17398 h 120076"/>
                    <a:gd name="connsiteX18" fmla="*/ 16052 w 113698"/>
                    <a:gd name="connsiteY18" fmla="*/ 14052 h 120076"/>
                    <a:gd name="connsiteX19" fmla="*/ 16720 w 113698"/>
                    <a:gd name="connsiteY19" fmla="*/ 8030 h 120076"/>
                    <a:gd name="connsiteX20" fmla="*/ 18058 w 113698"/>
                    <a:gd name="connsiteY20" fmla="*/ 3346 h 120076"/>
                    <a:gd name="connsiteX21" fmla="*/ 19396 w 113698"/>
                    <a:gd name="connsiteY21" fmla="*/ 669 h 120076"/>
                    <a:gd name="connsiteX22" fmla="*/ 20733 w 113698"/>
                    <a:gd name="connsiteY22" fmla="*/ 0 h 120076"/>
                    <a:gd name="connsiteX23" fmla="*/ 22740 w 113698"/>
                    <a:gd name="connsiteY23" fmla="*/ 1338 h 120076"/>
                    <a:gd name="connsiteX24" fmla="*/ 112361 w 113698"/>
                    <a:gd name="connsiteY24" fmla="*/ 65577 h 120076"/>
                    <a:gd name="connsiteX25" fmla="*/ 113698 w 113698"/>
                    <a:gd name="connsiteY25" fmla="*/ 68923 h 120076"/>
                    <a:gd name="connsiteX26" fmla="*/ 113698 w 113698"/>
                    <a:gd name="connsiteY26" fmla="*/ 76953 h 12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698" h="120076">
                      <a:moveTo>
                        <a:pt x="113698" y="76953"/>
                      </a:moveTo>
                      <a:cubicBezTo>
                        <a:pt x="113698" y="78291"/>
                        <a:pt x="113029" y="79629"/>
                        <a:pt x="113029" y="80968"/>
                      </a:cubicBezTo>
                      <a:cubicBezTo>
                        <a:pt x="112361" y="82306"/>
                        <a:pt x="112361" y="82975"/>
                        <a:pt x="111692" y="83644"/>
                      </a:cubicBezTo>
                      <a:cubicBezTo>
                        <a:pt x="111023" y="84314"/>
                        <a:pt x="111023" y="84983"/>
                        <a:pt x="110354" y="85652"/>
                      </a:cubicBezTo>
                      <a:cubicBezTo>
                        <a:pt x="109685" y="86321"/>
                        <a:pt x="109685" y="86321"/>
                        <a:pt x="109017" y="86321"/>
                      </a:cubicBezTo>
                      <a:lnTo>
                        <a:pt x="4682" y="119779"/>
                      </a:lnTo>
                      <a:cubicBezTo>
                        <a:pt x="4013" y="119779"/>
                        <a:pt x="2675" y="120448"/>
                        <a:pt x="2006" y="119779"/>
                      </a:cubicBezTo>
                      <a:cubicBezTo>
                        <a:pt x="1338" y="119779"/>
                        <a:pt x="669" y="119110"/>
                        <a:pt x="669" y="118440"/>
                      </a:cubicBezTo>
                      <a:cubicBezTo>
                        <a:pt x="669" y="117771"/>
                        <a:pt x="0" y="117102"/>
                        <a:pt x="0" y="115764"/>
                      </a:cubicBezTo>
                      <a:cubicBezTo>
                        <a:pt x="0" y="114425"/>
                        <a:pt x="0" y="113087"/>
                        <a:pt x="669" y="111080"/>
                      </a:cubicBezTo>
                      <a:cubicBezTo>
                        <a:pt x="1338" y="109072"/>
                        <a:pt x="1338" y="107065"/>
                        <a:pt x="1338" y="105726"/>
                      </a:cubicBezTo>
                      <a:cubicBezTo>
                        <a:pt x="1338" y="104388"/>
                        <a:pt x="2006" y="103050"/>
                        <a:pt x="2675" y="102381"/>
                      </a:cubicBezTo>
                      <a:cubicBezTo>
                        <a:pt x="3344" y="101712"/>
                        <a:pt x="3344" y="101042"/>
                        <a:pt x="4013" y="100373"/>
                      </a:cubicBezTo>
                      <a:cubicBezTo>
                        <a:pt x="4682" y="99704"/>
                        <a:pt x="5351" y="99704"/>
                        <a:pt x="6688" y="99035"/>
                      </a:cubicBezTo>
                      <a:lnTo>
                        <a:pt x="92296" y="72269"/>
                      </a:lnTo>
                      <a:lnTo>
                        <a:pt x="19396" y="21413"/>
                      </a:lnTo>
                      <a:cubicBezTo>
                        <a:pt x="18727" y="20744"/>
                        <a:pt x="17389" y="20075"/>
                        <a:pt x="17389" y="19406"/>
                      </a:cubicBezTo>
                      <a:cubicBezTo>
                        <a:pt x="16720" y="18736"/>
                        <a:pt x="16720" y="18067"/>
                        <a:pt x="16052" y="17398"/>
                      </a:cubicBezTo>
                      <a:cubicBezTo>
                        <a:pt x="16052" y="16729"/>
                        <a:pt x="16052" y="15391"/>
                        <a:pt x="16052" y="14052"/>
                      </a:cubicBezTo>
                      <a:cubicBezTo>
                        <a:pt x="16052" y="12714"/>
                        <a:pt x="16720" y="10707"/>
                        <a:pt x="16720" y="8030"/>
                      </a:cubicBezTo>
                      <a:cubicBezTo>
                        <a:pt x="17389" y="6022"/>
                        <a:pt x="17389" y="4015"/>
                        <a:pt x="18058" y="3346"/>
                      </a:cubicBezTo>
                      <a:cubicBezTo>
                        <a:pt x="18727" y="2007"/>
                        <a:pt x="18727" y="1338"/>
                        <a:pt x="19396" y="669"/>
                      </a:cubicBezTo>
                      <a:cubicBezTo>
                        <a:pt x="20064" y="0"/>
                        <a:pt x="20064" y="0"/>
                        <a:pt x="20733" y="0"/>
                      </a:cubicBezTo>
                      <a:cubicBezTo>
                        <a:pt x="21402" y="0"/>
                        <a:pt x="22071" y="669"/>
                        <a:pt x="22740" y="1338"/>
                      </a:cubicBezTo>
                      <a:lnTo>
                        <a:pt x="112361" y="65577"/>
                      </a:lnTo>
                      <a:cubicBezTo>
                        <a:pt x="113029" y="66246"/>
                        <a:pt x="113698" y="66915"/>
                        <a:pt x="113698" y="68923"/>
                      </a:cubicBezTo>
                      <a:cubicBezTo>
                        <a:pt x="113698" y="72269"/>
                        <a:pt x="113698" y="74276"/>
                        <a:pt x="113698" y="76953"/>
                      </a:cubicBezTo>
                      <a:close/>
                    </a:path>
                  </a:pathLst>
                </a:custGeom>
                <a:solidFill>
                  <a:schemeClr val="bg1"/>
                </a:solidFill>
                <a:ln w="6671" cap="flat">
                  <a:noFill/>
                  <a:prstDash val="solid"/>
                  <a:miter/>
                </a:ln>
              </p:spPr>
              <p:txBody>
                <a:bodyPr rtlCol="0" anchor="ctr"/>
                <a:lstStyle/>
                <a:p>
                  <a:endParaRPr lang="pt-BR"/>
                </a:p>
              </p:txBody>
            </p:sp>
          </p:grpSp>
        </p:grpSp>
        <p:grpSp>
          <p:nvGrpSpPr>
            <p:cNvPr id="7" name="Graphic 4">
              <a:extLst>
                <a:ext uri="{FF2B5EF4-FFF2-40B4-BE49-F238E27FC236}">
                  <a16:creationId xmlns:a16="http://schemas.microsoft.com/office/drawing/2014/main" xmlns="" id="{1F221ADD-E59D-397C-ADBE-75A19C036419}"/>
                </a:ext>
              </a:extLst>
            </p:cNvPr>
            <p:cNvGrpSpPr/>
            <p:nvPr/>
          </p:nvGrpSpPr>
          <p:grpSpPr>
            <a:xfrm>
              <a:off x="242682" y="2377180"/>
              <a:ext cx="2051352" cy="2835237"/>
              <a:chOff x="242682" y="2377180"/>
              <a:chExt cx="2051352" cy="2835237"/>
            </a:xfrm>
          </p:grpSpPr>
          <p:sp>
            <p:nvSpPr>
              <p:cNvPr id="130" name="Freeform: Shape 129">
                <a:extLst>
                  <a:ext uri="{FF2B5EF4-FFF2-40B4-BE49-F238E27FC236}">
                    <a16:creationId xmlns:a16="http://schemas.microsoft.com/office/drawing/2014/main" xmlns="" id="{4E0EB0D5-0FAE-1D7A-23D1-A7153BF5F859}"/>
                  </a:ext>
                </a:extLst>
              </p:cNvPr>
              <p:cNvSpPr/>
              <p:nvPr/>
            </p:nvSpPr>
            <p:spPr>
              <a:xfrm>
                <a:off x="1015383" y="3553502"/>
                <a:ext cx="230695" cy="126352"/>
              </a:xfrm>
              <a:custGeom>
                <a:avLst/>
                <a:gdLst>
                  <a:gd name="connsiteX0" fmla="*/ 220487 w 230695"/>
                  <a:gd name="connsiteY0" fmla="*/ 73018 h 126352"/>
                  <a:gd name="connsiteX1" fmla="*/ 84049 w 230695"/>
                  <a:gd name="connsiteY1" fmla="*/ 124543 h 126352"/>
                  <a:gd name="connsiteX2" fmla="*/ 11817 w 230695"/>
                  <a:gd name="connsiteY2" fmla="*/ 66996 h 126352"/>
                  <a:gd name="connsiteX3" fmla="*/ 3791 w 230695"/>
                  <a:gd name="connsiteY3" fmla="*/ 12794 h 126352"/>
                  <a:gd name="connsiteX4" fmla="*/ 23187 w 230695"/>
                  <a:gd name="connsiteY4" fmla="*/ 749 h 126352"/>
                  <a:gd name="connsiteX5" fmla="*/ 177683 w 230695"/>
                  <a:gd name="connsiteY5" fmla="*/ 3426 h 126352"/>
                  <a:gd name="connsiteX6" fmla="*/ 220487 w 230695"/>
                  <a:gd name="connsiteY6" fmla="*/ 73018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95" h="126352">
                    <a:moveTo>
                      <a:pt x="220487" y="73018"/>
                    </a:moveTo>
                    <a:cubicBezTo>
                      <a:pt x="182364" y="82386"/>
                      <a:pt x="101438" y="114506"/>
                      <a:pt x="84049" y="124543"/>
                    </a:cubicBezTo>
                    <a:cubicBezTo>
                      <a:pt x="65991" y="134580"/>
                      <a:pt x="22518" y="101123"/>
                      <a:pt x="11817" y="66996"/>
                    </a:cubicBezTo>
                    <a:cubicBezTo>
                      <a:pt x="4460" y="44244"/>
                      <a:pt x="-5572" y="22162"/>
                      <a:pt x="3791" y="12794"/>
                    </a:cubicBezTo>
                    <a:cubicBezTo>
                      <a:pt x="9142" y="8110"/>
                      <a:pt x="13154" y="2088"/>
                      <a:pt x="23187" y="749"/>
                    </a:cubicBezTo>
                    <a:cubicBezTo>
                      <a:pt x="51946" y="-1927"/>
                      <a:pt x="177683" y="3426"/>
                      <a:pt x="177683" y="3426"/>
                    </a:cubicBezTo>
                    <a:cubicBezTo>
                      <a:pt x="177683" y="3426"/>
                      <a:pt x="258609" y="63650"/>
                      <a:pt x="220487" y="73018"/>
                    </a:cubicBezTo>
                    <a:close/>
                  </a:path>
                </a:pathLst>
              </a:custGeom>
              <a:solidFill>
                <a:srgbClr val="D98A7A"/>
              </a:solidFill>
              <a:ln w="6671" cap="flat">
                <a:noFill/>
                <a:prstDash val="solid"/>
                <a:miter/>
              </a:ln>
            </p:spPr>
            <p:txBody>
              <a:bodyPr rtlCol="0" anchor="ctr"/>
              <a:lstStyle/>
              <a:p>
                <a:endParaRPr lang="pt-BR"/>
              </a:p>
            </p:txBody>
          </p:sp>
          <p:sp>
            <p:nvSpPr>
              <p:cNvPr id="131" name="Freeform: Shape 130">
                <a:extLst>
                  <a:ext uri="{FF2B5EF4-FFF2-40B4-BE49-F238E27FC236}">
                    <a16:creationId xmlns:a16="http://schemas.microsoft.com/office/drawing/2014/main" xmlns="" id="{CAFE7AFD-ED3C-DFFB-D4F5-4E46F821B7A8}"/>
                  </a:ext>
                </a:extLst>
              </p:cNvPr>
              <p:cNvSpPr/>
              <p:nvPr/>
            </p:nvSpPr>
            <p:spPr>
              <a:xfrm>
                <a:off x="878028" y="3557597"/>
                <a:ext cx="176592" cy="142530"/>
              </a:xfrm>
              <a:custGeom>
                <a:avLst/>
                <a:gdLst>
                  <a:gd name="connsiteX0" fmla="*/ 63563 w 176592"/>
                  <a:gd name="connsiteY0" fmla="*/ 42157 h 142530"/>
                  <a:gd name="connsiteX1" fmla="*/ 150509 w 176592"/>
                  <a:gd name="connsiteY1" fmla="*/ 0 h 142530"/>
                  <a:gd name="connsiteX2" fmla="*/ 149171 w 176592"/>
                  <a:gd name="connsiteY2" fmla="*/ 50856 h 142530"/>
                  <a:gd name="connsiteX3" fmla="*/ 176593 w 176592"/>
                  <a:gd name="connsiteY3" fmla="*/ 121786 h 142530"/>
                  <a:gd name="connsiteX4" fmla="*/ 113055 w 176592"/>
                  <a:gd name="connsiteY4" fmla="*/ 142530 h 142530"/>
                  <a:gd name="connsiteX5" fmla="*/ 1364 w 176592"/>
                  <a:gd name="connsiteY5" fmla="*/ 107065 h 142530"/>
                  <a:gd name="connsiteX6" fmla="*/ 63563 w 176592"/>
                  <a:gd name="connsiteY6" fmla="*/ 42157 h 14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2" h="142530">
                    <a:moveTo>
                      <a:pt x="63563" y="42157"/>
                    </a:moveTo>
                    <a:lnTo>
                      <a:pt x="150509" y="0"/>
                    </a:lnTo>
                    <a:lnTo>
                      <a:pt x="149171" y="50856"/>
                    </a:lnTo>
                    <a:lnTo>
                      <a:pt x="176593" y="121786"/>
                    </a:lnTo>
                    <a:lnTo>
                      <a:pt x="113055" y="142530"/>
                    </a:lnTo>
                    <a:cubicBezTo>
                      <a:pt x="113055" y="142530"/>
                      <a:pt x="19422" y="138515"/>
                      <a:pt x="1364" y="107065"/>
                    </a:cubicBezTo>
                    <a:cubicBezTo>
                      <a:pt x="-10675" y="84983"/>
                      <a:pt x="60888" y="44164"/>
                      <a:pt x="63563" y="42157"/>
                    </a:cubicBezTo>
                    <a:close/>
                  </a:path>
                </a:pathLst>
              </a:custGeom>
              <a:solidFill>
                <a:srgbClr val="D98A7A"/>
              </a:solidFill>
              <a:ln w="6671" cap="flat">
                <a:noFill/>
                <a:prstDash val="solid"/>
                <a:miter/>
              </a:ln>
            </p:spPr>
            <p:txBody>
              <a:bodyPr rtlCol="0" anchor="ctr"/>
              <a:lstStyle/>
              <a:p>
                <a:endParaRPr lang="pt-BR"/>
              </a:p>
            </p:txBody>
          </p:sp>
          <p:sp>
            <p:nvSpPr>
              <p:cNvPr id="132" name="Freeform: Shape 131">
                <a:extLst>
                  <a:ext uri="{FF2B5EF4-FFF2-40B4-BE49-F238E27FC236}">
                    <a16:creationId xmlns:a16="http://schemas.microsoft.com/office/drawing/2014/main" xmlns="" id="{07738014-1D41-1A4D-2CED-7CACBD6178ED}"/>
                  </a:ext>
                </a:extLst>
              </p:cNvPr>
              <p:cNvSpPr/>
              <p:nvPr/>
            </p:nvSpPr>
            <p:spPr>
              <a:xfrm>
                <a:off x="1408782" y="2377180"/>
                <a:ext cx="885252" cy="1261941"/>
              </a:xfrm>
              <a:custGeom>
                <a:avLst/>
                <a:gdLst>
                  <a:gd name="connsiteX0" fmla="*/ 731991 w 885252"/>
                  <a:gd name="connsiteY0" fmla="*/ 1260716 h 1261941"/>
                  <a:gd name="connsiteX1" fmla="*/ 873111 w 885252"/>
                  <a:gd name="connsiteY1" fmla="*/ 1184433 h 1261941"/>
                  <a:gd name="connsiteX2" fmla="*/ 847027 w 885252"/>
                  <a:gd name="connsiteY2" fmla="*/ 1031866 h 1261941"/>
                  <a:gd name="connsiteX3" fmla="*/ 845690 w 885252"/>
                  <a:gd name="connsiteY3" fmla="*/ 1021159 h 1261941"/>
                  <a:gd name="connsiteX4" fmla="*/ 782821 w 885252"/>
                  <a:gd name="connsiteY4" fmla="*/ 813052 h 1261941"/>
                  <a:gd name="connsiteX5" fmla="*/ 778140 w 885252"/>
                  <a:gd name="connsiteY5" fmla="*/ 801007 h 1261941"/>
                  <a:gd name="connsiteX6" fmla="*/ 721959 w 885252"/>
                  <a:gd name="connsiteY6" fmla="*/ 640410 h 1261941"/>
                  <a:gd name="connsiteX7" fmla="*/ 719953 w 885252"/>
                  <a:gd name="connsiteY7" fmla="*/ 625020 h 1261941"/>
                  <a:gd name="connsiteX8" fmla="*/ 697213 w 885252"/>
                  <a:gd name="connsiteY8" fmla="*/ 400853 h 1261941"/>
                  <a:gd name="connsiteX9" fmla="*/ 695207 w 885252"/>
                  <a:gd name="connsiteY9" fmla="*/ 386131 h 1261941"/>
                  <a:gd name="connsiteX10" fmla="*/ 742023 w 885252"/>
                  <a:gd name="connsiteY10" fmla="*/ 212820 h 1261941"/>
                  <a:gd name="connsiteX11" fmla="*/ 603579 w 885252"/>
                  <a:gd name="connsiteY11" fmla="*/ 119808 h 1261941"/>
                  <a:gd name="connsiteX12" fmla="*/ 592878 w 885252"/>
                  <a:gd name="connsiteY12" fmla="*/ 108432 h 1261941"/>
                  <a:gd name="connsiteX13" fmla="*/ 494563 w 885252"/>
                  <a:gd name="connsiteY13" fmla="*/ 25457 h 1261941"/>
                  <a:gd name="connsiteX14" fmla="*/ 366819 w 885252"/>
                  <a:gd name="connsiteY14" fmla="*/ 100402 h 1261941"/>
                  <a:gd name="connsiteX15" fmla="*/ 351437 w 885252"/>
                  <a:gd name="connsiteY15" fmla="*/ 94380 h 1261941"/>
                  <a:gd name="connsiteX16" fmla="*/ 245764 w 885252"/>
                  <a:gd name="connsiteY16" fmla="*/ 29 h 1261941"/>
                  <a:gd name="connsiteX17" fmla="*/ 146111 w 885252"/>
                  <a:gd name="connsiteY17" fmla="*/ 101741 h 1261941"/>
                  <a:gd name="connsiteX18" fmla="*/ 132066 w 885252"/>
                  <a:gd name="connsiteY18" fmla="*/ 109771 h 1261941"/>
                  <a:gd name="connsiteX19" fmla="*/ 71873 w 885252"/>
                  <a:gd name="connsiteY19" fmla="*/ 97057 h 1261941"/>
                  <a:gd name="connsiteX20" fmla="*/ 33750 w 885252"/>
                  <a:gd name="connsiteY20" fmla="*/ 125830 h 1261941"/>
                  <a:gd name="connsiteX21" fmla="*/ 42445 w 885252"/>
                  <a:gd name="connsiteY21" fmla="*/ 226873 h 1261941"/>
                  <a:gd name="connsiteX22" fmla="*/ 85249 w 885252"/>
                  <a:gd name="connsiteY22" fmla="*/ 265684 h 1261941"/>
                  <a:gd name="connsiteX23" fmla="*/ 91268 w 885252"/>
                  <a:gd name="connsiteY23" fmla="*/ 275052 h 1261941"/>
                  <a:gd name="connsiteX24" fmla="*/ 77223 w 885252"/>
                  <a:gd name="connsiteY24" fmla="*/ 296465 h 1261941"/>
                  <a:gd name="connsiteX25" fmla="*/ 31744 w 885252"/>
                  <a:gd name="connsiteY25" fmla="*/ 398845 h 1261941"/>
                  <a:gd name="connsiteX26" fmla="*/ 67191 w 885252"/>
                  <a:gd name="connsiteY26" fmla="*/ 475798 h 1261941"/>
                  <a:gd name="connsiteX27" fmla="*/ 62509 w 885252"/>
                  <a:gd name="connsiteY27" fmla="*/ 491189 h 1261941"/>
                  <a:gd name="connsiteX28" fmla="*/ 37094 w 885252"/>
                  <a:gd name="connsiteY28" fmla="*/ 509256 h 1261941"/>
                  <a:gd name="connsiteX29" fmla="*/ 25724 w 885252"/>
                  <a:gd name="connsiteY29" fmla="*/ 568811 h 1261941"/>
                  <a:gd name="connsiteX30" fmla="*/ 47795 w 885252"/>
                  <a:gd name="connsiteY30" fmla="*/ 627696 h 1261941"/>
                  <a:gd name="connsiteX31" fmla="*/ 105313 w 885252"/>
                  <a:gd name="connsiteY31" fmla="*/ 641079 h 1261941"/>
                  <a:gd name="connsiteX32" fmla="*/ 2985 w 885252"/>
                  <a:gd name="connsiteY32" fmla="*/ 766211 h 1261941"/>
                  <a:gd name="connsiteX33" fmla="*/ 21712 w 885252"/>
                  <a:gd name="connsiteY33" fmla="*/ 797662 h 1261941"/>
                  <a:gd name="connsiteX34" fmla="*/ 49802 w 885252"/>
                  <a:gd name="connsiteY34" fmla="*/ 809037 h 1261941"/>
                  <a:gd name="connsiteX35" fmla="*/ 195603 w 885252"/>
                  <a:gd name="connsiteY35" fmla="*/ 815059 h 1261941"/>
                  <a:gd name="connsiteX36" fmla="*/ 166175 w 885252"/>
                  <a:gd name="connsiteY36" fmla="*/ 799000 h 12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5252" h="1261941">
                    <a:moveTo>
                      <a:pt x="731991" y="1260716"/>
                    </a:moveTo>
                    <a:cubicBezTo>
                      <a:pt x="788840" y="1268746"/>
                      <a:pt x="848365" y="1236627"/>
                      <a:pt x="873111" y="1184433"/>
                    </a:cubicBezTo>
                    <a:cubicBezTo>
                      <a:pt x="896519" y="1134915"/>
                      <a:pt x="885150" y="1070677"/>
                      <a:pt x="847027" y="1031866"/>
                    </a:cubicBezTo>
                    <a:cubicBezTo>
                      <a:pt x="844352" y="1029189"/>
                      <a:pt x="843683" y="1024505"/>
                      <a:pt x="845690" y="1021159"/>
                    </a:cubicBezTo>
                    <a:cubicBezTo>
                      <a:pt x="882474" y="950229"/>
                      <a:pt x="852378" y="851863"/>
                      <a:pt x="782821" y="813052"/>
                    </a:cubicBezTo>
                    <a:cubicBezTo>
                      <a:pt x="778140" y="810375"/>
                      <a:pt x="776133" y="805691"/>
                      <a:pt x="778140" y="801007"/>
                    </a:cubicBezTo>
                    <a:cubicBezTo>
                      <a:pt x="802217" y="744129"/>
                      <a:pt x="776133" y="669853"/>
                      <a:pt x="721959" y="640410"/>
                    </a:cubicBezTo>
                    <a:cubicBezTo>
                      <a:pt x="715940" y="637064"/>
                      <a:pt x="715271" y="629704"/>
                      <a:pt x="719953" y="625020"/>
                    </a:cubicBezTo>
                    <a:cubicBezTo>
                      <a:pt x="782821" y="566803"/>
                      <a:pt x="770783" y="445017"/>
                      <a:pt x="697213" y="400853"/>
                    </a:cubicBezTo>
                    <a:cubicBezTo>
                      <a:pt x="691862" y="397507"/>
                      <a:pt x="691194" y="390815"/>
                      <a:pt x="695207" y="386131"/>
                    </a:cubicBezTo>
                    <a:cubicBezTo>
                      <a:pt x="737342" y="339960"/>
                      <a:pt x="760082" y="273044"/>
                      <a:pt x="742023" y="212820"/>
                    </a:cubicBezTo>
                    <a:cubicBezTo>
                      <a:pt x="724634" y="154604"/>
                      <a:pt x="661766" y="110440"/>
                      <a:pt x="603579" y="119808"/>
                    </a:cubicBezTo>
                    <a:cubicBezTo>
                      <a:pt x="596891" y="121146"/>
                      <a:pt x="591540" y="115124"/>
                      <a:pt x="592878" y="108432"/>
                    </a:cubicBezTo>
                    <a:cubicBezTo>
                      <a:pt x="602242" y="63599"/>
                      <a:pt x="544055" y="17427"/>
                      <a:pt x="494563" y="25457"/>
                    </a:cubicBezTo>
                    <a:cubicBezTo>
                      <a:pt x="445070" y="32818"/>
                      <a:pt x="406279" y="68952"/>
                      <a:pt x="366819" y="100402"/>
                    </a:cubicBezTo>
                    <a:cubicBezTo>
                      <a:pt x="360800" y="105086"/>
                      <a:pt x="352105" y="101741"/>
                      <a:pt x="351437" y="94380"/>
                    </a:cubicBezTo>
                    <a:cubicBezTo>
                      <a:pt x="345417" y="43524"/>
                      <a:pt x="297931" y="-1309"/>
                      <a:pt x="245764" y="29"/>
                    </a:cubicBezTo>
                    <a:cubicBezTo>
                      <a:pt x="193597" y="2037"/>
                      <a:pt x="148786" y="50216"/>
                      <a:pt x="146111" y="101741"/>
                    </a:cubicBezTo>
                    <a:cubicBezTo>
                      <a:pt x="146111" y="109101"/>
                      <a:pt x="138085" y="113785"/>
                      <a:pt x="132066" y="109771"/>
                    </a:cubicBezTo>
                    <a:cubicBezTo>
                      <a:pt x="115345" y="100402"/>
                      <a:pt x="87255" y="91703"/>
                      <a:pt x="71873" y="97057"/>
                    </a:cubicBezTo>
                    <a:cubicBezTo>
                      <a:pt x="44451" y="107094"/>
                      <a:pt x="41107" y="115793"/>
                      <a:pt x="33750" y="125830"/>
                    </a:cubicBezTo>
                    <a:cubicBezTo>
                      <a:pt x="12348" y="154604"/>
                      <a:pt x="17030" y="201445"/>
                      <a:pt x="42445" y="226873"/>
                    </a:cubicBezTo>
                    <a:cubicBezTo>
                      <a:pt x="55821" y="240256"/>
                      <a:pt x="71873" y="252300"/>
                      <a:pt x="85249" y="265684"/>
                    </a:cubicBezTo>
                    <a:cubicBezTo>
                      <a:pt x="87924" y="268360"/>
                      <a:pt x="90599" y="271037"/>
                      <a:pt x="91268" y="275052"/>
                    </a:cubicBezTo>
                    <a:cubicBezTo>
                      <a:pt x="93275" y="283751"/>
                      <a:pt x="84580" y="291111"/>
                      <a:pt x="77223" y="296465"/>
                    </a:cubicBezTo>
                    <a:cubicBezTo>
                      <a:pt x="46458" y="320554"/>
                      <a:pt x="29068" y="360034"/>
                      <a:pt x="31744" y="398845"/>
                    </a:cubicBezTo>
                    <a:cubicBezTo>
                      <a:pt x="33750" y="427619"/>
                      <a:pt x="47126" y="455054"/>
                      <a:pt x="67191" y="475798"/>
                    </a:cubicBezTo>
                    <a:cubicBezTo>
                      <a:pt x="72541" y="481151"/>
                      <a:pt x="69866" y="489181"/>
                      <a:pt x="62509" y="491189"/>
                    </a:cubicBezTo>
                    <a:cubicBezTo>
                      <a:pt x="52477" y="493865"/>
                      <a:pt x="43114" y="500557"/>
                      <a:pt x="37094" y="509256"/>
                    </a:cubicBezTo>
                    <a:cubicBezTo>
                      <a:pt x="25056" y="525985"/>
                      <a:pt x="23718" y="548067"/>
                      <a:pt x="25724" y="568811"/>
                    </a:cubicBezTo>
                    <a:cubicBezTo>
                      <a:pt x="27731" y="590224"/>
                      <a:pt x="33081" y="611636"/>
                      <a:pt x="47795" y="627696"/>
                    </a:cubicBezTo>
                    <a:cubicBezTo>
                      <a:pt x="61840" y="643087"/>
                      <a:pt x="86586" y="651117"/>
                      <a:pt x="105313" y="641079"/>
                    </a:cubicBezTo>
                    <a:cubicBezTo>
                      <a:pt x="42445" y="637064"/>
                      <a:pt x="-13736" y="705318"/>
                      <a:pt x="2985" y="766211"/>
                    </a:cubicBezTo>
                    <a:cubicBezTo>
                      <a:pt x="6329" y="778256"/>
                      <a:pt x="11679" y="790301"/>
                      <a:pt x="21712" y="797662"/>
                    </a:cubicBezTo>
                    <a:cubicBezTo>
                      <a:pt x="29737" y="803684"/>
                      <a:pt x="39770" y="807030"/>
                      <a:pt x="49802" y="809037"/>
                    </a:cubicBezTo>
                    <a:cubicBezTo>
                      <a:pt x="97287" y="820413"/>
                      <a:pt x="147448" y="822420"/>
                      <a:pt x="195603" y="815059"/>
                    </a:cubicBezTo>
                    <a:cubicBezTo>
                      <a:pt x="188915" y="805691"/>
                      <a:pt x="177545" y="799669"/>
                      <a:pt x="166175" y="799000"/>
                    </a:cubicBezTo>
                  </a:path>
                </a:pathLst>
              </a:custGeom>
              <a:solidFill>
                <a:schemeClr val="tx1"/>
              </a:solidFill>
              <a:ln w="6671" cap="flat">
                <a:noFill/>
                <a:prstDash val="solid"/>
                <a:miter/>
              </a:ln>
            </p:spPr>
            <p:txBody>
              <a:bodyPr rtlCol="0" anchor="ctr"/>
              <a:lstStyle/>
              <a:p>
                <a:endParaRPr lang="pt-BR"/>
              </a:p>
            </p:txBody>
          </p:sp>
          <p:sp>
            <p:nvSpPr>
              <p:cNvPr id="133" name="Freeform: Shape 132">
                <a:extLst>
                  <a:ext uri="{FF2B5EF4-FFF2-40B4-BE49-F238E27FC236}">
                    <a16:creationId xmlns:a16="http://schemas.microsoft.com/office/drawing/2014/main" xmlns="" id="{13751D0E-9AE5-E151-9A27-3598D2DA1998}"/>
                  </a:ext>
                </a:extLst>
              </p:cNvPr>
              <p:cNvSpPr/>
              <p:nvPr/>
            </p:nvSpPr>
            <p:spPr>
              <a:xfrm>
                <a:off x="380457" y="3855377"/>
                <a:ext cx="1485434" cy="1310868"/>
              </a:xfrm>
              <a:custGeom>
                <a:avLst/>
                <a:gdLst>
                  <a:gd name="connsiteX0" fmla="*/ 1205870 w 1485434"/>
                  <a:gd name="connsiteY0" fmla="*/ 102375 h 1310868"/>
                  <a:gd name="connsiteX1" fmla="*/ 636042 w 1485434"/>
                  <a:gd name="connsiteY1" fmla="*/ 6017 h 1310868"/>
                  <a:gd name="connsiteX2" fmla="*/ 418008 w 1485434"/>
                  <a:gd name="connsiteY2" fmla="*/ 119773 h 1310868"/>
                  <a:gd name="connsiteX3" fmla="*/ 284915 w 1485434"/>
                  <a:gd name="connsiteY3" fmla="*/ 1129528 h 1310868"/>
                  <a:gd name="connsiteX4" fmla="*/ 278895 w 1485434"/>
                  <a:gd name="connsiteY4" fmla="*/ 1169007 h 1310868"/>
                  <a:gd name="connsiteX5" fmla="*/ 0 w 1485434"/>
                  <a:gd name="connsiteY5" fmla="*/ 1310868 h 1310868"/>
                  <a:gd name="connsiteX6" fmla="*/ 424028 w 1485434"/>
                  <a:gd name="connsiteY6" fmla="*/ 1310868 h 1310868"/>
                  <a:gd name="connsiteX7" fmla="*/ 393931 w 1485434"/>
                  <a:gd name="connsiteY7" fmla="*/ 1186406 h 1310868"/>
                  <a:gd name="connsiteX8" fmla="*/ 648749 w 1485434"/>
                  <a:gd name="connsiteY8" fmla="*/ 346617 h 1310868"/>
                  <a:gd name="connsiteX9" fmla="*/ 1230617 w 1485434"/>
                  <a:gd name="connsiteY9" fmla="*/ 465726 h 1310868"/>
                  <a:gd name="connsiteX10" fmla="*/ 1485435 w 1485434"/>
                  <a:gd name="connsiteY10" fmla="*/ 392119 h 1310868"/>
                  <a:gd name="connsiteX11" fmla="*/ 1205870 w 1485434"/>
                  <a:gd name="connsiteY11" fmla="*/ 102375 h 13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5434" h="1310868">
                    <a:moveTo>
                      <a:pt x="1205870" y="102375"/>
                    </a:moveTo>
                    <a:lnTo>
                      <a:pt x="636042" y="6017"/>
                    </a:lnTo>
                    <a:cubicBezTo>
                      <a:pt x="636042" y="6017"/>
                      <a:pt x="454124" y="-39486"/>
                      <a:pt x="418008" y="119773"/>
                    </a:cubicBezTo>
                    <a:cubicBezTo>
                      <a:pt x="375873" y="305129"/>
                      <a:pt x="284915" y="1129528"/>
                      <a:pt x="284915" y="1129528"/>
                    </a:cubicBezTo>
                    <a:lnTo>
                      <a:pt x="278895" y="1169007"/>
                    </a:lnTo>
                    <a:lnTo>
                      <a:pt x="0" y="1310868"/>
                    </a:lnTo>
                    <a:lnTo>
                      <a:pt x="424028" y="1310868"/>
                    </a:lnTo>
                    <a:lnTo>
                      <a:pt x="393931" y="1186406"/>
                    </a:lnTo>
                    <a:lnTo>
                      <a:pt x="648749" y="346617"/>
                    </a:lnTo>
                    <a:cubicBezTo>
                      <a:pt x="648749" y="346617"/>
                      <a:pt x="1085484" y="465726"/>
                      <a:pt x="1230617" y="465726"/>
                    </a:cubicBezTo>
                    <a:cubicBezTo>
                      <a:pt x="1375749" y="465726"/>
                      <a:pt x="1485435" y="414870"/>
                      <a:pt x="1485435" y="392119"/>
                    </a:cubicBezTo>
                    <a:cubicBezTo>
                      <a:pt x="1484766" y="368699"/>
                      <a:pt x="1309537" y="91000"/>
                      <a:pt x="1205870" y="102375"/>
                    </a:cubicBezTo>
                    <a:close/>
                  </a:path>
                </a:pathLst>
              </a:custGeom>
              <a:solidFill>
                <a:schemeClr val="accent1">
                  <a:lumMod val="50000"/>
                </a:schemeClr>
              </a:solidFill>
              <a:ln w="6671" cap="flat">
                <a:noFill/>
                <a:prstDash val="solid"/>
                <a:miter/>
              </a:ln>
            </p:spPr>
            <p:txBody>
              <a:bodyPr rtlCol="0" anchor="ctr"/>
              <a:lstStyle/>
              <a:p>
                <a:endParaRPr lang="pt-BR"/>
              </a:p>
            </p:txBody>
          </p:sp>
          <p:grpSp>
            <p:nvGrpSpPr>
              <p:cNvPr id="9" name="Graphic 4">
                <a:extLst>
                  <a:ext uri="{FF2B5EF4-FFF2-40B4-BE49-F238E27FC236}">
                    <a16:creationId xmlns:a16="http://schemas.microsoft.com/office/drawing/2014/main" xmlns="" id="{D1EDFCC3-A6B0-ED75-AD25-14FCADD6089B}"/>
                  </a:ext>
                </a:extLst>
              </p:cNvPr>
              <p:cNvGrpSpPr/>
              <p:nvPr/>
            </p:nvGrpSpPr>
            <p:grpSpPr>
              <a:xfrm>
                <a:off x="1119496" y="3441059"/>
                <a:ext cx="1138207" cy="1751283"/>
                <a:chOff x="1119496" y="3441059"/>
                <a:chExt cx="1138207" cy="1751283"/>
              </a:xfrm>
            </p:grpSpPr>
            <p:sp>
              <p:nvSpPr>
                <p:cNvPr id="165" name="Freeform: Shape 164">
                  <a:extLst>
                    <a:ext uri="{FF2B5EF4-FFF2-40B4-BE49-F238E27FC236}">
                      <a16:creationId xmlns:a16="http://schemas.microsoft.com/office/drawing/2014/main" xmlns="" id="{4D6769C2-1C33-0A84-2671-A3CBD893992B}"/>
                    </a:ext>
                  </a:extLst>
                </p:cNvPr>
                <p:cNvSpPr/>
                <p:nvPr/>
              </p:nvSpPr>
              <p:spPr>
                <a:xfrm>
                  <a:off x="2055955" y="3628528"/>
                  <a:ext cx="201748" cy="879269"/>
                </a:xfrm>
                <a:custGeom>
                  <a:avLst/>
                  <a:gdLst>
                    <a:gd name="connsiteX0" fmla="*/ 44021 w 201748"/>
                    <a:gd name="connsiteY0" fmla="*/ 879269 h 879269"/>
                    <a:gd name="connsiteX1" fmla="*/ 138993 w 201748"/>
                    <a:gd name="connsiteY1" fmla="*/ 847150 h 879269"/>
                    <a:gd name="connsiteX2" fmla="*/ 200524 w 201748"/>
                    <a:gd name="connsiteY2" fmla="*/ 641719 h 879269"/>
                    <a:gd name="connsiteX3" fmla="*/ 138993 w 201748"/>
                    <a:gd name="connsiteY3" fmla="*/ 438965 h 879269"/>
                    <a:gd name="connsiteX4" fmla="*/ 62748 w 201748"/>
                    <a:gd name="connsiteY4" fmla="*/ 8030 h 879269"/>
                    <a:gd name="connsiteX5" fmla="*/ 8574 w 201748"/>
                    <a:gd name="connsiteY5" fmla="*/ 0 h 879269"/>
                    <a:gd name="connsiteX6" fmla="*/ 87494 w 201748"/>
                    <a:gd name="connsiteY6" fmla="*/ 457033 h 879269"/>
                    <a:gd name="connsiteX7" fmla="*/ 145681 w 201748"/>
                    <a:gd name="connsiteY7" fmla="*/ 644396 h 879269"/>
                    <a:gd name="connsiteX8" fmla="*/ 103546 w 201748"/>
                    <a:gd name="connsiteY8" fmla="*/ 807000 h 879269"/>
                    <a:gd name="connsiteX9" fmla="*/ 30645 w 201748"/>
                    <a:gd name="connsiteY9" fmla="*/ 826406 h 879269"/>
                    <a:gd name="connsiteX10" fmla="*/ 19944 w 201748"/>
                    <a:gd name="connsiteY10" fmla="*/ 876593 h 879269"/>
                    <a:gd name="connsiteX11" fmla="*/ 44021 w 201748"/>
                    <a:gd name="connsiteY11" fmla="*/ 879269 h 8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748" h="879269">
                      <a:moveTo>
                        <a:pt x="44021" y="879269"/>
                      </a:moveTo>
                      <a:cubicBezTo>
                        <a:pt x="68099" y="879269"/>
                        <a:pt x="106221" y="873916"/>
                        <a:pt x="138993" y="847150"/>
                      </a:cubicBezTo>
                      <a:cubicBezTo>
                        <a:pt x="186479" y="808339"/>
                        <a:pt x="207212" y="739416"/>
                        <a:pt x="200524" y="641719"/>
                      </a:cubicBezTo>
                      <a:cubicBezTo>
                        <a:pt x="195842" y="576142"/>
                        <a:pt x="168421" y="509227"/>
                        <a:pt x="138993" y="438965"/>
                      </a:cubicBezTo>
                      <a:cubicBezTo>
                        <a:pt x="89501" y="320525"/>
                        <a:pt x="33989" y="186025"/>
                        <a:pt x="62748" y="8030"/>
                      </a:cubicBezTo>
                      <a:lnTo>
                        <a:pt x="8574" y="0"/>
                      </a:lnTo>
                      <a:cubicBezTo>
                        <a:pt x="-22860" y="191378"/>
                        <a:pt x="38671" y="338592"/>
                        <a:pt x="87494" y="457033"/>
                      </a:cubicBezTo>
                      <a:cubicBezTo>
                        <a:pt x="116253" y="526625"/>
                        <a:pt x="141668" y="586849"/>
                        <a:pt x="145681" y="644396"/>
                      </a:cubicBezTo>
                      <a:cubicBezTo>
                        <a:pt x="151032" y="723356"/>
                        <a:pt x="136986" y="779565"/>
                        <a:pt x="103546" y="807000"/>
                      </a:cubicBezTo>
                      <a:cubicBezTo>
                        <a:pt x="72111" y="833097"/>
                        <a:pt x="32652" y="826406"/>
                        <a:pt x="30645" y="826406"/>
                      </a:cubicBezTo>
                      <a:lnTo>
                        <a:pt x="19944" y="876593"/>
                      </a:lnTo>
                      <a:cubicBezTo>
                        <a:pt x="20613" y="877262"/>
                        <a:pt x="29976" y="879269"/>
                        <a:pt x="44021" y="879269"/>
                      </a:cubicBezTo>
                      <a:close/>
                    </a:path>
                  </a:pathLst>
                </a:custGeom>
                <a:solidFill>
                  <a:srgbClr val="13243A"/>
                </a:solidFill>
                <a:ln w="6671" cap="flat">
                  <a:noFill/>
                  <a:prstDash val="solid"/>
                  <a:miter/>
                </a:ln>
              </p:spPr>
              <p:txBody>
                <a:bodyPr rtlCol="0" anchor="ctr"/>
                <a:lstStyle/>
                <a:p>
                  <a:endParaRPr lang="pt-BR"/>
                </a:p>
              </p:txBody>
            </p:sp>
            <p:grpSp>
              <p:nvGrpSpPr>
                <p:cNvPr id="10" name="Graphic 4">
                  <a:extLst>
                    <a:ext uri="{FF2B5EF4-FFF2-40B4-BE49-F238E27FC236}">
                      <a16:creationId xmlns:a16="http://schemas.microsoft.com/office/drawing/2014/main" xmlns="" id="{114C1445-A25E-D683-AA61-2A31627FE31A}"/>
                    </a:ext>
                  </a:extLst>
                </p:cNvPr>
                <p:cNvGrpSpPr/>
                <p:nvPr/>
              </p:nvGrpSpPr>
              <p:grpSpPr>
                <a:xfrm>
                  <a:off x="1156281" y="4672409"/>
                  <a:ext cx="889521" cy="519933"/>
                  <a:chOff x="1156281" y="4672409"/>
                  <a:chExt cx="889521" cy="519933"/>
                </a:xfrm>
              </p:grpSpPr>
              <p:sp>
                <p:nvSpPr>
                  <p:cNvPr id="175" name="Freeform: Shape 174">
                    <a:extLst>
                      <a:ext uri="{FF2B5EF4-FFF2-40B4-BE49-F238E27FC236}">
                        <a16:creationId xmlns:a16="http://schemas.microsoft.com/office/drawing/2014/main" xmlns="" id="{684F508F-982E-03F3-2830-961846F0B888}"/>
                      </a:ext>
                    </a:extLst>
                  </p:cNvPr>
                  <p:cNvSpPr/>
                  <p:nvPr/>
                </p:nvSpPr>
                <p:spPr>
                  <a:xfrm>
                    <a:off x="1592347" y="4672409"/>
                    <a:ext cx="93633" cy="328554"/>
                  </a:xfrm>
                  <a:custGeom>
                    <a:avLst/>
                    <a:gdLst>
                      <a:gd name="connsiteX0" fmla="*/ 0 w 93633"/>
                      <a:gd name="connsiteY0" fmla="*/ 0 h 328554"/>
                      <a:gd name="connsiteX1" fmla="*/ 93634 w 93633"/>
                      <a:gd name="connsiteY1" fmla="*/ 0 h 328554"/>
                      <a:gd name="connsiteX2" fmla="*/ 93634 w 93633"/>
                      <a:gd name="connsiteY2" fmla="*/ 328555 h 328554"/>
                      <a:gd name="connsiteX3" fmla="*/ 0 w 93633"/>
                      <a:gd name="connsiteY3" fmla="*/ 328555 h 328554"/>
                    </a:gdLst>
                    <a:ahLst/>
                    <a:cxnLst>
                      <a:cxn ang="0">
                        <a:pos x="connsiteX0" y="connsiteY0"/>
                      </a:cxn>
                      <a:cxn ang="0">
                        <a:pos x="connsiteX1" y="connsiteY1"/>
                      </a:cxn>
                      <a:cxn ang="0">
                        <a:pos x="connsiteX2" y="connsiteY2"/>
                      </a:cxn>
                      <a:cxn ang="0">
                        <a:pos x="connsiteX3" y="connsiteY3"/>
                      </a:cxn>
                    </a:cxnLst>
                    <a:rect l="l" t="t" r="r" b="b"/>
                    <a:pathLst>
                      <a:path w="93633" h="328554">
                        <a:moveTo>
                          <a:pt x="0" y="0"/>
                        </a:moveTo>
                        <a:lnTo>
                          <a:pt x="93634" y="0"/>
                        </a:lnTo>
                        <a:lnTo>
                          <a:pt x="93634" y="328555"/>
                        </a:lnTo>
                        <a:lnTo>
                          <a:pt x="0" y="328555"/>
                        </a:lnTo>
                        <a:close/>
                      </a:path>
                    </a:pathLst>
                  </a:custGeom>
                  <a:solidFill>
                    <a:srgbClr val="13243A"/>
                  </a:solidFill>
                  <a:ln w="6671" cap="flat">
                    <a:noFill/>
                    <a:prstDash val="solid"/>
                    <a:miter/>
                  </a:ln>
                </p:spPr>
                <p:txBody>
                  <a:bodyPr rtlCol="0" anchor="ctr"/>
                  <a:lstStyle/>
                  <a:p>
                    <a:endParaRPr lang="pt-BR"/>
                  </a:p>
                </p:txBody>
              </p:sp>
              <p:grpSp>
                <p:nvGrpSpPr>
                  <p:cNvPr id="11" name="Graphic 4">
                    <a:extLst>
                      <a:ext uri="{FF2B5EF4-FFF2-40B4-BE49-F238E27FC236}">
                        <a16:creationId xmlns:a16="http://schemas.microsoft.com/office/drawing/2014/main" xmlns="" id="{5621BC8C-FB82-D1D7-00CA-A1B5BAD7D96F}"/>
                      </a:ext>
                    </a:extLst>
                  </p:cNvPr>
                  <p:cNvGrpSpPr/>
                  <p:nvPr/>
                </p:nvGrpSpPr>
                <p:grpSpPr>
                  <a:xfrm>
                    <a:off x="1250810" y="4931372"/>
                    <a:ext cx="776707" cy="201415"/>
                    <a:chOff x="1250810" y="4931372"/>
                    <a:chExt cx="776707" cy="201415"/>
                  </a:xfrm>
                  <a:solidFill>
                    <a:srgbClr val="13243A"/>
                  </a:solidFill>
                </p:grpSpPr>
                <p:sp>
                  <p:nvSpPr>
                    <p:cNvPr id="180" name="Freeform: Shape 179">
                      <a:extLst>
                        <a:ext uri="{FF2B5EF4-FFF2-40B4-BE49-F238E27FC236}">
                          <a16:creationId xmlns:a16="http://schemas.microsoft.com/office/drawing/2014/main" xmlns="" id="{BF3BD1FF-5EA4-627B-82CA-57130F165832}"/>
                        </a:ext>
                      </a:extLst>
                    </p:cNvPr>
                    <p:cNvSpPr/>
                    <p:nvPr/>
                  </p:nvSpPr>
                  <p:spPr>
                    <a:xfrm>
                      <a:off x="1639833" y="4931372"/>
                      <a:ext cx="387685" cy="201415"/>
                    </a:xfrm>
                    <a:custGeom>
                      <a:avLst/>
                      <a:gdLst>
                        <a:gd name="connsiteX0" fmla="*/ 45479 w 387685"/>
                        <a:gd name="connsiteY0" fmla="*/ 0 h 201415"/>
                        <a:gd name="connsiteX1" fmla="*/ 0 w 387685"/>
                        <a:gd name="connsiteY1" fmla="*/ 72938 h 201415"/>
                        <a:gd name="connsiteX2" fmla="*/ 384568 w 387685"/>
                        <a:gd name="connsiteY2" fmla="*/ 201415 h 201415"/>
                        <a:gd name="connsiteX3" fmla="*/ 315680 w 387685"/>
                        <a:gd name="connsiteY3" fmla="*/ 124463 h 201415"/>
                        <a:gd name="connsiteX4" fmla="*/ 45479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45479" y="0"/>
                          </a:moveTo>
                          <a:lnTo>
                            <a:pt x="0" y="72938"/>
                          </a:lnTo>
                          <a:lnTo>
                            <a:pt x="384568" y="201415"/>
                          </a:lnTo>
                          <a:cubicBezTo>
                            <a:pt x="384568" y="201415"/>
                            <a:pt x="409983" y="175988"/>
                            <a:pt x="315680" y="124463"/>
                          </a:cubicBezTo>
                          <a:cubicBezTo>
                            <a:pt x="205326" y="64239"/>
                            <a:pt x="45479" y="0"/>
                            <a:pt x="45479" y="0"/>
                          </a:cubicBezTo>
                          <a:close/>
                        </a:path>
                      </a:pathLst>
                    </a:custGeom>
                    <a:solidFill>
                      <a:srgbClr val="13243A"/>
                    </a:solidFill>
                    <a:ln w="6671" cap="flat">
                      <a:noFill/>
                      <a:prstDash val="solid"/>
                      <a:miter/>
                    </a:ln>
                  </p:spPr>
                  <p:txBody>
                    <a:bodyPr rtlCol="0" anchor="ctr"/>
                    <a:lstStyle/>
                    <a:p>
                      <a:endParaRPr lang="pt-BR"/>
                    </a:p>
                  </p:txBody>
                </p:sp>
                <p:sp>
                  <p:nvSpPr>
                    <p:cNvPr id="181" name="Freeform: Shape 180">
                      <a:extLst>
                        <a:ext uri="{FF2B5EF4-FFF2-40B4-BE49-F238E27FC236}">
                          <a16:creationId xmlns:a16="http://schemas.microsoft.com/office/drawing/2014/main" xmlns="" id="{89D43FA3-E57D-BE0F-688F-53D8BBF65852}"/>
                        </a:ext>
                      </a:extLst>
                    </p:cNvPr>
                    <p:cNvSpPr/>
                    <p:nvPr/>
                  </p:nvSpPr>
                  <p:spPr>
                    <a:xfrm>
                      <a:off x="1250810" y="4931372"/>
                      <a:ext cx="387685" cy="201415"/>
                    </a:xfrm>
                    <a:custGeom>
                      <a:avLst/>
                      <a:gdLst>
                        <a:gd name="connsiteX0" fmla="*/ 342206 w 387685"/>
                        <a:gd name="connsiteY0" fmla="*/ 0 h 201415"/>
                        <a:gd name="connsiteX1" fmla="*/ 387685 w 387685"/>
                        <a:gd name="connsiteY1" fmla="*/ 72938 h 201415"/>
                        <a:gd name="connsiteX2" fmla="*/ 3117 w 387685"/>
                        <a:gd name="connsiteY2" fmla="*/ 201415 h 201415"/>
                        <a:gd name="connsiteX3" fmla="*/ 72005 w 387685"/>
                        <a:gd name="connsiteY3" fmla="*/ 124463 h 201415"/>
                        <a:gd name="connsiteX4" fmla="*/ 342206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342206" y="0"/>
                          </a:moveTo>
                          <a:lnTo>
                            <a:pt x="387685" y="72938"/>
                          </a:lnTo>
                          <a:lnTo>
                            <a:pt x="3117" y="201415"/>
                          </a:lnTo>
                          <a:cubicBezTo>
                            <a:pt x="3117" y="201415"/>
                            <a:pt x="-22297" y="175988"/>
                            <a:pt x="72005" y="124463"/>
                          </a:cubicBezTo>
                          <a:cubicBezTo>
                            <a:pt x="182359" y="64239"/>
                            <a:pt x="342206" y="0"/>
                            <a:pt x="342206" y="0"/>
                          </a:cubicBezTo>
                          <a:close/>
                        </a:path>
                      </a:pathLst>
                    </a:custGeom>
                    <a:solidFill>
                      <a:srgbClr val="13243A"/>
                    </a:solidFill>
                    <a:ln w="6671" cap="flat">
                      <a:noFill/>
                      <a:prstDash val="solid"/>
                      <a:miter/>
                    </a:ln>
                  </p:spPr>
                  <p:txBody>
                    <a:bodyPr rtlCol="0" anchor="ctr"/>
                    <a:lstStyle/>
                    <a:p>
                      <a:endParaRPr lang="pt-BR"/>
                    </a:p>
                  </p:txBody>
                </p:sp>
              </p:grpSp>
              <p:sp>
                <p:nvSpPr>
                  <p:cNvPr id="177" name="Freeform: Shape 176">
                    <a:extLst>
                      <a:ext uri="{FF2B5EF4-FFF2-40B4-BE49-F238E27FC236}">
                        <a16:creationId xmlns:a16="http://schemas.microsoft.com/office/drawing/2014/main" xmlns="" id="{3AEB39E4-63FA-5CCD-EBB8-92F768B69DC4}"/>
                      </a:ext>
                    </a:extLst>
                  </p:cNvPr>
                  <p:cNvSpPr/>
                  <p:nvPr/>
                </p:nvSpPr>
                <p:spPr>
                  <a:xfrm>
                    <a:off x="1980259"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3243A"/>
                  </a:solidFill>
                  <a:ln w="6671" cap="flat">
                    <a:noFill/>
                    <a:prstDash val="solid"/>
                    <a:miter/>
                  </a:ln>
                </p:spPr>
                <p:txBody>
                  <a:bodyPr rtlCol="0" anchor="ctr"/>
                  <a:lstStyle/>
                  <a:p>
                    <a:endParaRPr lang="pt-BR"/>
                  </a:p>
                </p:txBody>
              </p:sp>
              <p:sp>
                <p:nvSpPr>
                  <p:cNvPr id="178" name="Freeform: Shape 177">
                    <a:extLst>
                      <a:ext uri="{FF2B5EF4-FFF2-40B4-BE49-F238E27FC236}">
                        <a16:creationId xmlns:a16="http://schemas.microsoft.com/office/drawing/2014/main" xmlns="" id="{F9300E43-3662-8228-B036-651EA983EC12}"/>
                      </a:ext>
                    </a:extLst>
                  </p:cNvPr>
                  <p:cNvSpPr/>
                  <p:nvPr/>
                </p:nvSpPr>
                <p:spPr>
                  <a:xfrm>
                    <a:off x="1235200"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24E73"/>
                  </a:solidFill>
                  <a:ln w="6671" cap="flat">
                    <a:noFill/>
                    <a:prstDash val="solid"/>
                    <a:miter/>
                  </a:ln>
                </p:spPr>
                <p:txBody>
                  <a:bodyPr rtlCol="0" anchor="ctr"/>
                  <a:lstStyle/>
                  <a:p>
                    <a:endParaRPr lang="pt-BR"/>
                  </a:p>
                </p:txBody>
              </p:sp>
              <p:sp>
                <p:nvSpPr>
                  <p:cNvPr id="179" name="Freeform: Shape 178">
                    <a:extLst>
                      <a:ext uri="{FF2B5EF4-FFF2-40B4-BE49-F238E27FC236}">
                        <a16:creationId xmlns:a16="http://schemas.microsoft.com/office/drawing/2014/main" xmlns="" id="{DA9DC400-18F1-EDF0-0783-CBC1F5C742BB}"/>
                      </a:ext>
                    </a:extLst>
                  </p:cNvPr>
                  <p:cNvSpPr/>
                  <p:nvPr/>
                </p:nvSpPr>
                <p:spPr>
                  <a:xfrm>
                    <a:off x="1156281"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F80BD"/>
                  </a:solidFill>
                  <a:ln w="6671" cap="flat">
                    <a:noFill/>
                    <a:prstDash val="solid"/>
                    <a:miter/>
                  </a:ln>
                </p:spPr>
                <p:txBody>
                  <a:bodyPr rtlCol="0" anchor="ctr"/>
                  <a:lstStyle/>
                  <a:p>
                    <a:endParaRPr lang="pt-BR"/>
                  </a:p>
                </p:txBody>
              </p:sp>
            </p:grpSp>
            <p:sp>
              <p:nvSpPr>
                <p:cNvPr id="167" name="Freeform: Shape 166">
                  <a:extLst>
                    <a:ext uri="{FF2B5EF4-FFF2-40B4-BE49-F238E27FC236}">
                      <a16:creationId xmlns:a16="http://schemas.microsoft.com/office/drawing/2014/main" xmlns="" id="{E86E8E38-29BB-105D-B664-F5C71E5A4C97}"/>
                    </a:ext>
                  </a:extLst>
                </p:cNvPr>
                <p:cNvSpPr/>
                <p:nvPr/>
              </p:nvSpPr>
              <p:spPr>
                <a:xfrm>
                  <a:off x="1605723" y="4574043"/>
                  <a:ext cx="68887" cy="112417"/>
                </a:xfrm>
                <a:custGeom>
                  <a:avLst/>
                  <a:gdLst>
                    <a:gd name="connsiteX0" fmla="*/ 0 w 68887"/>
                    <a:gd name="connsiteY0" fmla="*/ 0 h 112417"/>
                    <a:gd name="connsiteX1" fmla="*/ 68888 w 68887"/>
                    <a:gd name="connsiteY1" fmla="*/ 0 h 112417"/>
                    <a:gd name="connsiteX2" fmla="*/ 68888 w 68887"/>
                    <a:gd name="connsiteY2" fmla="*/ 112418 h 112417"/>
                    <a:gd name="connsiteX3" fmla="*/ 0 w 68887"/>
                    <a:gd name="connsiteY3" fmla="*/ 112418 h 112417"/>
                  </a:gdLst>
                  <a:ahLst/>
                  <a:cxnLst>
                    <a:cxn ang="0">
                      <a:pos x="connsiteX0" y="connsiteY0"/>
                    </a:cxn>
                    <a:cxn ang="0">
                      <a:pos x="connsiteX1" y="connsiteY1"/>
                    </a:cxn>
                    <a:cxn ang="0">
                      <a:pos x="connsiteX2" y="connsiteY2"/>
                    </a:cxn>
                    <a:cxn ang="0">
                      <a:pos x="connsiteX3" y="connsiteY3"/>
                    </a:cxn>
                  </a:cxnLst>
                  <a:rect l="l" t="t" r="r" b="b"/>
                  <a:pathLst>
                    <a:path w="68887" h="112417">
                      <a:moveTo>
                        <a:pt x="0" y="0"/>
                      </a:moveTo>
                      <a:lnTo>
                        <a:pt x="68888" y="0"/>
                      </a:lnTo>
                      <a:lnTo>
                        <a:pt x="68888" y="112418"/>
                      </a:lnTo>
                      <a:lnTo>
                        <a:pt x="0" y="112418"/>
                      </a:lnTo>
                      <a:close/>
                    </a:path>
                  </a:pathLst>
                </a:custGeom>
                <a:solidFill>
                  <a:srgbClr val="13243A"/>
                </a:solidFill>
                <a:ln w="6671" cap="flat">
                  <a:noFill/>
                  <a:prstDash val="solid"/>
                  <a:miter/>
                </a:ln>
              </p:spPr>
              <p:txBody>
                <a:bodyPr rtlCol="0" anchor="ctr"/>
                <a:lstStyle/>
                <a:p>
                  <a:endParaRPr lang="pt-BR"/>
                </a:p>
              </p:txBody>
            </p:sp>
            <p:sp>
              <p:nvSpPr>
                <p:cNvPr id="168" name="Freeform: Shape 167">
                  <a:extLst>
                    <a:ext uri="{FF2B5EF4-FFF2-40B4-BE49-F238E27FC236}">
                      <a16:creationId xmlns:a16="http://schemas.microsoft.com/office/drawing/2014/main" xmlns="" id="{EE13DEB0-08C2-103B-790C-4C042200B2D0}"/>
                    </a:ext>
                  </a:extLst>
                </p:cNvPr>
                <p:cNvSpPr/>
                <p:nvPr/>
              </p:nvSpPr>
              <p:spPr>
                <a:xfrm>
                  <a:off x="1554225" y="4451588"/>
                  <a:ext cx="171216" cy="125800"/>
                </a:xfrm>
                <a:custGeom>
                  <a:avLst/>
                  <a:gdLst>
                    <a:gd name="connsiteX0" fmla="*/ 0 w 171216"/>
                    <a:gd name="connsiteY0" fmla="*/ 62900 h 125800"/>
                    <a:gd name="connsiteX1" fmla="*/ 66881 w 171216"/>
                    <a:gd name="connsiteY1" fmla="*/ 125801 h 125800"/>
                    <a:gd name="connsiteX2" fmla="*/ 104335 w 171216"/>
                    <a:gd name="connsiteY2" fmla="*/ 125801 h 125800"/>
                    <a:gd name="connsiteX3" fmla="*/ 171216 w 171216"/>
                    <a:gd name="connsiteY3" fmla="*/ 62900 h 125800"/>
                    <a:gd name="connsiteX4" fmla="*/ 171216 w 171216"/>
                    <a:gd name="connsiteY4" fmla="*/ 62900 h 125800"/>
                    <a:gd name="connsiteX5" fmla="*/ 104335 w 171216"/>
                    <a:gd name="connsiteY5" fmla="*/ 0 h 125800"/>
                    <a:gd name="connsiteX6" fmla="*/ 66881 w 171216"/>
                    <a:gd name="connsiteY6" fmla="*/ 0 h 125800"/>
                    <a:gd name="connsiteX7" fmla="*/ 0 w 171216"/>
                    <a:gd name="connsiteY7" fmla="*/ 62900 h 125800"/>
                    <a:gd name="connsiteX8" fmla="*/ 0 w 171216"/>
                    <a:gd name="connsiteY8" fmla="*/ 62900 h 1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16" h="125800">
                      <a:moveTo>
                        <a:pt x="0" y="62900"/>
                      </a:moveTo>
                      <a:cubicBezTo>
                        <a:pt x="0" y="97697"/>
                        <a:pt x="30097" y="125801"/>
                        <a:pt x="66881" y="125801"/>
                      </a:cubicBezTo>
                      <a:lnTo>
                        <a:pt x="104335" y="125801"/>
                      </a:lnTo>
                      <a:cubicBezTo>
                        <a:pt x="141120" y="125801"/>
                        <a:pt x="171216" y="97697"/>
                        <a:pt x="171216" y="62900"/>
                      </a:cubicBezTo>
                      <a:lnTo>
                        <a:pt x="171216" y="62900"/>
                      </a:lnTo>
                      <a:cubicBezTo>
                        <a:pt x="171216" y="28105"/>
                        <a:pt x="141120" y="0"/>
                        <a:pt x="104335" y="0"/>
                      </a:cubicBezTo>
                      <a:lnTo>
                        <a:pt x="66881" y="0"/>
                      </a:lnTo>
                      <a:cubicBezTo>
                        <a:pt x="30097" y="0"/>
                        <a:pt x="0" y="28105"/>
                        <a:pt x="0" y="62900"/>
                      </a:cubicBezTo>
                      <a:lnTo>
                        <a:pt x="0" y="62900"/>
                      </a:lnTo>
                      <a:close/>
                    </a:path>
                  </a:pathLst>
                </a:custGeom>
                <a:solidFill>
                  <a:srgbClr val="13243A"/>
                </a:solidFill>
                <a:ln w="6671" cap="flat">
                  <a:noFill/>
                  <a:prstDash val="solid"/>
                  <a:miter/>
                </a:ln>
              </p:spPr>
              <p:txBody>
                <a:bodyPr rtlCol="0" anchor="ctr"/>
                <a:lstStyle/>
                <a:p>
                  <a:endParaRPr lang="pt-BR"/>
                </a:p>
              </p:txBody>
            </p:sp>
            <p:sp>
              <p:nvSpPr>
                <p:cNvPr id="169" name="Freeform: Shape 168">
                  <a:extLst>
                    <a:ext uri="{FF2B5EF4-FFF2-40B4-BE49-F238E27FC236}">
                      <a16:creationId xmlns:a16="http://schemas.microsoft.com/office/drawing/2014/main" xmlns="" id="{1EEA6AEE-2076-C522-806E-E4D0B3E30059}"/>
                    </a:ext>
                  </a:extLst>
                </p:cNvPr>
                <p:cNvSpPr/>
                <p:nvPr/>
              </p:nvSpPr>
              <p:spPr>
                <a:xfrm>
                  <a:off x="1127522" y="4303705"/>
                  <a:ext cx="1025959" cy="153236"/>
                </a:xfrm>
                <a:custGeom>
                  <a:avLst/>
                  <a:gdLst>
                    <a:gd name="connsiteX0" fmla="*/ 2675 w 1025959"/>
                    <a:gd name="connsiteY0" fmla="*/ 153236 h 153236"/>
                    <a:gd name="connsiteX1" fmla="*/ 0 w 1025959"/>
                    <a:gd name="connsiteY1" fmla="*/ 91674 h 153236"/>
                    <a:gd name="connsiteX2" fmla="*/ 78251 w 1025959"/>
                    <a:gd name="connsiteY2" fmla="*/ 0 h 153236"/>
                    <a:gd name="connsiteX3" fmla="*/ 947709 w 1025959"/>
                    <a:gd name="connsiteY3" fmla="*/ 0 h 153236"/>
                    <a:gd name="connsiteX4" fmla="*/ 1025960 w 1025959"/>
                    <a:gd name="connsiteY4" fmla="*/ 91674 h 153236"/>
                    <a:gd name="connsiteX5" fmla="*/ 1023284 w 1025959"/>
                    <a:gd name="connsiteY5" fmla="*/ 153236 h 153236"/>
                    <a:gd name="connsiteX6" fmla="*/ 2675 w 1025959"/>
                    <a:gd name="connsiteY6" fmla="*/ 153236 h 1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59" h="153236">
                      <a:moveTo>
                        <a:pt x="2675" y="153236"/>
                      </a:moveTo>
                      <a:cubicBezTo>
                        <a:pt x="1338" y="145876"/>
                        <a:pt x="0" y="99704"/>
                        <a:pt x="0" y="91674"/>
                      </a:cubicBezTo>
                      <a:cubicBezTo>
                        <a:pt x="0" y="40818"/>
                        <a:pt x="34778" y="0"/>
                        <a:pt x="78251" y="0"/>
                      </a:cubicBezTo>
                      <a:lnTo>
                        <a:pt x="947709" y="0"/>
                      </a:lnTo>
                      <a:cubicBezTo>
                        <a:pt x="990513" y="0"/>
                        <a:pt x="1025960" y="40818"/>
                        <a:pt x="1025960" y="91674"/>
                      </a:cubicBezTo>
                      <a:cubicBezTo>
                        <a:pt x="1025960" y="99704"/>
                        <a:pt x="1025291" y="145876"/>
                        <a:pt x="1023284" y="153236"/>
                      </a:cubicBezTo>
                      <a:lnTo>
                        <a:pt x="2675" y="153236"/>
                      </a:lnTo>
                      <a:close/>
                    </a:path>
                  </a:pathLst>
                </a:custGeom>
                <a:solidFill>
                  <a:srgbClr val="13243A"/>
                </a:solidFill>
                <a:ln w="6671" cap="flat">
                  <a:noFill/>
                  <a:prstDash val="solid"/>
                  <a:miter/>
                </a:ln>
              </p:spPr>
              <p:txBody>
                <a:bodyPr rtlCol="0" anchor="ctr"/>
                <a:lstStyle/>
                <a:p>
                  <a:endParaRPr lang="pt-BR"/>
                </a:p>
              </p:txBody>
            </p:sp>
            <p:sp>
              <p:nvSpPr>
                <p:cNvPr id="170" name="Freeform: Shape 169">
                  <a:extLst>
                    <a:ext uri="{FF2B5EF4-FFF2-40B4-BE49-F238E27FC236}">
                      <a16:creationId xmlns:a16="http://schemas.microsoft.com/office/drawing/2014/main" xmlns="" id="{AF26F852-6861-D68F-7B3B-06F0D4DAB592}"/>
                    </a:ext>
                  </a:extLst>
                </p:cNvPr>
                <p:cNvSpPr/>
                <p:nvPr/>
              </p:nvSpPr>
              <p:spPr>
                <a:xfrm>
                  <a:off x="1119496" y="4453595"/>
                  <a:ext cx="1041342" cy="56209"/>
                </a:xfrm>
                <a:custGeom>
                  <a:avLst/>
                  <a:gdLst>
                    <a:gd name="connsiteX0" fmla="*/ 1041342 w 1041342"/>
                    <a:gd name="connsiteY0" fmla="*/ 28105 h 56209"/>
                    <a:gd name="connsiteX1" fmla="*/ 1019940 w 1041342"/>
                    <a:gd name="connsiteY1" fmla="*/ 56209 h 56209"/>
                    <a:gd name="connsiteX2" fmla="*/ 21402 w 1041342"/>
                    <a:gd name="connsiteY2" fmla="*/ 56209 h 56209"/>
                    <a:gd name="connsiteX3" fmla="*/ 0 w 1041342"/>
                    <a:gd name="connsiteY3" fmla="*/ 28105 h 56209"/>
                    <a:gd name="connsiteX4" fmla="*/ 0 w 1041342"/>
                    <a:gd name="connsiteY4" fmla="*/ 28105 h 56209"/>
                    <a:gd name="connsiteX5" fmla="*/ 21402 w 1041342"/>
                    <a:gd name="connsiteY5" fmla="*/ 0 h 56209"/>
                    <a:gd name="connsiteX6" fmla="*/ 1019940 w 1041342"/>
                    <a:gd name="connsiteY6" fmla="*/ 0 h 56209"/>
                    <a:gd name="connsiteX7" fmla="*/ 1041342 w 1041342"/>
                    <a:gd name="connsiteY7" fmla="*/ 28105 h 56209"/>
                    <a:gd name="connsiteX8" fmla="*/ 1041342 w 1041342"/>
                    <a:gd name="connsiteY8" fmla="*/ 28105 h 5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342" h="56209">
                      <a:moveTo>
                        <a:pt x="1041342" y="28105"/>
                      </a:moveTo>
                      <a:cubicBezTo>
                        <a:pt x="1041342" y="43495"/>
                        <a:pt x="1031979" y="56209"/>
                        <a:pt x="1019940" y="56209"/>
                      </a:cubicBezTo>
                      <a:lnTo>
                        <a:pt x="21402" y="56209"/>
                      </a:lnTo>
                      <a:cubicBezTo>
                        <a:pt x="9363" y="56209"/>
                        <a:pt x="0" y="43495"/>
                        <a:pt x="0" y="28105"/>
                      </a:cubicBezTo>
                      <a:lnTo>
                        <a:pt x="0" y="28105"/>
                      </a:lnTo>
                      <a:cubicBezTo>
                        <a:pt x="0" y="12714"/>
                        <a:pt x="9363" y="0"/>
                        <a:pt x="21402" y="0"/>
                      </a:cubicBezTo>
                      <a:lnTo>
                        <a:pt x="1019940" y="0"/>
                      </a:lnTo>
                      <a:cubicBezTo>
                        <a:pt x="1031979" y="0"/>
                        <a:pt x="1041342" y="12714"/>
                        <a:pt x="1041342" y="28105"/>
                      </a:cubicBezTo>
                      <a:lnTo>
                        <a:pt x="1041342" y="28105"/>
                      </a:lnTo>
                      <a:close/>
                    </a:path>
                  </a:pathLst>
                </a:custGeom>
                <a:solidFill>
                  <a:srgbClr val="13243A"/>
                </a:solidFill>
                <a:ln w="6671" cap="flat">
                  <a:noFill/>
                  <a:prstDash val="solid"/>
                  <a:miter/>
                </a:ln>
              </p:spPr>
              <p:txBody>
                <a:bodyPr rtlCol="0" anchor="ctr"/>
                <a:lstStyle/>
                <a:p>
                  <a:endParaRPr lang="pt-BR"/>
                </a:p>
              </p:txBody>
            </p:sp>
            <p:grpSp>
              <p:nvGrpSpPr>
                <p:cNvPr id="12" name="Graphic 4">
                  <a:extLst>
                    <a:ext uri="{FF2B5EF4-FFF2-40B4-BE49-F238E27FC236}">
                      <a16:creationId xmlns:a16="http://schemas.microsoft.com/office/drawing/2014/main" xmlns="" id="{D244C68C-C3BD-885F-DDB1-9AB7EC0AD376}"/>
                    </a:ext>
                  </a:extLst>
                </p:cNvPr>
                <p:cNvGrpSpPr/>
                <p:nvPr/>
              </p:nvGrpSpPr>
              <p:grpSpPr>
                <a:xfrm>
                  <a:off x="1623399" y="3441059"/>
                  <a:ext cx="535662" cy="550257"/>
                  <a:chOff x="1623399" y="3441059"/>
                  <a:chExt cx="535662" cy="550257"/>
                </a:xfrm>
                <a:solidFill>
                  <a:srgbClr val="13243A"/>
                </a:solidFill>
              </p:grpSpPr>
              <p:sp>
                <p:nvSpPr>
                  <p:cNvPr id="172" name="Freeform: Shape 171">
                    <a:extLst>
                      <a:ext uri="{FF2B5EF4-FFF2-40B4-BE49-F238E27FC236}">
                        <a16:creationId xmlns:a16="http://schemas.microsoft.com/office/drawing/2014/main" xmlns="" id="{7C96707C-3AD7-86A6-D391-9374F15C6BD9}"/>
                      </a:ext>
                    </a:extLst>
                  </p:cNvPr>
                  <p:cNvSpPr/>
                  <p:nvPr/>
                </p:nvSpPr>
                <p:spPr>
                  <a:xfrm>
                    <a:off x="1623399" y="3441059"/>
                    <a:ext cx="492628" cy="550257"/>
                  </a:xfrm>
                  <a:custGeom>
                    <a:avLst/>
                    <a:gdLst>
                      <a:gd name="connsiteX0" fmla="*/ 489285 w 492628"/>
                      <a:gd name="connsiteY0" fmla="*/ 546136 h 550257"/>
                      <a:gd name="connsiteX1" fmla="*/ 308036 w 492628"/>
                      <a:gd name="connsiteY1" fmla="*/ 550151 h 550257"/>
                      <a:gd name="connsiteX2" fmla="*/ 23122 w 492628"/>
                      <a:gd name="connsiteY2" fmla="*/ 491265 h 550257"/>
                      <a:gd name="connsiteX3" fmla="*/ 19109 w 492628"/>
                      <a:gd name="connsiteY3" fmla="*/ 58991 h 550257"/>
                      <a:gd name="connsiteX4" fmla="*/ 308036 w 492628"/>
                      <a:gd name="connsiteY4" fmla="*/ 106 h 550257"/>
                      <a:gd name="connsiteX5" fmla="*/ 492629 w 492628"/>
                      <a:gd name="connsiteY5" fmla="*/ 4121 h 550257"/>
                      <a:gd name="connsiteX6" fmla="*/ 489285 w 492628"/>
                      <a:gd name="connsiteY6" fmla="*/ 546136 h 55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628" h="550257">
                        <a:moveTo>
                          <a:pt x="489285" y="546136"/>
                        </a:moveTo>
                        <a:cubicBezTo>
                          <a:pt x="467883" y="547474"/>
                          <a:pt x="331445" y="550151"/>
                          <a:pt x="308036" y="550151"/>
                        </a:cubicBezTo>
                        <a:cubicBezTo>
                          <a:pt x="158891" y="552159"/>
                          <a:pt x="30479" y="525392"/>
                          <a:pt x="23122" y="491265"/>
                        </a:cubicBezTo>
                        <a:cubicBezTo>
                          <a:pt x="-6306" y="348066"/>
                          <a:pt x="-7644" y="201522"/>
                          <a:pt x="19109" y="58991"/>
                        </a:cubicBezTo>
                        <a:cubicBezTo>
                          <a:pt x="25797" y="24865"/>
                          <a:pt x="156216" y="-1901"/>
                          <a:pt x="308036" y="106"/>
                        </a:cubicBezTo>
                        <a:cubicBezTo>
                          <a:pt x="332114" y="106"/>
                          <a:pt x="471227" y="2783"/>
                          <a:pt x="492629" y="4121"/>
                        </a:cubicBezTo>
                        <a:cubicBezTo>
                          <a:pt x="446481" y="182116"/>
                          <a:pt x="445143" y="368141"/>
                          <a:pt x="489285" y="546136"/>
                        </a:cubicBezTo>
                        <a:close/>
                      </a:path>
                    </a:pathLst>
                  </a:custGeom>
                  <a:solidFill>
                    <a:srgbClr val="13243A"/>
                  </a:solidFill>
                  <a:ln w="6671" cap="flat">
                    <a:noFill/>
                    <a:prstDash val="solid"/>
                    <a:miter/>
                  </a:ln>
                </p:spPr>
                <p:txBody>
                  <a:bodyPr rtlCol="0" anchor="ctr"/>
                  <a:lstStyle/>
                  <a:p>
                    <a:endParaRPr lang="pt-BR"/>
                  </a:p>
                </p:txBody>
              </p:sp>
              <p:sp>
                <p:nvSpPr>
                  <p:cNvPr id="173" name="Freeform: Shape 172">
                    <a:extLst>
                      <a:ext uri="{FF2B5EF4-FFF2-40B4-BE49-F238E27FC236}">
                        <a16:creationId xmlns:a16="http://schemas.microsoft.com/office/drawing/2014/main" xmlns="" id="{40AF292F-BD27-B1B8-C1DD-AB10ABEB56AB}"/>
                      </a:ext>
                    </a:extLst>
                  </p:cNvPr>
                  <p:cNvSpPr/>
                  <p:nvPr/>
                </p:nvSpPr>
                <p:spPr>
                  <a:xfrm>
                    <a:off x="2066426" y="3445137"/>
                    <a:ext cx="92634" cy="542726"/>
                  </a:xfrm>
                  <a:custGeom>
                    <a:avLst/>
                    <a:gdLst>
                      <a:gd name="connsiteX0" fmla="*/ 66322 w 92634"/>
                      <a:gd name="connsiteY0" fmla="*/ 42 h 542726"/>
                      <a:gd name="connsiteX1" fmla="*/ 92406 w 92634"/>
                      <a:gd name="connsiteY1" fmla="*/ 16771 h 542726"/>
                      <a:gd name="connsiteX2" fmla="*/ 87724 w 92634"/>
                      <a:gd name="connsiteY2" fmla="*/ 525998 h 542726"/>
                      <a:gd name="connsiteX3" fmla="*/ 61640 w 92634"/>
                      <a:gd name="connsiteY3" fmla="*/ 542727 h 542726"/>
                      <a:gd name="connsiteX4" fmla="*/ 61640 w 92634"/>
                      <a:gd name="connsiteY4" fmla="*/ 542727 h 542726"/>
                      <a:gd name="connsiteX5" fmla="*/ 28200 w 92634"/>
                      <a:gd name="connsiteY5" fmla="*/ 526667 h 542726"/>
                      <a:gd name="connsiteX6" fmla="*/ 31544 w 92634"/>
                      <a:gd name="connsiteY6" fmla="*/ 16102 h 542726"/>
                      <a:gd name="connsiteX7" fmla="*/ 66322 w 92634"/>
                      <a:gd name="connsiteY7" fmla="*/ 42 h 542726"/>
                      <a:gd name="connsiteX8" fmla="*/ 66322 w 92634"/>
                      <a:gd name="connsiteY8" fmla="*/ 42 h 5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34" h="542726">
                        <a:moveTo>
                          <a:pt x="66322" y="42"/>
                        </a:moveTo>
                        <a:cubicBezTo>
                          <a:pt x="83042" y="42"/>
                          <a:pt x="94412" y="7403"/>
                          <a:pt x="92406" y="16771"/>
                        </a:cubicBezTo>
                        <a:cubicBezTo>
                          <a:pt x="50939" y="184060"/>
                          <a:pt x="49602" y="358040"/>
                          <a:pt x="87724" y="525998"/>
                        </a:cubicBezTo>
                        <a:cubicBezTo>
                          <a:pt x="89730" y="534697"/>
                          <a:pt x="78361" y="542727"/>
                          <a:pt x="61640" y="542727"/>
                        </a:cubicBezTo>
                        <a:lnTo>
                          <a:pt x="61640" y="542727"/>
                        </a:lnTo>
                        <a:cubicBezTo>
                          <a:pt x="45589" y="542727"/>
                          <a:pt x="30206" y="536035"/>
                          <a:pt x="28200" y="526667"/>
                        </a:cubicBezTo>
                        <a:cubicBezTo>
                          <a:pt x="-10592" y="358709"/>
                          <a:pt x="-9254" y="184060"/>
                          <a:pt x="31544" y="16102"/>
                        </a:cubicBezTo>
                        <a:cubicBezTo>
                          <a:pt x="34219" y="6734"/>
                          <a:pt x="49602" y="-627"/>
                          <a:pt x="66322" y="42"/>
                        </a:cubicBezTo>
                        <a:lnTo>
                          <a:pt x="66322" y="42"/>
                        </a:lnTo>
                        <a:close/>
                      </a:path>
                    </a:pathLst>
                  </a:custGeom>
                  <a:solidFill>
                    <a:srgbClr val="13243A"/>
                  </a:solidFill>
                  <a:ln w="6671" cap="flat">
                    <a:noFill/>
                    <a:prstDash val="solid"/>
                    <a:miter/>
                  </a:ln>
                </p:spPr>
                <p:txBody>
                  <a:bodyPr rtlCol="0" anchor="ctr"/>
                  <a:lstStyle/>
                  <a:p>
                    <a:endParaRPr lang="pt-BR"/>
                  </a:p>
                </p:txBody>
              </p:sp>
              <p:sp>
                <p:nvSpPr>
                  <p:cNvPr id="174" name="Freeform: Shape 173">
                    <a:extLst>
                      <a:ext uri="{FF2B5EF4-FFF2-40B4-BE49-F238E27FC236}">
                        <a16:creationId xmlns:a16="http://schemas.microsoft.com/office/drawing/2014/main" xmlns="" id="{A9E53C7C-4BAB-E53F-114A-3A7A25221DDA}"/>
                      </a:ext>
                    </a:extLst>
                  </p:cNvPr>
                  <p:cNvSpPr/>
                  <p:nvPr/>
                </p:nvSpPr>
                <p:spPr>
                  <a:xfrm>
                    <a:off x="2008169" y="3443829"/>
                    <a:ext cx="135948" cy="546054"/>
                  </a:xfrm>
                  <a:custGeom>
                    <a:avLst/>
                    <a:gdLst>
                      <a:gd name="connsiteX0" fmla="*/ 131267 w 135948"/>
                      <a:gd name="connsiteY0" fmla="*/ 543366 h 546054"/>
                      <a:gd name="connsiteX1" fmla="*/ 91807 w 135948"/>
                      <a:gd name="connsiteY1" fmla="*/ 546042 h 546054"/>
                      <a:gd name="connsiteX2" fmla="*/ 19575 w 135948"/>
                      <a:gd name="connsiteY2" fmla="*/ 485819 h 546054"/>
                      <a:gd name="connsiteX3" fmla="*/ 21582 w 135948"/>
                      <a:gd name="connsiteY3" fmla="*/ 60236 h 546054"/>
                      <a:gd name="connsiteX4" fmla="*/ 95820 w 135948"/>
                      <a:gd name="connsiteY4" fmla="*/ 12 h 546054"/>
                      <a:gd name="connsiteX5" fmla="*/ 135948 w 135948"/>
                      <a:gd name="connsiteY5" fmla="*/ 2689 h 546054"/>
                      <a:gd name="connsiteX6" fmla="*/ 131267 w 135948"/>
                      <a:gd name="connsiteY6" fmla="*/ 543366 h 5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48" h="546054">
                        <a:moveTo>
                          <a:pt x="131267" y="543366"/>
                        </a:moveTo>
                        <a:cubicBezTo>
                          <a:pt x="126585" y="544704"/>
                          <a:pt x="97157" y="546042"/>
                          <a:pt x="91807" y="546042"/>
                        </a:cubicBezTo>
                        <a:cubicBezTo>
                          <a:pt x="59035" y="546712"/>
                          <a:pt x="25594" y="519276"/>
                          <a:pt x="19575" y="485819"/>
                        </a:cubicBezTo>
                        <a:cubicBezTo>
                          <a:pt x="-7178" y="345296"/>
                          <a:pt x="-6509" y="200759"/>
                          <a:pt x="21582" y="60236"/>
                        </a:cubicBezTo>
                        <a:cubicBezTo>
                          <a:pt x="28270" y="26109"/>
                          <a:pt x="62379" y="-657"/>
                          <a:pt x="95820" y="12"/>
                        </a:cubicBezTo>
                        <a:cubicBezTo>
                          <a:pt x="101170" y="12"/>
                          <a:pt x="131267" y="1351"/>
                          <a:pt x="135948" y="2689"/>
                        </a:cubicBezTo>
                        <a:cubicBezTo>
                          <a:pt x="89132" y="179346"/>
                          <a:pt x="87794" y="364702"/>
                          <a:pt x="131267" y="543366"/>
                        </a:cubicBezTo>
                        <a:close/>
                      </a:path>
                    </a:pathLst>
                  </a:custGeom>
                  <a:solidFill>
                    <a:srgbClr val="13243A"/>
                  </a:solidFill>
                  <a:ln w="6671" cap="flat">
                    <a:noFill/>
                    <a:prstDash val="solid"/>
                    <a:miter/>
                  </a:ln>
                </p:spPr>
                <p:txBody>
                  <a:bodyPr rtlCol="0" anchor="ctr"/>
                  <a:lstStyle/>
                  <a:p>
                    <a:endParaRPr lang="pt-BR"/>
                  </a:p>
                </p:txBody>
              </p:sp>
            </p:grpSp>
          </p:grpSp>
          <p:sp>
            <p:nvSpPr>
              <p:cNvPr id="135" name="Freeform: Shape 134">
                <a:extLst>
                  <a:ext uri="{FF2B5EF4-FFF2-40B4-BE49-F238E27FC236}">
                    <a16:creationId xmlns:a16="http://schemas.microsoft.com/office/drawing/2014/main" xmlns="" id="{1F730E08-A61F-C265-823E-5675464E095E}"/>
                  </a:ext>
                </a:extLst>
              </p:cNvPr>
              <p:cNvSpPr/>
              <p:nvPr/>
            </p:nvSpPr>
            <p:spPr>
              <a:xfrm>
                <a:off x="1678624" y="2821527"/>
                <a:ext cx="199975" cy="297036"/>
              </a:xfrm>
              <a:custGeom>
                <a:avLst/>
                <a:gdLst>
                  <a:gd name="connsiteX0" fmla="*/ 199975 w 199975"/>
                  <a:gd name="connsiteY0" fmla="*/ 0 h 297036"/>
                  <a:gd name="connsiteX1" fmla="*/ 186599 w 199975"/>
                  <a:gd name="connsiteY1" fmla="*/ 259632 h 297036"/>
                  <a:gd name="connsiteX2" fmla="*/ 0 w 199975"/>
                  <a:gd name="connsiteY2" fmla="*/ 276361 h 297036"/>
                  <a:gd name="connsiteX3" fmla="*/ 13376 w 199975"/>
                  <a:gd name="connsiteY3" fmla="*/ 84983 h 297036"/>
                  <a:gd name="connsiteX4" fmla="*/ 199975 w 199975"/>
                  <a:gd name="connsiteY4" fmla="*/ 0 h 297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 h="297036">
                    <a:moveTo>
                      <a:pt x="199975" y="0"/>
                    </a:moveTo>
                    <a:cubicBezTo>
                      <a:pt x="199975" y="0"/>
                      <a:pt x="191281" y="177995"/>
                      <a:pt x="186599" y="259632"/>
                    </a:cubicBezTo>
                    <a:cubicBezTo>
                      <a:pt x="181917" y="332570"/>
                      <a:pt x="0" y="276361"/>
                      <a:pt x="0" y="276361"/>
                    </a:cubicBezTo>
                    <a:cubicBezTo>
                      <a:pt x="0" y="276361"/>
                      <a:pt x="9363" y="119110"/>
                      <a:pt x="13376" y="84983"/>
                    </a:cubicBezTo>
                    <a:cubicBezTo>
                      <a:pt x="18058" y="51525"/>
                      <a:pt x="199975" y="0"/>
                      <a:pt x="199975" y="0"/>
                    </a:cubicBezTo>
                    <a:close/>
                  </a:path>
                </a:pathLst>
              </a:custGeom>
              <a:solidFill>
                <a:srgbClr val="D98A7A"/>
              </a:solidFill>
              <a:ln w="6671" cap="flat">
                <a:noFill/>
                <a:prstDash val="solid"/>
                <a:miter/>
              </a:ln>
            </p:spPr>
            <p:txBody>
              <a:bodyPr rtlCol="0" anchor="ctr"/>
              <a:lstStyle/>
              <a:p>
                <a:endParaRPr lang="pt-BR"/>
              </a:p>
            </p:txBody>
          </p:sp>
          <p:grpSp>
            <p:nvGrpSpPr>
              <p:cNvPr id="13" name="Graphic 4">
                <a:extLst>
                  <a:ext uri="{FF2B5EF4-FFF2-40B4-BE49-F238E27FC236}">
                    <a16:creationId xmlns:a16="http://schemas.microsoft.com/office/drawing/2014/main" xmlns="" id="{B1D5B2BE-6C69-2885-ED86-CF5B5B048730}"/>
                  </a:ext>
                </a:extLst>
              </p:cNvPr>
              <p:cNvGrpSpPr/>
              <p:nvPr/>
            </p:nvGrpSpPr>
            <p:grpSpPr>
              <a:xfrm>
                <a:off x="1574448" y="2660930"/>
                <a:ext cx="332822" cy="310785"/>
                <a:chOff x="1574448" y="2660930"/>
                <a:chExt cx="332822" cy="310785"/>
              </a:xfrm>
            </p:grpSpPr>
            <p:sp>
              <p:nvSpPr>
                <p:cNvPr id="163" name="Freeform: Shape 162">
                  <a:extLst>
                    <a:ext uri="{FF2B5EF4-FFF2-40B4-BE49-F238E27FC236}">
                      <a16:creationId xmlns:a16="http://schemas.microsoft.com/office/drawing/2014/main" xmlns="" id="{6A867A28-C47B-0ED8-56F9-AD823C173667}"/>
                    </a:ext>
                  </a:extLst>
                </p:cNvPr>
                <p:cNvSpPr/>
                <p:nvPr/>
              </p:nvSpPr>
              <p:spPr>
                <a:xfrm>
                  <a:off x="1684643" y="2841602"/>
                  <a:ext cx="129749" cy="130113"/>
                </a:xfrm>
                <a:custGeom>
                  <a:avLst/>
                  <a:gdLst>
                    <a:gd name="connsiteX0" fmla="*/ 6688 w 129749"/>
                    <a:gd name="connsiteY0" fmla="*/ 40149 h 130113"/>
                    <a:gd name="connsiteX1" fmla="*/ 129750 w 129749"/>
                    <a:gd name="connsiteY1" fmla="*/ 0 h 130113"/>
                    <a:gd name="connsiteX2" fmla="*/ 15383 w 129749"/>
                    <a:gd name="connsiteY2" fmla="*/ 129816 h 130113"/>
                    <a:gd name="connsiteX3" fmla="*/ 0 w 129749"/>
                    <a:gd name="connsiteY3" fmla="*/ 129816 h 130113"/>
                    <a:gd name="connsiteX4" fmla="*/ 6688 w 129749"/>
                    <a:gd name="connsiteY4" fmla="*/ 40149 h 13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9" h="130113">
                      <a:moveTo>
                        <a:pt x="6688" y="40149"/>
                      </a:moveTo>
                      <a:cubicBezTo>
                        <a:pt x="10701" y="8699"/>
                        <a:pt x="129750" y="0"/>
                        <a:pt x="129750" y="0"/>
                      </a:cubicBezTo>
                      <a:cubicBezTo>
                        <a:pt x="127743" y="2677"/>
                        <a:pt x="93634" y="123794"/>
                        <a:pt x="15383" y="129816"/>
                      </a:cubicBezTo>
                      <a:cubicBezTo>
                        <a:pt x="9363" y="130485"/>
                        <a:pt x="4682" y="129816"/>
                        <a:pt x="0" y="129816"/>
                      </a:cubicBezTo>
                      <a:cubicBezTo>
                        <a:pt x="2006" y="93013"/>
                        <a:pt x="4682" y="54871"/>
                        <a:pt x="6688" y="40149"/>
                      </a:cubicBezTo>
                      <a:close/>
                    </a:path>
                  </a:pathLst>
                </a:custGeom>
                <a:solidFill>
                  <a:schemeClr val="tx1"/>
                </a:solidFill>
                <a:ln w="6671" cap="flat">
                  <a:noFill/>
                  <a:prstDash val="solid"/>
                  <a:miter/>
                </a:ln>
              </p:spPr>
              <p:txBody>
                <a:bodyPr rtlCol="0" anchor="ctr"/>
                <a:lstStyle/>
                <a:p>
                  <a:endParaRPr lang="pt-BR"/>
                </a:p>
              </p:txBody>
            </p:sp>
            <p:sp>
              <p:nvSpPr>
                <p:cNvPr id="164" name="Freeform: Shape 163">
                  <a:extLst>
                    <a:ext uri="{FF2B5EF4-FFF2-40B4-BE49-F238E27FC236}">
                      <a16:creationId xmlns:a16="http://schemas.microsoft.com/office/drawing/2014/main" xmlns="" id="{94D6478C-54AD-BA96-F687-09BAC3DDF47F}"/>
                    </a:ext>
                  </a:extLst>
                </p:cNvPr>
                <p:cNvSpPr/>
                <p:nvPr/>
              </p:nvSpPr>
              <p:spPr>
                <a:xfrm>
                  <a:off x="1574448" y="2660930"/>
                  <a:ext cx="332822" cy="285369"/>
                </a:xfrm>
                <a:custGeom>
                  <a:avLst/>
                  <a:gdLst>
                    <a:gd name="connsiteX0" fmla="*/ 3854 w 332822"/>
                    <a:gd name="connsiteY0" fmla="*/ 0 h 285369"/>
                    <a:gd name="connsiteX1" fmla="*/ 11880 w 332822"/>
                    <a:gd name="connsiteY1" fmla="*/ 206769 h 285369"/>
                    <a:gd name="connsiteX2" fmla="*/ 91469 w 332822"/>
                    <a:gd name="connsiteY2" fmla="*/ 285060 h 285369"/>
                    <a:gd name="connsiteX3" fmla="*/ 249309 w 332822"/>
                    <a:gd name="connsiteY3" fmla="*/ 231528 h 285369"/>
                    <a:gd name="connsiteX4" fmla="*/ 329566 w 332822"/>
                    <a:gd name="connsiteY4" fmla="*/ 86321 h 285369"/>
                    <a:gd name="connsiteX5" fmla="*/ 292113 w 332822"/>
                    <a:gd name="connsiteY5" fmla="*/ 90336 h 285369"/>
                    <a:gd name="connsiteX6" fmla="*/ 62710 w 332822"/>
                    <a:gd name="connsiteY6" fmla="*/ 62901 h 285369"/>
                    <a:gd name="connsiteX7" fmla="*/ 3854 w 332822"/>
                    <a:gd name="connsiteY7" fmla="*/ 0 h 28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22" h="285369">
                      <a:moveTo>
                        <a:pt x="3854" y="0"/>
                      </a:moveTo>
                      <a:cubicBezTo>
                        <a:pt x="3854" y="0"/>
                        <a:pt x="-8853" y="159928"/>
                        <a:pt x="11880" y="206769"/>
                      </a:cubicBezTo>
                      <a:cubicBezTo>
                        <a:pt x="32613" y="253610"/>
                        <a:pt x="41308" y="289075"/>
                        <a:pt x="91469" y="285060"/>
                      </a:cubicBezTo>
                      <a:cubicBezTo>
                        <a:pt x="141630" y="281045"/>
                        <a:pt x="203161" y="258294"/>
                        <a:pt x="249309" y="231528"/>
                      </a:cubicBezTo>
                      <a:cubicBezTo>
                        <a:pt x="295457" y="204092"/>
                        <a:pt x="346287" y="125132"/>
                        <a:pt x="329566" y="86321"/>
                      </a:cubicBezTo>
                      <a:cubicBezTo>
                        <a:pt x="312846" y="47510"/>
                        <a:pt x="292113" y="78291"/>
                        <a:pt x="292113" y="90336"/>
                      </a:cubicBezTo>
                      <a:cubicBezTo>
                        <a:pt x="292113" y="102381"/>
                        <a:pt x="163032" y="121786"/>
                        <a:pt x="62710" y="62901"/>
                      </a:cubicBezTo>
                      <a:cubicBezTo>
                        <a:pt x="37295" y="48179"/>
                        <a:pt x="-159" y="23420"/>
                        <a:pt x="3854" y="0"/>
                      </a:cubicBezTo>
                      <a:close/>
                    </a:path>
                  </a:pathLst>
                </a:custGeom>
                <a:solidFill>
                  <a:srgbClr val="D98A7A"/>
                </a:solidFill>
                <a:ln w="6671" cap="flat">
                  <a:noFill/>
                  <a:prstDash val="solid"/>
                  <a:miter/>
                </a:ln>
              </p:spPr>
              <p:txBody>
                <a:bodyPr rtlCol="0" anchor="ctr"/>
                <a:lstStyle/>
                <a:p>
                  <a:endParaRPr lang="pt-BR"/>
                </a:p>
              </p:txBody>
            </p:sp>
          </p:grpSp>
          <p:sp>
            <p:nvSpPr>
              <p:cNvPr id="137" name="Freeform: Shape 136">
                <a:extLst>
                  <a:ext uri="{FF2B5EF4-FFF2-40B4-BE49-F238E27FC236}">
                    <a16:creationId xmlns:a16="http://schemas.microsoft.com/office/drawing/2014/main" xmlns="" id="{09F19986-641C-A587-22B9-83948E6D804B}"/>
                  </a:ext>
                </a:extLst>
              </p:cNvPr>
              <p:cNvSpPr/>
              <p:nvPr/>
            </p:nvSpPr>
            <p:spPr>
              <a:xfrm>
                <a:off x="1147242" y="3556259"/>
                <a:ext cx="583611" cy="330593"/>
              </a:xfrm>
              <a:custGeom>
                <a:avLst/>
                <a:gdLst>
                  <a:gd name="connsiteX0" fmla="*/ 552115 w 583611"/>
                  <a:gd name="connsiteY0" fmla="*/ 212122 h 330593"/>
                  <a:gd name="connsiteX1" fmla="*/ 45155 w 583611"/>
                  <a:gd name="connsiteY1" fmla="*/ 0 h 330593"/>
                  <a:gd name="connsiteX2" fmla="*/ 17064 w 583611"/>
                  <a:gd name="connsiteY2" fmla="*/ 67584 h 330593"/>
                  <a:gd name="connsiteX3" fmla="*/ 392269 w 583611"/>
                  <a:gd name="connsiteY3" fmla="*/ 325209 h 330593"/>
                  <a:gd name="connsiteX4" fmla="*/ 552115 w 583611"/>
                  <a:gd name="connsiteY4" fmla="*/ 212122 h 33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1" h="330593">
                    <a:moveTo>
                      <a:pt x="552115" y="212122"/>
                    </a:moveTo>
                    <a:lnTo>
                      <a:pt x="45155" y="0"/>
                    </a:lnTo>
                    <a:cubicBezTo>
                      <a:pt x="45155" y="0"/>
                      <a:pt x="-33765" y="29443"/>
                      <a:pt x="17064" y="67584"/>
                    </a:cubicBezTo>
                    <a:cubicBezTo>
                      <a:pt x="67894" y="106396"/>
                      <a:pt x="392269" y="325209"/>
                      <a:pt x="392269" y="325209"/>
                    </a:cubicBezTo>
                    <a:cubicBezTo>
                      <a:pt x="392269" y="325209"/>
                      <a:pt x="676514" y="368035"/>
                      <a:pt x="552115" y="212122"/>
                    </a:cubicBezTo>
                    <a:close/>
                  </a:path>
                </a:pathLst>
              </a:custGeom>
              <a:solidFill>
                <a:srgbClr val="D98A7A"/>
              </a:solidFill>
              <a:ln w="6671" cap="flat">
                <a:noFill/>
                <a:prstDash val="solid"/>
                <a:miter/>
              </a:ln>
            </p:spPr>
            <p:txBody>
              <a:bodyPr rtlCol="0" anchor="ctr"/>
              <a:lstStyle/>
              <a:p>
                <a:endParaRPr lang="pt-BR"/>
              </a:p>
            </p:txBody>
          </p:sp>
          <p:sp>
            <p:nvSpPr>
              <p:cNvPr id="138" name="Freeform: Shape 137">
                <a:extLst>
                  <a:ext uri="{FF2B5EF4-FFF2-40B4-BE49-F238E27FC236}">
                    <a16:creationId xmlns:a16="http://schemas.microsoft.com/office/drawing/2014/main" xmlns="" id="{43B78BF7-F870-9338-6705-724CA20967CA}"/>
                  </a:ext>
                </a:extLst>
              </p:cNvPr>
              <p:cNvSpPr/>
              <p:nvPr/>
            </p:nvSpPr>
            <p:spPr>
              <a:xfrm>
                <a:off x="1096756" y="4998475"/>
                <a:ext cx="297193" cy="193197"/>
              </a:xfrm>
              <a:custGeom>
                <a:avLst/>
                <a:gdLst>
                  <a:gd name="connsiteX0" fmla="*/ 39460 w 297193"/>
                  <a:gd name="connsiteY0" fmla="*/ 27247 h 193197"/>
                  <a:gd name="connsiteX1" fmla="*/ 45479 w 297193"/>
                  <a:gd name="connsiteY1" fmla="*/ 99516 h 193197"/>
                  <a:gd name="connsiteX2" fmla="*/ 3344 w 297193"/>
                  <a:gd name="connsiteY2" fmla="*/ 179146 h 193197"/>
                  <a:gd name="connsiteX3" fmla="*/ 0 w 297193"/>
                  <a:gd name="connsiteY3" fmla="*/ 193198 h 193197"/>
                  <a:gd name="connsiteX4" fmla="*/ 296953 w 297193"/>
                  <a:gd name="connsiteY4" fmla="*/ 193198 h 193197"/>
                  <a:gd name="connsiteX5" fmla="*/ 254818 w 297193"/>
                  <a:gd name="connsiteY5" fmla="*/ 128290 h 193197"/>
                  <a:gd name="connsiteX6" fmla="*/ 185261 w 297193"/>
                  <a:gd name="connsiteY6" fmla="*/ 19217 h 193197"/>
                  <a:gd name="connsiteX7" fmla="*/ 39460 w 297193"/>
                  <a:gd name="connsiteY7" fmla="*/ 27247 h 19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93" h="193197">
                    <a:moveTo>
                      <a:pt x="39460" y="27247"/>
                    </a:moveTo>
                    <a:cubicBezTo>
                      <a:pt x="39460" y="27247"/>
                      <a:pt x="45479" y="82787"/>
                      <a:pt x="45479" y="99516"/>
                    </a:cubicBezTo>
                    <a:cubicBezTo>
                      <a:pt x="45479" y="116245"/>
                      <a:pt x="6019" y="164424"/>
                      <a:pt x="3344" y="179146"/>
                    </a:cubicBezTo>
                    <a:cubicBezTo>
                      <a:pt x="0" y="193198"/>
                      <a:pt x="0" y="193198"/>
                      <a:pt x="0" y="193198"/>
                    </a:cubicBezTo>
                    <a:lnTo>
                      <a:pt x="296953" y="193198"/>
                    </a:lnTo>
                    <a:cubicBezTo>
                      <a:pt x="296953" y="193198"/>
                      <a:pt x="302972" y="165093"/>
                      <a:pt x="254818" y="128290"/>
                    </a:cubicBezTo>
                    <a:cubicBezTo>
                      <a:pt x="205995" y="91486"/>
                      <a:pt x="191281" y="66058"/>
                      <a:pt x="185261" y="19217"/>
                    </a:cubicBezTo>
                    <a:cubicBezTo>
                      <a:pt x="178573" y="-28292"/>
                      <a:pt x="39460" y="27247"/>
                      <a:pt x="39460" y="27247"/>
                    </a:cubicBezTo>
                    <a:close/>
                  </a:path>
                </a:pathLst>
              </a:custGeom>
              <a:solidFill>
                <a:srgbClr val="13243A"/>
              </a:solidFill>
              <a:ln w="6671" cap="flat">
                <a:noFill/>
                <a:prstDash val="solid"/>
                <a:miter/>
              </a:ln>
            </p:spPr>
            <p:txBody>
              <a:bodyPr rtlCol="0" anchor="ctr"/>
              <a:lstStyle/>
              <a:p>
                <a:endParaRPr lang="pt-BR"/>
              </a:p>
            </p:txBody>
          </p:sp>
          <p:sp>
            <p:nvSpPr>
              <p:cNvPr id="139" name="Freeform: Shape 138">
                <a:extLst>
                  <a:ext uri="{FF2B5EF4-FFF2-40B4-BE49-F238E27FC236}">
                    <a16:creationId xmlns:a16="http://schemas.microsoft.com/office/drawing/2014/main" xmlns="" id="{4BC62C7F-7D41-327D-D008-E3191637A08B}"/>
                  </a:ext>
                </a:extLst>
              </p:cNvPr>
              <p:cNvSpPr/>
              <p:nvPr/>
            </p:nvSpPr>
            <p:spPr>
              <a:xfrm>
                <a:off x="1453999" y="3093873"/>
                <a:ext cx="210872" cy="225566"/>
              </a:xfrm>
              <a:custGeom>
                <a:avLst/>
                <a:gdLst>
                  <a:gd name="connsiteX0" fmla="*/ 210580 w 210872"/>
                  <a:gd name="connsiteY0" fmla="*/ 0 h 225566"/>
                  <a:gd name="connsiteX1" fmla="*/ 15286 w 210872"/>
                  <a:gd name="connsiteY1" fmla="*/ 89667 h 225566"/>
                  <a:gd name="connsiteX2" fmla="*/ 1910 w 210872"/>
                  <a:gd name="connsiteY2" fmla="*/ 221490 h 225566"/>
                  <a:gd name="connsiteX3" fmla="*/ 210580 w 210872"/>
                  <a:gd name="connsiteY3" fmla="*/ 0 h 225566"/>
                </a:gdLst>
                <a:ahLst/>
                <a:cxnLst>
                  <a:cxn ang="0">
                    <a:pos x="connsiteX0" y="connsiteY0"/>
                  </a:cxn>
                  <a:cxn ang="0">
                    <a:pos x="connsiteX1" y="connsiteY1"/>
                  </a:cxn>
                  <a:cxn ang="0">
                    <a:pos x="connsiteX2" y="connsiteY2"/>
                  </a:cxn>
                  <a:cxn ang="0">
                    <a:pos x="connsiteX3" y="connsiteY3"/>
                  </a:cxn>
                </a:cxnLst>
                <a:rect l="l" t="t" r="r" b="b"/>
                <a:pathLst>
                  <a:path w="210872" h="225566">
                    <a:moveTo>
                      <a:pt x="210580" y="0"/>
                    </a:moveTo>
                    <a:cubicBezTo>
                      <a:pt x="210580" y="0"/>
                      <a:pt x="38026" y="25428"/>
                      <a:pt x="15286" y="89667"/>
                    </a:cubicBezTo>
                    <a:cubicBezTo>
                      <a:pt x="-7454" y="153236"/>
                      <a:pt x="1910" y="192047"/>
                      <a:pt x="1910" y="221490"/>
                    </a:cubicBezTo>
                    <a:cubicBezTo>
                      <a:pt x="1910" y="250933"/>
                      <a:pt x="219943" y="115094"/>
                      <a:pt x="210580" y="0"/>
                    </a:cubicBezTo>
                    <a:close/>
                  </a:path>
                </a:pathLst>
              </a:custGeom>
              <a:solidFill>
                <a:schemeClr val="accent3"/>
              </a:solidFill>
              <a:ln w="6671" cap="flat">
                <a:noFill/>
                <a:prstDash val="solid"/>
                <a:miter/>
              </a:ln>
            </p:spPr>
            <p:txBody>
              <a:bodyPr rtlCol="0" anchor="ctr"/>
              <a:lstStyle/>
              <a:p>
                <a:endParaRPr lang="pt-BR"/>
              </a:p>
            </p:txBody>
          </p:sp>
          <p:sp>
            <p:nvSpPr>
              <p:cNvPr id="140" name="Freeform: Shape 139">
                <a:extLst>
                  <a:ext uri="{FF2B5EF4-FFF2-40B4-BE49-F238E27FC236}">
                    <a16:creationId xmlns:a16="http://schemas.microsoft.com/office/drawing/2014/main" xmlns="" id="{374AFAF4-AC1A-3817-D072-2976412EC6FF}"/>
                  </a:ext>
                </a:extLst>
              </p:cNvPr>
              <p:cNvSpPr/>
              <p:nvPr/>
            </p:nvSpPr>
            <p:spPr>
              <a:xfrm>
                <a:off x="1414287" y="3081160"/>
                <a:ext cx="606693" cy="830718"/>
              </a:xfrm>
              <a:custGeom>
                <a:avLst/>
                <a:gdLst>
                  <a:gd name="connsiteX0" fmla="*/ 450267 w 606693"/>
                  <a:gd name="connsiteY0" fmla="*/ 0 h 830718"/>
                  <a:gd name="connsiteX1" fmla="*/ 250292 w 606693"/>
                  <a:gd name="connsiteY1" fmla="*/ 12714 h 830718"/>
                  <a:gd name="connsiteX2" fmla="*/ 23564 w 606693"/>
                  <a:gd name="connsiteY2" fmla="*/ 270338 h 830718"/>
                  <a:gd name="connsiteX3" fmla="*/ 156 w 606693"/>
                  <a:gd name="connsiteY3" fmla="*/ 762836 h 830718"/>
                  <a:gd name="connsiteX4" fmla="*/ 254974 w 606693"/>
                  <a:gd name="connsiteY4" fmla="*/ 825068 h 830718"/>
                  <a:gd name="connsiteX5" fmla="*/ 473007 w 606693"/>
                  <a:gd name="connsiteY5" fmla="*/ 825068 h 830718"/>
                  <a:gd name="connsiteX6" fmla="*/ 459631 w 606693"/>
                  <a:gd name="connsiteY6" fmla="*/ 548707 h 830718"/>
                  <a:gd name="connsiteX7" fmla="*/ 600750 w 606693"/>
                  <a:gd name="connsiteY7" fmla="*/ 204092 h 830718"/>
                  <a:gd name="connsiteX8" fmla="*/ 599413 w 606693"/>
                  <a:gd name="connsiteY8" fmla="*/ 66915 h 830718"/>
                  <a:gd name="connsiteX9" fmla="*/ 450267 w 606693"/>
                  <a:gd name="connsiteY9" fmla="*/ 0 h 83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3" h="830718">
                    <a:moveTo>
                      <a:pt x="450267" y="0"/>
                    </a:moveTo>
                    <a:lnTo>
                      <a:pt x="250292" y="12714"/>
                    </a:lnTo>
                    <a:cubicBezTo>
                      <a:pt x="250292" y="12714"/>
                      <a:pt x="67037" y="177995"/>
                      <a:pt x="23564" y="270338"/>
                    </a:cubicBezTo>
                    <a:cubicBezTo>
                      <a:pt x="4169" y="312495"/>
                      <a:pt x="11526" y="699936"/>
                      <a:pt x="156" y="762836"/>
                    </a:cubicBezTo>
                    <a:cubicBezTo>
                      <a:pt x="-5863" y="796963"/>
                      <a:pt x="164015" y="812354"/>
                      <a:pt x="254974" y="825068"/>
                    </a:cubicBezTo>
                    <a:cubicBezTo>
                      <a:pt x="345932" y="837781"/>
                      <a:pt x="473007" y="825068"/>
                      <a:pt x="473007" y="825068"/>
                    </a:cubicBezTo>
                    <a:cubicBezTo>
                      <a:pt x="473007" y="825068"/>
                      <a:pt x="427528" y="689229"/>
                      <a:pt x="459631" y="548707"/>
                    </a:cubicBezTo>
                    <a:cubicBezTo>
                      <a:pt x="491734" y="408184"/>
                      <a:pt x="632185" y="301789"/>
                      <a:pt x="600750" y="204092"/>
                    </a:cubicBezTo>
                    <a:cubicBezTo>
                      <a:pt x="582692" y="149221"/>
                      <a:pt x="622152" y="88997"/>
                      <a:pt x="599413" y="66915"/>
                    </a:cubicBezTo>
                    <a:cubicBezTo>
                      <a:pt x="568647" y="37472"/>
                      <a:pt x="548583" y="50856"/>
                      <a:pt x="450267" y="0"/>
                    </a:cubicBezTo>
                    <a:close/>
                  </a:path>
                </a:pathLst>
              </a:custGeom>
              <a:solidFill>
                <a:schemeClr val="accent3"/>
              </a:solidFill>
              <a:ln w="6671" cap="flat">
                <a:noFill/>
                <a:prstDash val="solid"/>
                <a:miter/>
              </a:ln>
            </p:spPr>
            <p:txBody>
              <a:bodyPr rtlCol="0" anchor="ctr"/>
              <a:lstStyle/>
              <a:p>
                <a:endParaRPr lang="pt-BR"/>
              </a:p>
            </p:txBody>
          </p:sp>
          <p:sp>
            <p:nvSpPr>
              <p:cNvPr id="141" name="Freeform: Shape 140">
                <a:extLst>
                  <a:ext uri="{FF2B5EF4-FFF2-40B4-BE49-F238E27FC236}">
                    <a16:creationId xmlns:a16="http://schemas.microsoft.com/office/drawing/2014/main" xmlns="" id="{38BC74E4-317C-F4FA-E9A5-2EA534F53C96}"/>
                  </a:ext>
                </a:extLst>
              </p:cNvPr>
              <p:cNvSpPr/>
              <p:nvPr/>
            </p:nvSpPr>
            <p:spPr>
              <a:xfrm>
                <a:off x="1931435" y="3127786"/>
                <a:ext cx="273022" cy="785995"/>
              </a:xfrm>
              <a:custGeom>
                <a:avLst/>
                <a:gdLst>
                  <a:gd name="connsiteX0" fmla="*/ 0 w 273022"/>
                  <a:gd name="connsiteY0" fmla="*/ 13597 h 785995"/>
                  <a:gd name="connsiteX1" fmla="*/ 10701 w 273022"/>
                  <a:gd name="connsiteY1" fmla="*/ 276575 h 785995"/>
                  <a:gd name="connsiteX2" fmla="*/ 78920 w 273022"/>
                  <a:gd name="connsiteY2" fmla="*/ 605799 h 785995"/>
                  <a:gd name="connsiteX3" fmla="*/ 205994 w 273022"/>
                  <a:gd name="connsiteY3" fmla="*/ 783125 h 785995"/>
                  <a:gd name="connsiteX4" fmla="*/ 191950 w 273022"/>
                  <a:gd name="connsiteY4" fmla="*/ 206983 h 785995"/>
                  <a:gd name="connsiteX5" fmla="*/ 0 w 273022"/>
                  <a:gd name="connsiteY5" fmla="*/ 13597 h 7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22" h="785995">
                    <a:moveTo>
                      <a:pt x="0" y="13597"/>
                    </a:moveTo>
                    <a:cubicBezTo>
                      <a:pt x="0" y="13597"/>
                      <a:pt x="2006" y="191592"/>
                      <a:pt x="10701" y="276575"/>
                    </a:cubicBezTo>
                    <a:cubicBezTo>
                      <a:pt x="20064" y="361558"/>
                      <a:pt x="78920" y="605799"/>
                      <a:pt x="78920" y="605799"/>
                    </a:cubicBezTo>
                    <a:cubicBezTo>
                      <a:pt x="78920" y="605799"/>
                      <a:pt x="101660" y="812568"/>
                      <a:pt x="205994" y="783125"/>
                    </a:cubicBezTo>
                    <a:cubicBezTo>
                      <a:pt x="310329" y="753013"/>
                      <a:pt x="282908" y="544906"/>
                      <a:pt x="191950" y="206983"/>
                    </a:cubicBezTo>
                    <a:cubicBezTo>
                      <a:pt x="143126" y="24973"/>
                      <a:pt x="31434" y="-28559"/>
                      <a:pt x="0" y="13597"/>
                    </a:cubicBezTo>
                    <a:close/>
                  </a:path>
                </a:pathLst>
              </a:custGeom>
              <a:solidFill>
                <a:schemeClr val="accent3"/>
              </a:solidFill>
              <a:ln w="6671" cap="flat">
                <a:noFill/>
                <a:prstDash val="solid"/>
                <a:miter/>
              </a:ln>
            </p:spPr>
            <p:txBody>
              <a:bodyPr rtlCol="0" anchor="ctr"/>
              <a:lstStyle/>
              <a:p>
                <a:endParaRPr lang="pt-BR"/>
              </a:p>
            </p:txBody>
          </p:sp>
          <p:sp>
            <p:nvSpPr>
              <p:cNvPr id="142" name="Freeform: Shape 141">
                <a:extLst>
                  <a:ext uri="{FF2B5EF4-FFF2-40B4-BE49-F238E27FC236}">
                    <a16:creationId xmlns:a16="http://schemas.microsoft.com/office/drawing/2014/main" xmlns="" id="{1ACC8B44-E3C5-0C19-AC9B-69410FD4D960}"/>
                  </a:ext>
                </a:extLst>
              </p:cNvPr>
              <p:cNvSpPr/>
              <p:nvPr/>
            </p:nvSpPr>
            <p:spPr>
              <a:xfrm>
                <a:off x="1438671" y="3507116"/>
                <a:ext cx="751594" cy="402456"/>
              </a:xfrm>
              <a:custGeom>
                <a:avLst/>
                <a:gdLst>
                  <a:gd name="connsiteX0" fmla="*/ 751595 w 751594"/>
                  <a:gd name="connsiteY0" fmla="*/ 319481 h 402456"/>
                  <a:gd name="connsiteX1" fmla="*/ 746913 w 751594"/>
                  <a:gd name="connsiteY1" fmla="*/ 379036 h 402456"/>
                  <a:gd name="connsiteX2" fmla="*/ 644585 w 751594"/>
                  <a:gd name="connsiteY2" fmla="*/ 402457 h 402456"/>
                  <a:gd name="connsiteX3" fmla="*/ 169727 w 751594"/>
                  <a:gd name="connsiteY3" fmla="*/ 178959 h 402456"/>
                  <a:gd name="connsiteX4" fmla="*/ 28607 w 751594"/>
                  <a:gd name="connsiteY4" fmla="*/ 140817 h 402456"/>
                  <a:gd name="connsiteX5" fmla="*/ 3861 w 751594"/>
                  <a:gd name="connsiteY5" fmla="*/ 51150 h 402456"/>
                  <a:gd name="connsiteX6" fmla="*/ 30614 w 751594"/>
                  <a:gd name="connsiteY6" fmla="*/ 2302 h 402456"/>
                  <a:gd name="connsiteX7" fmla="*/ 52016 w 751594"/>
                  <a:gd name="connsiteY7" fmla="*/ 4310 h 402456"/>
                  <a:gd name="connsiteX8" fmla="*/ 177084 w 751594"/>
                  <a:gd name="connsiteY8" fmla="*/ 99999 h 402456"/>
                  <a:gd name="connsiteX9" fmla="*/ 504134 w 751594"/>
                  <a:gd name="connsiteY9" fmla="*/ 178959 h 402456"/>
                  <a:gd name="connsiteX10" fmla="*/ 751595 w 751594"/>
                  <a:gd name="connsiteY10" fmla="*/ 319481 h 40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1594" h="402456">
                    <a:moveTo>
                      <a:pt x="751595" y="319481"/>
                    </a:moveTo>
                    <a:cubicBezTo>
                      <a:pt x="751595" y="319481"/>
                      <a:pt x="746913" y="368330"/>
                      <a:pt x="746913" y="379036"/>
                    </a:cubicBezTo>
                    <a:cubicBezTo>
                      <a:pt x="746913" y="389743"/>
                      <a:pt x="696752" y="402457"/>
                      <a:pt x="644585" y="402457"/>
                    </a:cubicBezTo>
                    <a:cubicBezTo>
                      <a:pt x="592417" y="402457"/>
                      <a:pt x="205843" y="193680"/>
                      <a:pt x="169727" y="178959"/>
                    </a:cubicBezTo>
                    <a:cubicBezTo>
                      <a:pt x="133611" y="164238"/>
                      <a:pt x="49341" y="142825"/>
                      <a:pt x="28607" y="140817"/>
                    </a:cubicBezTo>
                    <a:cubicBezTo>
                      <a:pt x="7874" y="138810"/>
                      <a:pt x="-7509" y="85277"/>
                      <a:pt x="3861" y="51150"/>
                    </a:cubicBezTo>
                    <a:cubicBezTo>
                      <a:pt x="11218" y="28399"/>
                      <a:pt x="18575" y="8994"/>
                      <a:pt x="30614" y="2302"/>
                    </a:cubicBezTo>
                    <a:cubicBezTo>
                      <a:pt x="36633" y="-1044"/>
                      <a:pt x="43321" y="-1044"/>
                      <a:pt x="52016" y="4310"/>
                    </a:cubicBezTo>
                    <a:cubicBezTo>
                      <a:pt x="76762" y="19031"/>
                      <a:pt x="177084" y="99999"/>
                      <a:pt x="177084" y="99999"/>
                    </a:cubicBezTo>
                    <a:cubicBezTo>
                      <a:pt x="177084" y="99999"/>
                      <a:pt x="411169" y="140148"/>
                      <a:pt x="504134" y="178959"/>
                    </a:cubicBezTo>
                    <a:cubicBezTo>
                      <a:pt x="597099" y="217101"/>
                      <a:pt x="706115" y="263942"/>
                      <a:pt x="751595" y="319481"/>
                    </a:cubicBezTo>
                    <a:close/>
                  </a:path>
                </a:pathLst>
              </a:custGeom>
              <a:solidFill>
                <a:srgbClr val="D98A7A"/>
              </a:solidFill>
              <a:ln w="6671" cap="flat">
                <a:noFill/>
                <a:prstDash val="solid"/>
                <a:miter/>
              </a:ln>
            </p:spPr>
            <p:txBody>
              <a:bodyPr rtlCol="0" anchor="ctr"/>
              <a:lstStyle/>
              <a:p>
                <a:endParaRPr lang="pt-BR"/>
              </a:p>
            </p:txBody>
          </p:sp>
          <p:sp>
            <p:nvSpPr>
              <p:cNvPr id="143" name="Freeform: Shape 142">
                <a:extLst>
                  <a:ext uri="{FF2B5EF4-FFF2-40B4-BE49-F238E27FC236}">
                    <a16:creationId xmlns:a16="http://schemas.microsoft.com/office/drawing/2014/main" xmlns="" id="{DC57AC0D-CECD-ABC7-8394-A25C898FDC3D}"/>
                  </a:ext>
                </a:extLst>
              </p:cNvPr>
              <p:cNvSpPr/>
              <p:nvPr/>
            </p:nvSpPr>
            <p:spPr>
              <a:xfrm>
                <a:off x="1342204" y="3509418"/>
                <a:ext cx="126412" cy="133830"/>
              </a:xfrm>
              <a:custGeom>
                <a:avLst/>
                <a:gdLst>
                  <a:gd name="connsiteX0" fmla="*/ 6695 w 126412"/>
                  <a:gd name="connsiteY0" fmla="*/ 14721 h 133830"/>
                  <a:gd name="connsiteX1" fmla="*/ 126413 w 126412"/>
                  <a:gd name="connsiteY1" fmla="*/ 0 h 133830"/>
                  <a:gd name="connsiteX2" fmla="*/ 99660 w 126412"/>
                  <a:gd name="connsiteY2" fmla="*/ 48848 h 133830"/>
                  <a:gd name="connsiteX3" fmla="*/ 115712 w 126412"/>
                  <a:gd name="connsiteY3" fmla="*/ 123124 h 133830"/>
                  <a:gd name="connsiteX4" fmla="*/ 49499 w 126412"/>
                  <a:gd name="connsiteY4" fmla="*/ 133831 h 133830"/>
                  <a:gd name="connsiteX5" fmla="*/ 4020 w 126412"/>
                  <a:gd name="connsiteY5" fmla="*/ 63570 h 133830"/>
                  <a:gd name="connsiteX6" fmla="*/ 2013 w 126412"/>
                  <a:gd name="connsiteY6" fmla="*/ 42157 h 133830"/>
                  <a:gd name="connsiteX7" fmla="*/ 6695 w 126412"/>
                  <a:gd name="connsiteY7" fmla="*/ 14721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412" h="133830">
                    <a:moveTo>
                      <a:pt x="6695" y="14721"/>
                    </a:moveTo>
                    <a:lnTo>
                      <a:pt x="126413" y="0"/>
                    </a:lnTo>
                    <a:lnTo>
                      <a:pt x="99660" y="48848"/>
                    </a:lnTo>
                    <a:lnTo>
                      <a:pt x="115712" y="123124"/>
                    </a:lnTo>
                    <a:lnTo>
                      <a:pt x="49499" y="133831"/>
                    </a:lnTo>
                    <a:cubicBezTo>
                      <a:pt x="49499" y="133831"/>
                      <a:pt x="6026" y="70261"/>
                      <a:pt x="4020" y="63570"/>
                    </a:cubicBezTo>
                    <a:cubicBezTo>
                      <a:pt x="2013" y="56878"/>
                      <a:pt x="-2668" y="48848"/>
                      <a:pt x="2013" y="42157"/>
                    </a:cubicBezTo>
                    <a:cubicBezTo>
                      <a:pt x="6695" y="36134"/>
                      <a:pt x="7" y="19405"/>
                      <a:pt x="6695" y="14721"/>
                    </a:cubicBezTo>
                    <a:close/>
                  </a:path>
                </a:pathLst>
              </a:custGeom>
              <a:solidFill>
                <a:srgbClr val="D98A7A"/>
              </a:solidFill>
              <a:ln w="6671" cap="flat">
                <a:noFill/>
                <a:prstDash val="solid"/>
                <a:miter/>
              </a:ln>
            </p:spPr>
            <p:txBody>
              <a:bodyPr rtlCol="0" anchor="ctr"/>
              <a:lstStyle/>
              <a:p>
                <a:endParaRPr lang="pt-BR"/>
              </a:p>
            </p:txBody>
          </p:sp>
          <p:sp>
            <p:nvSpPr>
              <p:cNvPr id="144" name="Freeform: Shape 143">
                <a:extLst>
                  <a:ext uri="{FF2B5EF4-FFF2-40B4-BE49-F238E27FC236}">
                    <a16:creationId xmlns:a16="http://schemas.microsoft.com/office/drawing/2014/main" xmlns="" id="{8C4F2325-D326-D8F1-D235-5BF320E2B799}"/>
                  </a:ext>
                </a:extLst>
              </p:cNvPr>
              <p:cNvSpPr/>
              <p:nvPr/>
            </p:nvSpPr>
            <p:spPr>
              <a:xfrm>
                <a:off x="836101" y="3765290"/>
                <a:ext cx="1137543" cy="1275822"/>
              </a:xfrm>
              <a:custGeom>
                <a:avLst/>
                <a:gdLst>
                  <a:gd name="connsiteX0" fmla="*/ 1051193 w 1137543"/>
                  <a:gd name="connsiteY0" fmla="*/ 141606 h 1275822"/>
                  <a:gd name="connsiteX1" fmla="*/ 833160 w 1137543"/>
                  <a:gd name="connsiteY1" fmla="*/ 141606 h 1275822"/>
                  <a:gd name="connsiteX2" fmla="*/ 199125 w 1137543"/>
                  <a:gd name="connsiteY2" fmla="*/ 11121 h 1275822"/>
                  <a:gd name="connsiteX3" fmla="*/ 11188 w 1137543"/>
                  <a:gd name="connsiteY3" fmla="*/ 118855 h 1275822"/>
                  <a:gd name="connsiteX4" fmla="*/ 301453 w 1137543"/>
                  <a:gd name="connsiteY4" fmla="*/ 1275823 h 1275822"/>
                  <a:gd name="connsiteX5" fmla="*/ 445248 w 1137543"/>
                  <a:gd name="connsiteY5" fmla="*/ 1251733 h 1275822"/>
                  <a:gd name="connsiteX6" fmla="*/ 354289 w 1137543"/>
                  <a:gd name="connsiteY6" fmla="*/ 481536 h 1275822"/>
                  <a:gd name="connsiteX7" fmla="*/ 281389 w 1137543"/>
                  <a:gd name="connsiteY7" fmla="*/ 339676 h 1275822"/>
                  <a:gd name="connsiteX8" fmla="*/ 905392 w 1137543"/>
                  <a:gd name="connsiteY8" fmla="*/ 549790 h 1275822"/>
                  <a:gd name="connsiteX9" fmla="*/ 1051193 w 1137543"/>
                  <a:gd name="connsiteY9" fmla="*/ 141606 h 127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543" h="1275822">
                    <a:moveTo>
                      <a:pt x="1051193" y="141606"/>
                    </a:moveTo>
                    <a:lnTo>
                      <a:pt x="833160" y="141606"/>
                    </a:lnTo>
                    <a:lnTo>
                      <a:pt x="199125" y="11121"/>
                    </a:lnTo>
                    <a:cubicBezTo>
                      <a:pt x="199125" y="11121"/>
                      <a:pt x="-55693" y="-51111"/>
                      <a:pt x="11188" y="118855"/>
                    </a:cubicBezTo>
                    <a:cubicBezTo>
                      <a:pt x="78070" y="288820"/>
                      <a:pt x="301453" y="1275823"/>
                      <a:pt x="301453" y="1275823"/>
                    </a:cubicBezTo>
                    <a:lnTo>
                      <a:pt x="445248" y="1251733"/>
                    </a:lnTo>
                    <a:cubicBezTo>
                      <a:pt x="445248" y="1251733"/>
                      <a:pt x="421171" y="589270"/>
                      <a:pt x="354289" y="481536"/>
                    </a:cubicBezTo>
                    <a:cubicBezTo>
                      <a:pt x="287408" y="373802"/>
                      <a:pt x="281389" y="339676"/>
                      <a:pt x="281389" y="339676"/>
                    </a:cubicBezTo>
                    <a:cubicBezTo>
                      <a:pt x="281389" y="339676"/>
                      <a:pt x="724143" y="561166"/>
                      <a:pt x="905392" y="549790"/>
                    </a:cubicBezTo>
                    <a:cubicBezTo>
                      <a:pt x="1087978" y="538414"/>
                      <a:pt x="1239130" y="407929"/>
                      <a:pt x="1051193" y="141606"/>
                    </a:cubicBezTo>
                    <a:close/>
                  </a:path>
                </a:pathLst>
              </a:custGeom>
              <a:solidFill>
                <a:schemeClr val="accent1">
                  <a:lumMod val="50000"/>
                </a:schemeClr>
              </a:solidFill>
              <a:ln w="6671" cap="flat">
                <a:noFill/>
                <a:prstDash val="solid"/>
                <a:miter/>
              </a:ln>
            </p:spPr>
            <p:txBody>
              <a:bodyPr rtlCol="0" anchor="ctr"/>
              <a:lstStyle/>
              <a:p>
                <a:endParaRPr lang="pt-BR"/>
              </a:p>
            </p:txBody>
          </p:sp>
          <p:sp>
            <p:nvSpPr>
              <p:cNvPr id="145" name="Freeform: Shape 144">
                <a:extLst>
                  <a:ext uri="{FF2B5EF4-FFF2-40B4-BE49-F238E27FC236}">
                    <a16:creationId xmlns:a16="http://schemas.microsoft.com/office/drawing/2014/main" xmlns="" id="{29100034-4704-E3B3-1FD6-BCE385DD4D48}"/>
                  </a:ext>
                </a:extLst>
              </p:cNvPr>
              <p:cNvSpPr/>
              <p:nvPr/>
            </p:nvSpPr>
            <p:spPr>
              <a:xfrm>
                <a:off x="847289" y="3884145"/>
                <a:ext cx="8025" cy="21412"/>
              </a:xfrm>
              <a:custGeom>
                <a:avLst/>
                <a:gdLst>
                  <a:gd name="connsiteX0" fmla="*/ 0 w 8025"/>
                  <a:gd name="connsiteY0" fmla="*/ 0 h 21412"/>
                  <a:gd name="connsiteX1" fmla="*/ 8026 w 8025"/>
                  <a:gd name="connsiteY1" fmla="*/ 21413 h 21412"/>
                </a:gdLst>
                <a:ahLst/>
                <a:cxnLst>
                  <a:cxn ang="0">
                    <a:pos x="connsiteX0" y="connsiteY0"/>
                  </a:cxn>
                  <a:cxn ang="0">
                    <a:pos x="connsiteX1" y="connsiteY1"/>
                  </a:cxn>
                </a:cxnLst>
                <a:rect l="l" t="t" r="r" b="b"/>
                <a:pathLst>
                  <a:path w="8025" h="21412">
                    <a:moveTo>
                      <a:pt x="0" y="0"/>
                    </a:moveTo>
                    <a:cubicBezTo>
                      <a:pt x="2675" y="6022"/>
                      <a:pt x="4682" y="13383"/>
                      <a:pt x="8026" y="21413"/>
                    </a:cubicBezTo>
                  </a:path>
                </a:pathLst>
              </a:custGeom>
              <a:noFill/>
              <a:ln w="6671" cap="flat">
                <a:solidFill>
                  <a:srgbClr val="1554A1"/>
                </a:solidFill>
                <a:prstDash val="solid"/>
                <a:miter/>
              </a:ln>
            </p:spPr>
            <p:txBody>
              <a:bodyPr rtlCol="0" anchor="ctr"/>
              <a:lstStyle/>
              <a:p>
                <a:endParaRPr lang="pt-BR"/>
              </a:p>
            </p:txBody>
          </p:sp>
          <p:sp>
            <p:nvSpPr>
              <p:cNvPr id="146" name="Freeform: Shape 145">
                <a:extLst>
                  <a:ext uri="{FF2B5EF4-FFF2-40B4-BE49-F238E27FC236}">
                    <a16:creationId xmlns:a16="http://schemas.microsoft.com/office/drawing/2014/main" xmlns="" id="{C5FFD2F1-0219-1BF3-4FD1-16FAC6A8BBF3}"/>
                  </a:ext>
                </a:extLst>
              </p:cNvPr>
              <p:cNvSpPr/>
              <p:nvPr/>
            </p:nvSpPr>
            <p:spPr>
              <a:xfrm>
                <a:off x="1117489" y="4104966"/>
                <a:ext cx="401288" cy="167288"/>
              </a:xfrm>
              <a:custGeom>
                <a:avLst/>
                <a:gdLst>
                  <a:gd name="connsiteX0" fmla="*/ 72901 w 401288"/>
                  <a:gd name="connsiteY0" fmla="*/ 141861 h 167288"/>
                  <a:gd name="connsiteX1" fmla="*/ 0 w 401288"/>
                  <a:gd name="connsiteY1" fmla="*/ 0 h 167288"/>
                  <a:gd name="connsiteX2" fmla="*/ 401288 w 401288"/>
                  <a:gd name="connsiteY2" fmla="*/ 167289 h 167288"/>
                </a:gdLst>
                <a:ahLst/>
                <a:cxnLst>
                  <a:cxn ang="0">
                    <a:pos x="connsiteX0" y="connsiteY0"/>
                  </a:cxn>
                  <a:cxn ang="0">
                    <a:pos x="connsiteX1" y="connsiteY1"/>
                  </a:cxn>
                  <a:cxn ang="0">
                    <a:pos x="connsiteX2" y="connsiteY2"/>
                  </a:cxn>
                </a:cxnLst>
                <a:rect l="l" t="t" r="r" b="b"/>
                <a:pathLst>
                  <a:path w="401288" h="167288">
                    <a:moveTo>
                      <a:pt x="72901" y="141861"/>
                    </a:moveTo>
                    <a:cubicBezTo>
                      <a:pt x="6019" y="34127"/>
                      <a:pt x="0" y="0"/>
                      <a:pt x="0" y="0"/>
                    </a:cubicBezTo>
                    <a:cubicBezTo>
                      <a:pt x="0" y="0"/>
                      <a:pt x="210676" y="105726"/>
                      <a:pt x="401288" y="167289"/>
                    </a:cubicBezTo>
                  </a:path>
                </a:pathLst>
              </a:custGeom>
              <a:noFill/>
              <a:ln w="6671" cap="rnd">
                <a:solidFill>
                  <a:srgbClr val="000000"/>
                </a:solidFill>
                <a:prstDash val="solid"/>
                <a:round/>
              </a:ln>
            </p:spPr>
            <p:txBody>
              <a:bodyPr rtlCol="0" anchor="ctr"/>
              <a:lstStyle/>
              <a:p>
                <a:endParaRPr lang="pt-BR"/>
              </a:p>
            </p:txBody>
          </p:sp>
          <p:sp>
            <p:nvSpPr>
              <p:cNvPr id="147" name="Freeform: Shape 146">
                <a:extLst>
                  <a:ext uri="{FF2B5EF4-FFF2-40B4-BE49-F238E27FC236}">
                    <a16:creationId xmlns:a16="http://schemas.microsoft.com/office/drawing/2014/main" xmlns="" id="{7B0E2597-7E1E-FCF3-B87F-D44CA8A5EB0D}"/>
                  </a:ext>
                </a:extLst>
              </p:cNvPr>
              <p:cNvSpPr/>
              <p:nvPr/>
            </p:nvSpPr>
            <p:spPr>
              <a:xfrm>
                <a:off x="855315" y="3905558"/>
                <a:ext cx="123730" cy="461716"/>
              </a:xfrm>
              <a:custGeom>
                <a:avLst/>
                <a:gdLst>
                  <a:gd name="connsiteX0" fmla="*/ 0 w 123730"/>
                  <a:gd name="connsiteY0" fmla="*/ 0 h 461716"/>
                  <a:gd name="connsiteX1" fmla="*/ 123730 w 123730"/>
                  <a:gd name="connsiteY1" fmla="*/ 461717 h 461716"/>
                </a:gdLst>
                <a:ahLst/>
                <a:cxnLst>
                  <a:cxn ang="0">
                    <a:pos x="connsiteX0" y="connsiteY0"/>
                  </a:cxn>
                  <a:cxn ang="0">
                    <a:pos x="connsiteX1" y="connsiteY1"/>
                  </a:cxn>
                </a:cxnLst>
                <a:rect l="l" t="t" r="r" b="b"/>
                <a:pathLst>
                  <a:path w="123730" h="461716">
                    <a:moveTo>
                      <a:pt x="0" y="0"/>
                    </a:moveTo>
                    <a:cubicBezTo>
                      <a:pt x="28090" y="82975"/>
                      <a:pt x="75576" y="266324"/>
                      <a:pt x="123730" y="461717"/>
                    </a:cubicBezTo>
                  </a:path>
                </a:pathLst>
              </a:custGeom>
              <a:noFill/>
              <a:ln w="6671" cap="rnd">
                <a:solidFill>
                  <a:srgbClr val="000000"/>
                </a:solidFill>
                <a:prstDash val="solid"/>
                <a:round/>
              </a:ln>
            </p:spPr>
            <p:txBody>
              <a:bodyPr rtlCol="0" anchor="ctr"/>
              <a:lstStyle/>
              <a:p>
                <a:endParaRPr lang="pt-BR"/>
              </a:p>
            </p:txBody>
          </p:sp>
          <p:grpSp>
            <p:nvGrpSpPr>
              <p:cNvPr id="14" name="Graphic 4">
                <a:extLst>
                  <a:ext uri="{FF2B5EF4-FFF2-40B4-BE49-F238E27FC236}">
                    <a16:creationId xmlns:a16="http://schemas.microsoft.com/office/drawing/2014/main" xmlns="" id="{5C689BE3-48FA-2358-07B3-9410150D2FC0}"/>
                  </a:ext>
                </a:extLst>
              </p:cNvPr>
              <p:cNvGrpSpPr/>
              <p:nvPr/>
            </p:nvGrpSpPr>
            <p:grpSpPr>
              <a:xfrm>
                <a:off x="242682" y="3627859"/>
                <a:ext cx="1414540" cy="1584558"/>
                <a:chOff x="242682" y="3627859"/>
                <a:chExt cx="1414540" cy="1584558"/>
              </a:xfrm>
              <a:solidFill>
                <a:srgbClr val="13243A"/>
              </a:solidFill>
            </p:grpSpPr>
            <p:sp>
              <p:nvSpPr>
                <p:cNvPr id="160" name="Freeform: Shape 159">
                  <a:extLst>
                    <a:ext uri="{FF2B5EF4-FFF2-40B4-BE49-F238E27FC236}">
                      <a16:creationId xmlns:a16="http://schemas.microsoft.com/office/drawing/2014/main" xmlns="" id="{8F6791B2-A477-8ED4-2F3C-23249E88844B}"/>
                    </a:ext>
                  </a:extLst>
                </p:cNvPr>
                <p:cNvSpPr/>
                <p:nvPr/>
              </p:nvSpPr>
              <p:spPr>
                <a:xfrm>
                  <a:off x="242682" y="3677376"/>
                  <a:ext cx="318355" cy="1535040"/>
                </a:xfrm>
                <a:custGeom>
                  <a:avLst/>
                  <a:gdLst>
                    <a:gd name="connsiteX0" fmla="*/ 102328 w 318355"/>
                    <a:gd name="connsiteY0" fmla="*/ 1535041 h 1535040"/>
                    <a:gd name="connsiteX1" fmla="*/ 0 w 318355"/>
                    <a:gd name="connsiteY1" fmla="*/ 1535041 h 1535040"/>
                    <a:gd name="connsiteX2" fmla="*/ 169210 w 318355"/>
                    <a:gd name="connsiteY2" fmla="*/ 0 h 1535040"/>
                    <a:gd name="connsiteX3" fmla="*/ 318355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102328" y="1535041"/>
                      </a:moveTo>
                      <a:lnTo>
                        <a:pt x="0" y="1535041"/>
                      </a:lnTo>
                      <a:lnTo>
                        <a:pt x="169210" y="0"/>
                      </a:lnTo>
                      <a:lnTo>
                        <a:pt x="318355" y="0"/>
                      </a:lnTo>
                      <a:close/>
                    </a:path>
                  </a:pathLst>
                </a:custGeom>
                <a:solidFill>
                  <a:srgbClr val="13243A"/>
                </a:solidFill>
                <a:ln w="6671" cap="flat">
                  <a:noFill/>
                  <a:prstDash val="solid"/>
                  <a:miter/>
                </a:ln>
              </p:spPr>
              <p:txBody>
                <a:bodyPr rtlCol="0" anchor="ctr"/>
                <a:lstStyle/>
                <a:p>
                  <a:endParaRPr lang="pt-BR"/>
                </a:p>
              </p:txBody>
            </p:sp>
            <p:sp>
              <p:nvSpPr>
                <p:cNvPr id="161" name="Freeform: Shape 160">
                  <a:extLst>
                    <a:ext uri="{FF2B5EF4-FFF2-40B4-BE49-F238E27FC236}">
                      <a16:creationId xmlns:a16="http://schemas.microsoft.com/office/drawing/2014/main" xmlns="" id="{769BB454-5E0A-F8E9-C57F-48696CAFB1CE}"/>
                    </a:ext>
                  </a:extLst>
                </p:cNvPr>
                <p:cNvSpPr/>
                <p:nvPr/>
              </p:nvSpPr>
              <p:spPr>
                <a:xfrm>
                  <a:off x="1279342" y="3677376"/>
                  <a:ext cx="318355" cy="1535040"/>
                </a:xfrm>
                <a:custGeom>
                  <a:avLst/>
                  <a:gdLst>
                    <a:gd name="connsiteX0" fmla="*/ 215358 w 318355"/>
                    <a:gd name="connsiteY0" fmla="*/ 1535041 h 1535040"/>
                    <a:gd name="connsiteX1" fmla="*/ 318355 w 318355"/>
                    <a:gd name="connsiteY1" fmla="*/ 1535041 h 1535040"/>
                    <a:gd name="connsiteX2" fmla="*/ 149145 w 318355"/>
                    <a:gd name="connsiteY2" fmla="*/ 0 h 1535040"/>
                    <a:gd name="connsiteX3" fmla="*/ 0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215358" y="1535041"/>
                      </a:moveTo>
                      <a:lnTo>
                        <a:pt x="318355" y="1535041"/>
                      </a:lnTo>
                      <a:lnTo>
                        <a:pt x="149145" y="0"/>
                      </a:lnTo>
                      <a:lnTo>
                        <a:pt x="0" y="0"/>
                      </a:lnTo>
                      <a:close/>
                    </a:path>
                  </a:pathLst>
                </a:custGeom>
                <a:solidFill>
                  <a:srgbClr val="13243A"/>
                </a:solidFill>
                <a:ln w="6671" cap="flat">
                  <a:noFill/>
                  <a:prstDash val="solid"/>
                  <a:miter/>
                </a:ln>
              </p:spPr>
              <p:txBody>
                <a:bodyPr rtlCol="0" anchor="ctr"/>
                <a:lstStyle/>
                <a:p>
                  <a:endParaRPr lang="pt-BR"/>
                </a:p>
              </p:txBody>
            </p:sp>
            <p:sp>
              <p:nvSpPr>
                <p:cNvPr id="162" name="Freeform: Shape 161">
                  <a:extLst>
                    <a:ext uri="{FF2B5EF4-FFF2-40B4-BE49-F238E27FC236}">
                      <a16:creationId xmlns:a16="http://schemas.microsoft.com/office/drawing/2014/main" xmlns="" id="{750EACBC-FCF5-F91E-7A5F-1E7383E95516}"/>
                    </a:ext>
                  </a:extLst>
                </p:cNvPr>
                <p:cNvSpPr/>
                <p:nvPr/>
              </p:nvSpPr>
              <p:spPr>
                <a:xfrm>
                  <a:off x="290836" y="3627859"/>
                  <a:ext cx="1366385" cy="89666"/>
                </a:xfrm>
                <a:custGeom>
                  <a:avLst/>
                  <a:gdLst>
                    <a:gd name="connsiteX0" fmla="*/ 0 w 1366385"/>
                    <a:gd name="connsiteY0" fmla="*/ 0 h 89666"/>
                    <a:gd name="connsiteX1" fmla="*/ 1366386 w 1366385"/>
                    <a:gd name="connsiteY1" fmla="*/ 0 h 89666"/>
                    <a:gd name="connsiteX2" fmla="*/ 1366386 w 1366385"/>
                    <a:gd name="connsiteY2" fmla="*/ 89667 h 89666"/>
                    <a:gd name="connsiteX3" fmla="*/ 0 w 1366385"/>
                    <a:gd name="connsiteY3" fmla="*/ 89667 h 89666"/>
                  </a:gdLst>
                  <a:ahLst/>
                  <a:cxnLst>
                    <a:cxn ang="0">
                      <a:pos x="connsiteX0" y="connsiteY0"/>
                    </a:cxn>
                    <a:cxn ang="0">
                      <a:pos x="connsiteX1" y="connsiteY1"/>
                    </a:cxn>
                    <a:cxn ang="0">
                      <a:pos x="connsiteX2" y="connsiteY2"/>
                    </a:cxn>
                    <a:cxn ang="0">
                      <a:pos x="connsiteX3" y="connsiteY3"/>
                    </a:cxn>
                  </a:cxnLst>
                  <a:rect l="l" t="t" r="r" b="b"/>
                  <a:pathLst>
                    <a:path w="1366385" h="89666">
                      <a:moveTo>
                        <a:pt x="0" y="0"/>
                      </a:moveTo>
                      <a:lnTo>
                        <a:pt x="1366386" y="0"/>
                      </a:lnTo>
                      <a:lnTo>
                        <a:pt x="1366386" y="89667"/>
                      </a:lnTo>
                      <a:lnTo>
                        <a:pt x="0" y="89667"/>
                      </a:lnTo>
                      <a:close/>
                    </a:path>
                  </a:pathLst>
                </a:custGeom>
                <a:solidFill>
                  <a:srgbClr val="13243A"/>
                </a:solidFill>
                <a:ln w="6671" cap="flat">
                  <a:noFill/>
                  <a:prstDash val="solid"/>
                  <a:miter/>
                </a:ln>
              </p:spPr>
              <p:txBody>
                <a:bodyPr rtlCol="0" anchor="ctr"/>
                <a:lstStyle/>
                <a:p>
                  <a:endParaRPr lang="pt-BR"/>
                </a:p>
              </p:txBody>
            </p:sp>
          </p:grpSp>
          <p:sp>
            <p:nvSpPr>
              <p:cNvPr id="149" name="Freeform: Shape 148">
                <a:extLst>
                  <a:ext uri="{FF2B5EF4-FFF2-40B4-BE49-F238E27FC236}">
                    <a16:creationId xmlns:a16="http://schemas.microsoft.com/office/drawing/2014/main" xmlns="" id="{CE0B5E15-DFE0-1355-7EAE-029D3AB3D637}"/>
                  </a:ext>
                </a:extLst>
              </p:cNvPr>
              <p:cNvSpPr/>
              <p:nvPr/>
            </p:nvSpPr>
            <p:spPr>
              <a:xfrm>
                <a:off x="1345555" y="3533508"/>
                <a:ext cx="80926" cy="17398"/>
              </a:xfrm>
              <a:custGeom>
                <a:avLst/>
                <a:gdLst>
                  <a:gd name="connsiteX0" fmla="*/ 0 w 80926"/>
                  <a:gd name="connsiteY0" fmla="*/ 17398 h 17398"/>
                  <a:gd name="connsiteX1" fmla="*/ 80926 w 80926"/>
                  <a:gd name="connsiteY1" fmla="*/ 0 h 17398"/>
                </a:gdLst>
                <a:ahLst/>
                <a:cxnLst>
                  <a:cxn ang="0">
                    <a:pos x="connsiteX0" y="connsiteY0"/>
                  </a:cxn>
                  <a:cxn ang="0">
                    <a:pos x="connsiteX1" y="connsiteY1"/>
                  </a:cxn>
                </a:cxnLst>
                <a:rect l="l" t="t" r="r" b="b"/>
                <a:pathLst>
                  <a:path w="80926" h="17398">
                    <a:moveTo>
                      <a:pt x="0" y="17398"/>
                    </a:moveTo>
                    <a:lnTo>
                      <a:pt x="80926" y="0"/>
                    </a:lnTo>
                  </a:path>
                </a:pathLst>
              </a:custGeom>
              <a:ln w="6671" cap="rnd">
                <a:solidFill>
                  <a:srgbClr val="000000"/>
                </a:solidFill>
                <a:prstDash val="solid"/>
                <a:round/>
              </a:ln>
            </p:spPr>
            <p:txBody>
              <a:bodyPr rtlCol="0" anchor="ctr"/>
              <a:lstStyle/>
              <a:p>
                <a:endParaRPr lang="pt-BR"/>
              </a:p>
            </p:txBody>
          </p:sp>
          <p:sp>
            <p:nvSpPr>
              <p:cNvPr id="150" name="Freeform: Shape 149">
                <a:extLst>
                  <a:ext uri="{FF2B5EF4-FFF2-40B4-BE49-F238E27FC236}">
                    <a16:creationId xmlns:a16="http://schemas.microsoft.com/office/drawing/2014/main" xmlns="" id="{1F3B24C7-353B-6F3E-0AEA-33143E109ED2}"/>
                  </a:ext>
                </a:extLst>
              </p:cNvPr>
              <p:cNvSpPr/>
              <p:nvPr/>
            </p:nvSpPr>
            <p:spPr>
              <a:xfrm>
                <a:off x="1358262" y="3562951"/>
                <a:ext cx="89620" cy="22751"/>
              </a:xfrm>
              <a:custGeom>
                <a:avLst/>
                <a:gdLst>
                  <a:gd name="connsiteX0" fmla="*/ 0 w 89620"/>
                  <a:gd name="connsiteY0" fmla="*/ 22751 h 22751"/>
                  <a:gd name="connsiteX1" fmla="*/ 89621 w 89620"/>
                  <a:gd name="connsiteY1" fmla="*/ 0 h 22751"/>
                </a:gdLst>
                <a:ahLst/>
                <a:cxnLst>
                  <a:cxn ang="0">
                    <a:pos x="connsiteX0" y="connsiteY0"/>
                  </a:cxn>
                  <a:cxn ang="0">
                    <a:pos x="connsiteX1" y="connsiteY1"/>
                  </a:cxn>
                </a:cxnLst>
                <a:rect l="l" t="t" r="r" b="b"/>
                <a:pathLst>
                  <a:path w="89620" h="22751">
                    <a:moveTo>
                      <a:pt x="0" y="22751"/>
                    </a:moveTo>
                    <a:lnTo>
                      <a:pt x="89621" y="0"/>
                    </a:lnTo>
                  </a:path>
                </a:pathLst>
              </a:custGeom>
              <a:ln w="6671" cap="rnd">
                <a:solidFill>
                  <a:srgbClr val="000000"/>
                </a:solidFill>
                <a:prstDash val="solid"/>
                <a:round/>
              </a:ln>
            </p:spPr>
            <p:txBody>
              <a:bodyPr rtlCol="0" anchor="ctr"/>
              <a:lstStyle/>
              <a:p>
                <a:endParaRPr lang="pt-BR"/>
              </a:p>
            </p:txBody>
          </p:sp>
          <p:sp>
            <p:nvSpPr>
              <p:cNvPr id="151" name="Freeform: Shape 150">
                <a:extLst>
                  <a:ext uri="{FF2B5EF4-FFF2-40B4-BE49-F238E27FC236}">
                    <a16:creationId xmlns:a16="http://schemas.microsoft.com/office/drawing/2014/main" xmlns="" id="{AA7A14AC-54ED-7B86-B8A5-00BAD829C23D}"/>
                  </a:ext>
                </a:extLst>
              </p:cNvPr>
              <p:cNvSpPr/>
              <p:nvPr/>
            </p:nvSpPr>
            <p:spPr>
              <a:xfrm>
                <a:off x="1376989" y="3597747"/>
                <a:ext cx="73569" cy="23420"/>
              </a:xfrm>
              <a:custGeom>
                <a:avLst/>
                <a:gdLst>
                  <a:gd name="connsiteX0" fmla="*/ 0 w 73569"/>
                  <a:gd name="connsiteY0" fmla="*/ 23420 h 23420"/>
                  <a:gd name="connsiteX1" fmla="*/ 73570 w 73569"/>
                  <a:gd name="connsiteY1" fmla="*/ 0 h 23420"/>
                </a:gdLst>
                <a:ahLst/>
                <a:cxnLst>
                  <a:cxn ang="0">
                    <a:pos x="connsiteX0" y="connsiteY0"/>
                  </a:cxn>
                  <a:cxn ang="0">
                    <a:pos x="connsiteX1" y="connsiteY1"/>
                  </a:cxn>
                </a:cxnLst>
                <a:rect l="l" t="t" r="r" b="b"/>
                <a:pathLst>
                  <a:path w="73569" h="23420">
                    <a:moveTo>
                      <a:pt x="0" y="23420"/>
                    </a:moveTo>
                    <a:lnTo>
                      <a:pt x="73570" y="0"/>
                    </a:lnTo>
                  </a:path>
                </a:pathLst>
              </a:custGeom>
              <a:ln w="6671" cap="rnd">
                <a:solidFill>
                  <a:srgbClr val="000000"/>
                </a:solidFill>
                <a:prstDash val="solid"/>
                <a:round/>
              </a:ln>
            </p:spPr>
            <p:txBody>
              <a:bodyPr rtlCol="0" anchor="ctr"/>
              <a:lstStyle/>
              <a:p>
                <a:endParaRPr lang="pt-BR"/>
              </a:p>
            </p:txBody>
          </p:sp>
          <p:sp>
            <p:nvSpPr>
              <p:cNvPr id="152" name="Freeform: Shape 151">
                <a:extLst>
                  <a:ext uri="{FF2B5EF4-FFF2-40B4-BE49-F238E27FC236}">
                    <a16:creationId xmlns:a16="http://schemas.microsoft.com/office/drawing/2014/main" xmlns="" id="{797EE3AE-7655-4F5B-BBF0-E02C08E0F4B6}"/>
                  </a:ext>
                </a:extLst>
              </p:cNvPr>
              <p:cNvSpPr/>
              <p:nvPr/>
            </p:nvSpPr>
            <p:spPr>
              <a:xfrm>
                <a:off x="1455909" y="3240418"/>
                <a:ext cx="63537" cy="74945"/>
              </a:xfrm>
              <a:custGeom>
                <a:avLst/>
                <a:gdLst>
                  <a:gd name="connsiteX0" fmla="*/ 63537 w 63537"/>
                  <a:gd name="connsiteY0" fmla="*/ 0 h 74945"/>
                  <a:gd name="connsiteX1" fmla="*/ 0 w 63537"/>
                  <a:gd name="connsiteY1" fmla="*/ 74945 h 74945"/>
                </a:gdLst>
                <a:ahLst/>
                <a:cxnLst>
                  <a:cxn ang="0">
                    <a:pos x="connsiteX0" y="connsiteY0"/>
                  </a:cxn>
                  <a:cxn ang="0">
                    <a:pos x="connsiteX1" y="connsiteY1"/>
                  </a:cxn>
                </a:cxnLst>
                <a:rect l="l" t="t" r="r" b="b"/>
                <a:pathLst>
                  <a:path w="63537" h="74945">
                    <a:moveTo>
                      <a:pt x="63537" y="0"/>
                    </a:moveTo>
                    <a:lnTo>
                      <a:pt x="0" y="74945"/>
                    </a:lnTo>
                  </a:path>
                </a:pathLst>
              </a:custGeom>
              <a:ln w="6671" cap="rnd">
                <a:solidFill>
                  <a:srgbClr val="000000"/>
                </a:solidFill>
                <a:prstDash val="solid"/>
                <a:round/>
              </a:ln>
            </p:spPr>
            <p:txBody>
              <a:bodyPr rtlCol="0" anchor="ctr"/>
              <a:lstStyle/>
              <a:p>
                <a:endParaRPr lang="pt-BR"/>
              </a:p>
            </p:txBody>
          </p:sp>
          <p:sp>
            <p:nvSpPr>
              <p:cNvPr id="153" name="Freeform: Shape 152">
                <a:extLst>
                  <a:ext uri="{FF2B5EF4-FFF2-40B4-BE49-F238E27FC236}">
                    <a16:creationId xmlns:a16="http://schemas.microsoft.com/office/drawing/2014/main" xmlns="" id="{49776F40-FD08-FD0C-0396-9BF15CAA6FD9}"/>
                  </a:ext>
                </a:extLst>
              </p:cNvPr>
              <p:cNvSpPr/>
              <p:nvPr/>
            </p:nvSpPr>
            <p:spPr>
              <a:xfrm>
                <a:off x="1931435" y="3334769"/>
                <a:ext cx="18726" cy="135838"/>
              </a:xfrm>
              <a:custGeom>
                <a:avLst/>
                <a:gdLst>
                  <a:gd name="connsiteX0" fmla="*/ 0 w 18726"/>
                  <a:gd name="connsiteY0" fmla="*/ 0 h 135838"/>
                  <a:gd name="connsiteX1" fmla="*/ 18727 w 18726"/>
                  <a:gd name="connsiteY1" fmla="*/ 135838 h 135838"/>
                </a:gdLst>
                <a:ahLst/>
                <a:cxnLst>
                  <a:cxn ang="0">
                    <a:pos x="connsiteX0" y="connsiteY0"/>
                  </a:cxn>
                  <a:cxn ang="0">
                    <a:pos x="connsiteX1" y="connsiteY1"/>
                  </a:cxn>
                </a:cxnLst>
                <a:rect l="l" t="t" r="r" b="b"/>
                <a:pathLst>
                  <a:path w="18726" h="135838">
                    <a:moveTo>
                      <a:pt x="0" y="0"/>
                    </a:moveTo>
                    <a:cubicBezTo>
                      <a:pt x="0" y="0"/>
                      <a:pt x="12707" y="82306"/>
                      <a:pt x="18727" y="135838"/>
                    </a:cubicBezTo>
                  </a:path>
                </a:pathLst>
              </a:custGeom>
              <a:noFill/>
              <a:ln w="6671" cap="rnd">
                <a:solidFill>
                  <a:srgbClr val="000000"/>
                </a:solidFill>
                <a:prstDash val="solid"/>
                <a:round/>
              </a:ln>
            </p:spPr>
            <p:txBody>
              <a:bodyPr rtlCol="0" anchor="ctr"/>
              <a:lstStyle/>
              <a:p>
                <a:endParaRPr lang="pt-BR"/>
              </a:p>
            </p:txBody>
          </p:sp>
          <p:grpSp>
            <p:nvGrpSpPr>
              <p:cNvPr id="15" name="Graphic 4">
                <a:extLst>
                  <a:ext uri="{FF2B5EF4-FFF2-40B4-BE49-F238E27FC236}">
                    <a16:creationId xmlns:a16="http://schemas.microsoft.com/office/drawing/2014/main" xmlns="" id="{4C41F238-D40F-3570-FBCB-4EAC93FCF6D0}"/>
                  </a:ext>
                </a:extLst>
              </p:cNvPr>
              <p:cNvGrpSpPr/>
              <p:nvPr/>
            </p:nvGrpSpPr>
            <p:grpSpPr>
              <a:xfrm>
                <a:off x="290744" y="3093204"/>
                <a:ext cx="1129048" cy="535323"/>
                <a:chOff x="290744" y="3093204"/>
                <a:chExt cx="1129048" cy="535323"/>
              </a:xfrm>
            </p:grpSpPr>
            <p:sp>
              <p:nvSpPr>
                <p:cNvPr id="156" name="Freeform: Shape 155">
                  <a:extLst>
                    <a:ext uri="{FF2B5EF4-FFF2-40B4-BE49-F238E27FC236}">
                      <a16:creationId xmlns:a16="http://schemas.microsoft.com/office/drawing/2014/main" xmlns="" id="{D8F8AA57-D453-BCE8-F36B-270BF362A6AF}"/>
                    </a:ext>
                  </a:extLst>
                </p:cNvPr>
                <p:cNvSpPr/>
                <p:nvPr/>
              </p:nvSpPr>
              <p:spPr>
                <a:xfrm>
                  <a:off x="416573" y="3577672"/>
                  <a:ext cx="1003220" cy="50855"/>
                </a:xfrm>
                <a:custGeom>
                  <a:avLst/>
                  <a:gdLst>
                    <a:gd name="connsiteX0" fmla="*/ 1002551 w 1003220"/>
                    <a:gd name="connsiteY0" fmla="*/ 23420 h 50855"/>
                    <a:gd name="connsiteX1" fmla="*/ 1003220 w 1003220"/>
                    <a:gd name="connsiteY1" fmla="*/ 22751 h 50855"/>
                    <a:gd name="connsiteX2" fmla="*/ 1002551 w 1003220"/>
                    <a:gd name="connsiteY2" fmla="*/ 0 h 50855"/>
                    <a:gd name="connsiteX3" fmla="*/ 0 w 1003220"/>
                    <a:gd name="connsiteY3" fmla="*/ 0 h 50855"/>
                    <a:gd name="connsiteX4" fmla="*/ 0 w 1003220"/>
                    <a:gd name="connsiteY4" fmla="*/ 22751 h 50855"/>
                    <a:gd name="connsiteX5" fmla="*/ 0 w 1003220"/>
                    <a:gd name="connsiteY5" fmla="*/ 23420 h 50855"/>
                    <a:gd name="connsiteX6" fmla="*/ 2675 w 1003220"/>
                    <a:gd name="connsiteY6" fmla="*/ 27435 h 50855"/>
                    <a:gd name="connsiteX7" fmla="*/ 64875 w 1003220"/>
                    <a:gd name="connsiteY7" fmla="*/ 50856 h 50855"/>
                    <a:gd name="connsiteX8" fmla="*/ 937008 w 1003220"/>
                    <a:gd name="connsiteY8" fmla="*/ 50856 h 50855"/>
                    <a:gd name="connsiteX9" fmla="*/ 999207 w 1003220"/>
                    <a:gd name="connsiteY9" fmla="*/ 27435 h 50855"/>
                    <a:gd name="connsiteX10" fmla="*/ 1002551 w 1003220"/>
                    <a:gd name="connsiteY10" fmla="*/ 23420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3220" h="50855">
                      <a:moveTo>
                        <a:pt x="1002551" y="23420"/>
                      </a:moveTo>
                      <a:cubicBezTo>
                        <a:pt x="1002551" y="23420"/>
                        <a:pt x="1002551" y="22751"/>
                        <a:pt x="1003220" y="22751"/>
                      </a:cubicBezTo>
                      <a:lnTo>
                        <a:pt x="1002551" y="0"/>
                      </a:lnTo>
                      <a:lnTo>
                        <a:pt x="0" y="0"/>
                      </a:lnTo>
                      <a:lnTo>
                        <a:pt x="0" y="22751"/>
                      </a:lnTo>
                      <a:cubicBezTo>
                        <a:pt x="0" y="22751"/>
                        <a:pt x="0" y="23420"/>
                        <a:pt x="0" y="23420"/>
                      </a:cubicBezTo>
                      <a:lnTo>
                        <a:pt x="2675" y="27435"/>
                      </a:lnTo>
                      <a:cubicBezTo>
                        <a:pt x="15383" y="46841"/>
                        <a:pt x="38791" y="50856"/>
                        <a:pt x="64875" y="50856"/>
                      </a:cubicBezTo>
                      <a:lnTo>
                        <a:pt x="937008" y="50856"/>
                      </a:lnTo>
                      <a:cubicBezTo>
                        <a:pt x="963760" y="50856"/>
                        <a:pt x="986500" y="47510"/>
                        <a:pt x="999207" y="27435"/>
                      </a:cubicBezTo>
                      <a:lnTo>
                        <a:pt x="1002551" y="23420"/>
                      </a:lnTo>
                      <a:close/>
                    </a:path>
                  </a:pathLst>
                </a:custGeom>
                <a:solidFill>
                  <a:schemeClr val="bg2">
                    <a:lumMod val="90000"/>
                  </a:schemeClr>
                </a:solidFill>
                <a:ln w="6671" cap="flat">
                  <a:noFill/>
                  <a:prstDash val="solid"/>
                  <a:miter/>
                </a:ln>
              </p:spPr>
              <p:txBody>
                <a:bodyPr rtlCol="0" anchor="ctr"/>
                <a:lstStyle/>
                <a:p>
                  <a:endParaRPr lang="pt-BR"/>
                </a:p>
              </p:txBody>
            </p:sp>
            <p:grpSp>
              <p:nvGrpSpPr>
                <p:cNvPr id="16" name="Graphic 4">
                  <a:extLst>
                    <a:ext uri="{FF2B5EF4-FFF2-40B4-BE49-F238E27FC236}">
                      <a16:creationId xmlns:a16="http://schemas.microsoft.com/office/drawing/2014/main" xmlns="" id="{1D8730C4-7CA4-B3A7-7C4E-F97FBFF696BF}"/>
                    </a:ext>
                  </a:extLst>
                </p:cNvPr>
                <p:cNvGrpSpPr/>
                <p:nvPr/>
              </p:nvGrpSpPr>
              <p:grpSpPr>
                <a:xfrm>
                  <a:off x="290744" y="3093204"/>
                  <a:ext cx="880918" cy="483129"/>
                  <a:chOff x="290744" y="3093204"/>
                  <a:chExt cx="880918" cy="483129"/>
                </a:xfrm>
              </p:grpSpPr>
              <p:sp>
                <p:nvSpPr>
                  <p:cNvPr id="158" name="Freeform: Shape 157">
                    <a:extLst>
                      <a:ext uri="{FF2B5EF4-FFF2-40B4-BE49-F238E27FC236}">
                        <a16:creationId xmlns:a16="http://schemas.microsoft.com/office/drawing/2014/main" xmlns="" id="{678615E2-8EAE-92FA-EC70-E08317B62EED}"/>
                      </a:ext>
                    </a:extLst>
                  </p:cNvPr>
                  <p:cNvSpPr/>
                  <p:nvPr/>
                </p:nvSpPr>
                <p:spPr>
                  <a:xfrm>
                    <a:off x="290744" y="3093204"/>
                    <a:ext cx="880918" cy="483129"/>
                  </a:xfrm>
                  <a:custGeom>
                    <a:avLst/>
                    <a:gdLst>
                      <a:gd name="connsiteX0" fmla="*/ 880919 w 880918"/>
                      <a:gd name="connsiteY0" fmla="*/ 483130 h 483129"/>
                      <a:gd name="connsiteX1" fmla="*/ 751169 w 880918"/>
                      <a:gd name="connsiteY1" fmla="*/ 22082 h 483129"/>
                      <a:gd name="connsiteX2" fmla="*/ 721741 w 880918"/>
                      <a:gd name="connsiteY2" fmla="*/ 0 h 483129"/>
                      <a:gd name="connsiteX3" fmla="*/ 18150 w 880918"/>
                      <a:gd name="connsiteY3" fmla="*/ 0 h 483129"/>
                      <a:gd name="connsiteX4" fmla="*/ 760 w 880918"/>
                      <a:gd name="connsiteY4" fmla="*/ 22082 h 483129"/>
                      <a:gd name="connsiteX5" fmla="*/ 130510 w 880918"/>
                      <a:gd name="connsiteY5" fmla="*/ 483130 h 483129"/>
                      <a:gd name="connsiteX6" fmla="*/ 880919 w 880918"/>
                      <a:gd name="connsiteY6" fmla="*/ 483130 h 48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918" h="483129">
                        <a:moveTo>
                          <a:pt x="880919" y="483130"/>
                        </a:moveTo>
                        <a:lnTo>
                          <a:pt x="751169" y="22082"/>
                        </a:lnTo>
                        <a:cubicBezTo>
                          <a:pt x="747825" y="10037"/>
                          <a:pt x="734449" y="0"/>
                          <a:pt x="721741" y="0"/>
                        </a:cubicBezTo>
                        <a:lnTo>
                          <a:pt x="18150" y="0"/>
                        </a:lnTo>
                        <a:cubicBezTo>
                          <a:pt x="5442" y="0"/>
                          <a:pt x="-2584" y="10037"/>
                          <a:pt x="760" y="22082"/>
                        </a:cubicBezTo>
                        <a:lnTo>
                          <a:pt x="130510" y="483130"/>
                        </a:lnTo>
                        <a:lnTo>
                          <a:pt x="880919" y="483130"/>
                        </a:lnTo>
                        <a:close/>
                      </a:path>
                    </a:pathLst>
                  </a:custGeom>
                  <a:solidFill>
                    <a:schemeClr val="bg2">
                      <a:lumMod val="90000"/>
                    </a:schemeClr>
                  </a:solidFill>
                  <a:ln w="6671" cap="flat">
                    <a:noFill/>
                    <a:prstDash val="solid"/>
                    <a:miter/>
                  </a:ln>
                </p:spPr>
                <p:txBody>
                  <a:bodyPr rtlCol="0" anchor="ctr"/>
                  <a:lstStyle/>
                  <a:p>
                    <a:endParaRPr lang="pt-BR" dirty="0"/>
                  </a:p>
                </p:txBody>
              </p:sp>
              <p:sp>
                <p:nvSpPr>
                  <p:cNvPr id="159" name="Freeform: Shape 158">
                    <a:extLst>
                      <a:ext uri="{FF2B5EF4-FFF2-40B4-BE49-F238E27FC236}">
                        <a16:creationId xmlns:a16="http://schemas.microsoft.com/office/drawing/2014/main" xmlns="" id="{418100F8-A87B-B0A3-CDF8-AD9093BC8FA9}"/>
                      </a:ext>
                    </a:extLst>
                  </p:cNvPr>
                  <p:cNvSpPr/>
                  <p:nvPr/>
                </p:nvSpPr>
                <p:spPr>
                  <a:xfrm>
                    <a:off x="681819" y="3291943"/>
                    <a:ext cx="94136" cy="85651"/>
                  </a:xfrm>
                  <a:custGeom>
                    <a:avLst/>
                    <a:gdLst>
                      <a:gd name="connsiteX0" fmla="*/ 92570 w 94136"/>
                      <a:gd name="connsiteY0" fmla="*/ 42826 h 85651"/>
                      <a:gd name="connsiteX1" fmla="*/ 59129 w 94136"/>
                      <a:gd name="connsiteY1" fmla="*/ 85652 h 85651"/>
                      <a:gd name="connsiteX2" fmla="*/ 1611 w 94136"/>
                      <a:gd name="connsiteY2" fmla="*/ 42826 h 85651"/>
                      <a:gd name="connsiteX3" fmla="*/ 35052 w 94136"/>
                      <a:gd name="connsiteY3" fmla="*/ 0 h 85651"/>
                      <a:gd name="connsiteX4" fmla="*/ 92570 w 94136"/>
                      <a:gd name="connsiteY4" fmla="*/ 42826 h 8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6" h="85651">
                        <a:moveTo>
                          <a:pt x="92570" y="42826"/>
                        </a:moveTo>
                        <a:cubicBezTo>
                          <a:pt x="99258" y="66246"/>
                          <a:pt x="83875" y="85652"/>
                          <a:pt x="59129" y="85652"/>
                        </a:cubicBezTo>
                        <a:cubicBezTo>
                          <a:pt x="33714" y="85652"/>
                          <a:pt x="8299" y="66246"/>
                          <a:pt x="1611" y="42826"/>
                        </a:cubicBezTo>
                        <a:cubicBezTo>
                          <a:pt x="-5077" y="19405"/>
                          <a:pt x="9637" y="0"/>
                          <a:pt x="35052" y="0"/>
                        </a:cubicBezTo>
                        <a:cubicBezTo>
                          <a:pt x="59798" y="669"/>
                          <a:pt x="85881" y="19405"/>
                          <a:pt x="92570" y="42826"/>
                        </a:cubicBezTo>
                        <a:close/>
                      </a:path>
                    </a:pathLst>
                  </a:custGeom>
                  <a:solidFill>
                    <a:schemeClr val="accent2"/>
                  </a:solidFill>
                  <a:ln w="6671" cap="flat">
                    <a:noFill/>
                    <a:prstDash val="solid"/>
                    <a:miter/>
                  </a:ln>
                </p:spPr>
                <p:txBody>
                  <a:bodyPr rtlCol="0" anchor="ctr"/>
                  <a:lstStyle/>
                  <a:p>
                    <a:endParaRPr lang="pt-BR"/>
                  </a:p>
                </p:txBody>
              </p:sp>
            </p:grpSp>
          </p:grpSp>
          <p:sp>
            <p:nvSpPr>
              <p:cNvPr id="155" name="Freeform: Shape 154">
                <a:extLst>
                  <a:ext uri="{FF2B5EF4-FFF2-40B4-BE49-F238E27FC236}">
                    <a16:creationId xmlns:a16="http://schemas.microsoft.com/office/drawing/2014/main" xmlns="" id="{C6D6BA71-91CB-6040-4E40-7D83F9F6CC0E}"/>
                  </a:ext>
                </a:extLst>
              </p:cNvPr>
              <p:cNvSpPr/>
              <p:nvPr/>
            </p:nvSpPr>
            <p:spPr>
              <a:xfrm>
                <a:off x="380457" y="5024384"/>
                <a:ext cx="424027" cy="141860"/>
              </a:xfrm>
              <a:custGeom>
                <a:avLst/>
                <a:gdLst>
                  <a:gd name="connsiteX0" fmla="*/ 424028 w 424027"/>
                  <a:gd name="connsiteY0" fmla="*/ 141861 h 141860"/>
                  <a:gd name="connsiteX1" fmla="*/ 393931 w 424027"/>
                  <a:gd name="connsiteY1" fmla="*/ 16729 h 141860"/>
                  <a:gd name="connsiteX2" fmla="*/ 278895 w 424027"/>
                  <a:gd name="connsiteY2" fmla="*/ 0 h 141860"/>
                  <a:gd name="connsiteX3" fmla="*/ 0 w 424027"/>
                  <a:gd name="connsiteY3" fmla="*/ 141861 h 141860"/>
                </a:gdLst>
                <a:ahLst/>
                <a:cxnLst>
                  <a:cxn ang="0">
                    <a:pos x="connsiteX0" y="connsiteY0"/>
                  </a:cxn>
                  <a:cxn ang="0">
                    <a:pos x="connsiteX1" y="connsiteY1"/>
                  </a:cxn>
                  <a:cxn ang="0">
                    <a:pos x="connsiteX2" y="connsiteY2"/>
                  </a:cxn>
                  <a:cxn ang="0">
                    <a:pos x="connsiteX3" y="connsiteY3"/>
                  </a:cxn>
                </a:cxnLst>
                <a:rect l="l" t="t" r="r" b="b"/>
                <a:pathLst>
                  <a:path w="424027" h="141860">
                    <a:moveTo>
                      <a:pt x="424028" y="141861"/>
                    </a:moveTo>
                    <a:lnTo>
                      <a:pt x="393931" y="16729"/>
                    </a:lnTo>
                    <a:lnTo>
                      <a:pt x="278895" y="0"/>
                    </a:lnTo>
                    <a:lnTo>
                      <a:pt x="0" y="141861"/>
                    </a:lnTo>
                    <a:close/>
                  </a:path>
                </a:pathLst>
              </a:custGeom>
              <a:solidFill>
                <a:srgbClr val="13243A"/>
              </a:solidFill>
              <a:ln w="6671" cap="flat">
                <a:noFill/>
                <a:prstDash val="solid"/>
                <a:miter/>
              </a:ln>
            </p:spPr>
            <p:txBody>
              <a:bodyPr rtlCol="0" anchor="ctr"/>
              <a:lstStyle/>
              <a:p>
                <a:endParaRPr lang="pt-BR"/>
              </a:p>
            </p:txBody>
          </p:sp>
        </p:grpSp>
      </p:grpSp>
      <p:grpSp>
        <p:nvGrpSpPr>
          <p:cNvPr id="17" name="Graphic 16">
            <a:extLst>
              <a:ext uri="{FF2B5EF4-FFF2-40B4-BE49-F238E27FC236}">
                <a16:creationId xmlns:a16="http://schemas.microsoft.com/office/drawing/2014/main" xmlns="" id="{DA10E61A-4875-94C2-B49E-613DEBA44D8B}"/>
              </a:ext>
            </a:extLst>
          </p:cNvPr>
          <p:cNvGrpSpPr/>
          <p:nvPr/>
        </p:nvGrpSpPr>
        <p:grpSpPr>
          <a:xfrm>
            <a:off x="3000364" y="785800"/>
            <a:ext cx="190996" cy="217741"/>
            <a:chOff x="3001055" y="1298803"/>
            <a:chExt cx="190996" cy="217741"/>
          </a:xfrm>
          <a:noFill/>
        </p:grpSpPr>
        <p:sp>
          <p:nvSpPr>
            <p:cNvPr id="205" name="Freeform: Shape 204">
              <a:extLst>
                <a:ext uri="{FF2B5EF4-FFF2-40B4-BE49-F238E27FC236}">
                  <a16:creationId xmlns:a16="http://schemas.microsoft.com/office/drawing/2014/main" xmlns="" id="{D8E46273-8629-F484-9896-C0D52BC2CC09}"/>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tx1"/>
              </a:solidFill>
              <a:prstDash val="solid"/>
              <a:round/>
            </a:ln>
          </p:spPr>
          <p:txBody>
            <a:bodyPr rtlCol="0" anchor="ctr"/>
            <a:lstStyle/>
            <a:p>
              <a:endParaRPr lang="pt-BR"/>
            </a:p>
          </p:txBody>
        </p:sp>
        <p:sp>
          <p:nvSpPr>
            <p:cNvPr id="206" name="Freeform: Shape 205">
              <a:extLst>
                <a:ext uri="{FF2B5EF4-FFF2-40B4-BE49-F238E27FC236}">
                  <a16:creationId xmlns:a16="http://schemas.microsoft.com/office/drawing/2014/main" xmlns="" id="{42208DFA-FE6E-04E3-4972-47B2D0BFF9CB}"/>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tx1"/>
              </a:solidFill>
              <a:prstDash val="solid"/>
              <a:round/>
            </a:ln>
          </p:spPr>
          <p:txBody>
            <a:bodyPr rtlCol="0" anchor="ctr"/>
            <a:lstStyle/>
            <a:p>
              <a:endParaRPr lang="pt-BR"/>
            </a:p>
          </p:txBody>
        </p:sp>
        <p:sp>
          <p:nvSpPr>
            <p:cNvPr id="207" name="Freeform: Shape 206">
              <a:extLst>
                <a:ext uri="{FF2B5EF4-FFF2-40B4-BE49-F238E27FC236}">
                  <a16:creationId xmlns:a16="http://schemas.microsoft.com/office/drawing/2014/main" xmlns="" id="{916BB0EC-DBD2-8CF2-8103-7C7A815FE131}"/>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sp>
          <p:nvSpPr>
            <p:cNvPr id="208" name="Freeform: Shape 207">
              <a:extLst>
                <a:ext uri="{FF2B5EF4-FFF2-40B4-BE49-F238E27FC236}">
                  <a16:creationId xmlns:a16="http://schemas.microsoft.com/office/drawing/2014/main" xmlns="" id="{FF9D7D2B-5852-E534-39D8-1F1BAB89C070}"/>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tx1"/>
              </a:solidFill>
              <a:prstDash val="solid"/>
              <a:round/>
            </a:ln>
          </p:spPr>
          <p:txBody>
            <a:bodyPr rtlCol="0" anchor="ctr"/>
            <a:lstStyle/>
            <a:p>
              <a:endParaRPr lang="pt-BR"/>
            </a:p>
          </p:txBody>
        </p:sp>
        <p:grpSp>
          <p:nvGrpSpPr>
            <p:cNvPr id="18" name="Graphic 16">
              <a:extLst>
                <a:ext uri="{FF2B5EF4-FFF2-40B4-BE49-F238E27FC236}">
                  <a16:creationId xmlns:a16="http://schemas.microsoft.com/office/drawing/2014/main" xmlns="" id="{1985AE19-4DBF-D3B1-CE91-C43149607835}"/>
                </a:ext>
              </a:extLst>
            </p:cNvPr>
            <p:cNvGrpSpPr/>
            <p:nvPr/>
          </p:nvGrpSpPr>
          <p:grpSpPr>
            <a:xfrm>
              <a:off x="3001055" y="1395222"/>
              <a:ext cx="190996" cy="6385"/>
              <a:chOff x="3001055" y="1395222"/>
              <a:chExt cx="190996" cy="6385"/>
            </a:xfrm>
          </p:grpSpPr>
          <p:sp>
            <p:nvSpPr>
              <p:cNvPr id="245" name="Freeform: Shape 244">
                <a:extLst>
                  <a:ext uri="{FF2B5EF4-FFF2-40B4-BE49-F238E27FC236}">
                    <a16:creationId xmlns:a16="http://schemas.microsoft.com/office/drawing/2014/main" xmlns="" id="{C0A5B736-D8A4-DFFC-B94A-373FC846862D}"/>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tx1"/>
                </a:solidFill>
                <a:prstDash val="solid"/>
                <a:round/>
              </a:ln>
            </p:spPr>
            <p:txBody>
              <a:bodyPr rtlCol="0" anchor="ctr"/>
              <a:lstStyle/>
              <a:p>
                <a:endParaRPr lang="pt-BR"/>
              </a:p>
            </p:txBody>
          </p:sp>
          <p:sp>
            <p:nvSpPr>
              <p:cNvPr id="246" name="Freeform: Shape 245">
                <a:extLst>
                  <a:ext uri="{FF2B5EF4-FFF2-40B4-BE49-F238E27FC236}">
                    <a16:creationId xmlns:a16="http://schemas.microsoft.com/office/drawing/2014/main" xmlns="" id="{03C78716-D36D-67EB-039B-227ADA69C33B}"/>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tx1"/>
                </a:solidFill>
                <a:prstDash val="solid"/>
                <a:round/>
              </a:ln>
            </p:spPr>
            <p:txBody>
              <a:bodyPr rtlCol="0" anchor="ctr"/>
              <a:lstStyle/>
              <a:p>
                <a:endParaRPr lang="pt-BR"/>
              </a:p>
            </p:txBody>
          </p:sp>
        </p:grpSp>
        <p:grpSp>
          <p:nvGrpSpPr>
            <p:cNvPr id="19" name="Graphic 16">
              <a:extLst>
                <a:ext uri="{FF2B5EF4-FFF2-40B4-BE49-F238E27FC236}">
                  <a16:creationId xmlns:a16="http://schemas.microsoft.com/office/drawing/2014/main" xmlns="" id="{310C43B2-C736-85EC-E848-E5824163FABD}"/>
                </a:ext>
              </a:extLst>
            </p:cNvPr>
            <p:cNvGrpSpPr/>
            <p:nvPr/>
          </p:nvGrpSpPr>
          <p:grpSpPr>
            <a:xfrm>
              <a:off x="3013662" y="1347332"/>
              <a:ext cx="165151" cy="96419"/>
              <a:chOff x="3013662" y="1347332"/>
              <a:chExt cx="165151" cy="96419"/>
            </a:xfrm>
          </p:grpSpPr>
          <p:sp>
            <p:nvSpPr>
              <p:cNvPr id="243" name="Freeform: Shape 242">
                <a:extLst>
                  <a:ext uri="{FF2B5EF4-FFF2-40B4-BE49-F238E27FC236}">
                    <a16:creationId xmlns:a16="http://schemas.microsoft.com/office/drawing/2014/main" xmlns="" id="{C763E16E-FB8C-6FD3-7D86-CA819D1AC055}"/>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tx1"/>
                </a:solidFill>
                <a:prstDash val="solid"/>
                <a:round/>
              </a:ln>
            </p:spPr>
            <p:txBody>
              <a:bodyPr rtlCol="0" anchor="ctr"/>
              <a:lstStyle/>
              <a:p>
                <a:endParaRPr lang="pt-BR"/>
              </a:p>
            </p:txBody>
          </p:sp>
          <p:sp>
            <p:nvSpPr>
              <p:cNvPr id="244" name="Freeform: Shape 243">
                <a:extLst>
                  <a:ext uri="{FF2B5EF4-FFF2-40B4-BE49-F238E27FC236}">
                    <a16:creationId xmlns:a16="http://schemas.microsoft.com/office/drawing/2014/main" xmlns="" id="{8EDC39C7-9253-7FCE-2EBB-3FE2854577E5}"/>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tx1"/>
                </a:solidFill>
                <a:prstDash val="solid"/>
                <a:round/>
              </a:ln>
            </p:spPr>
            <p:txBody>
              <a:bodyPr rtlCol="0" anchor="ctr"/>
              <a:lstStyle/>
              <a:p>
                <a:endParaRPr lang="pt-BR"/>
              </a:p>
            </p:txBody>
          </p:sp>
        </p:grpSp>
        <p:sp>
          <p:nvSpPr>
            <p:cNvPr id="236" name="Freeform: Shape 235">
              <a:extLst>
                <a:ext uri="{FF2B5EF4-FFF2-40B4-BE49-F238E27FC236}">
                  <a16:creationId xmlns:a16="http://schemas.microsoft.com/office/drawing/2014/main" xmlns="" id="{65B7D742-382F-1E9F-02B8-A31C12F4CB78}"/>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tx1"/>
              </a:solidFill>
              <a:prstDash val="solid"/>
              <a:round/>
            </a:ln>
          </p:spPr>
          <p:txBody>
            <a:bodyPr rtlCol="0" anchor="ctr"/>
            <a:lstStyle/>
            <a:p>
              <a:endParaRPr lang="pt-BR"/>
            </a:p>
          </p:txBody>
        </p:sp>
        <p:sp>
          <p:nvSpPr>
            <p:cNvPr id="237" name="Freeform: Shape 236">
              <a:extLst>
                <a:ext uri="{FF2B5EF4-FFF2-40B4-BE49-F238E27FC236}">
                  <a16:creationId xmlns:a16="http://schemas.microsoft.com/office/drawing/2014/main" xmlns="" id="{B6C9D2E1-BF96-20A7-8E4F-2DCB04980434}"/>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tx1"/>
              </a:solidFill>
              <a:prstDash val="solid"/>
              <a:round/>
            </a:ln>
          </p:spPr>
          <p:txBody>
            <a:bodyPr rtlCol="0" anchor="ctr"/>
            <a:lstStyle/>
            <a:p>
              <a:endParaRPr lang="pt-BR"/>
            </a:p>
          </p:txBody>
        </p:sp>
        <p:sp>
          <p:nvSpPr>
            <p:cNvPr id="238" name="Freeform: Shape 237">
              <a:extLst>
                <a:ext uri="{FF2B5EF4-FFF2-40B4-BE49-F238E27FC236}">
                  <a16:creationId xmlns:a16="http://schemas.microsoft.com/office/drawing/2014/main" xmlns="" id="{FB055AD2-37B1-AB53-3F77-03882577E954}"/>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tx1"/>
              </a:solidFill>
              <a:prstDash val="solid"/>
              <a:round/>
            </a:ln>
          </p:spPr>
          <p:txBody>
            <a:bodyPr rtlCol="0" anchor="ctr"/>
            <a:lstStyle/>
            <a:p>
              <a:endParaRPr lang="pt-BR"/>
            </a:p>
          </p:txBody>
        </p:sp>
        <p:grpSp>
          <p:nvGrpSpPr>
            <p:cNvPr id="20" name="Graphic 16">
              <a:extLst>
                <a:ext uri="{FF2B5EF4-FFF2-40B4-BE49-F238E27FC236}">
                  <a16:creationId xmlns:a16="http://schemas.microsoft.com/office/drawing/2014/main" xmlns="" id="{A6ECEEB2-B58E-65E9-09CB-C761A4655C58}"/>
                </a:ext>
              </a:extLst>
            </p:cNvPr>
            <p:cNvGrpSpPr/>
            <p:nvPr/>
          </p:nvGrpSpPr>
          <p:grpSpPr>
            <a:xfrm>
              <a:off x="3013662" y="1347332"/>
              <a:ext cx="165151" cy="96419"/>
              <a:chOff x="3013662" y="1347332"/>
              <a:chExt cx="165151" cy="96419"/>
            </a:xfrm>
          </p:grpSpPr>
          <p:sp>
            <p:nvSpPr>
              <p:cNvPr id="241" name="Freeform: Shape 240">
                <a:extLst>
                  <a:ext uri="{FF2B5EF4-FFF2-40B4-BE49-F238E27FC236}">
                    <a16:creationId xmlns:a16="http://schemas.microsoft.com/office/drawing/2014/main" xmlns="" id="{081DFBAD-DE66-EE53-29E5-F8FE37EB5C8C}"/>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sp>
            <p:nvSpPr>
              <p:cNvPr id="242" name="Freeform: Shape 241">
                <a:extLst>
                  <a:ext uri="{FF2B5EF4-FFF2-40B4-BE49-F238E27FC236}">
                    <a16:creationId xmlns:a16="http://schemas.microsoft.com/office/drawing/2014/main" xmlns="" id="{9D7B37FD-64F8-C40C-0A3E-38285FF3B970}"/>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tx1"/>
                </a:solidFill>
                <a:prstDash val="solid"/>
                <a:round/>
              </a:ln>
            </p:spPr>
            <p:txBody>
              <a:bodyPr rtlCol="0" anchor="ctr"/>
              <a:lstStyle/>
              <a:p>
                <a:endParaRPr lang="pt-BR"/>
              </a:p>
            </p:txBody>
          </p:sp>
        </p:grpSp>
        <p:sp>
          <p:nvSpPr>
            <p:cNvPr id="240" name="Freeform: Shape 239">
              <a:extLst>
                <a:ext uri="{FF2B5EF4-FFF2-40B4-BE49-F238E27FC236}">
                  <a16:creationId xmlns:a16="http://schemas.microsoft.com/office/drawing/2014/main" xmlns="" id="{F0A1B900-F5B6-22C4-DDFE-2F2C85133A32}"/>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tx1"/>
              </a:solidFill>
              <a:prstDash val="solid"/>
              <a:round/>
            </a:ln>
          </p:spPr>
          <p:txBody>
            <a:bodyPr rtlCol="0" anchor="ctr"/>
            <a:lstStyle/>
            <a:p>
              <a:endParaRPr lang="pt-BR"/>
            </a:p>
          </p:txBody>
        </p:sp>
      </p:grpSp>
      <p:pic>
        <p:nvPicPr>
          <p:cNvPr id="211" name="Graphic 65">
            <a:extLst>
              <a:ext uri="{FF2B5EF4-FFF2-40B4-BE49-F238E27FC236}">
                <a16:creationId xmlns:a16="http://schemas.microsoft.com/office/drawing/2014/main" xmlns="" id="{73E5D38B-041D-424E-A3A7-337597C0A8C3}"/>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tretch>
            <a:fillRect/>
          </a:stretch>
        </p:blipFill>
        <p:spPr>
          <a:xfrm>
            <a:off x="5572132" y="4429138"/>
            <a:ext cx="152400" cy="76200"/>
          </a:xfrm>
          <a:prstGeom prst="rect">
            <a:avLst/>
          </a:prstGeom>
        </p:spPr>
      </p:pic>
      <p:sp>
        <p:nvSpPr>
          <p:cNvPr id="212" name="TextBox 49">
            <a:extLst>
              <a:ext uri="{FF2B5EF4-FFF2-40B4-BE49-F238E27FC236}">
                <a16:creationId xmlns:a16="http://schemas.microsoft.com/office/drawing/2014/main" xmlns="" id="{E10B0040-E232-5A40-A54D-5977AF157668}"/>
              </a:ext>
            </a:extLst>
          </p:cNvPr>
          <p:cNvSpPr txBox="1"/>
          <p:nvPr/>
        </p:nvSpPr>
        <p:spPr>
          <a:xfrm>
            <a:off x="5929322" y="4286262"/>
            <a:ext cx="2286016" cy="276999"/>
          </a:xfrm>
          <a:prstGeom prst="rect">
            <a:avLst/>
          </a:prstGeom>
          <a:noFill/>
        </p:spPr>
        <p:txBody>
          <a:bodyPr wrap="square" rtlCol="0">
            <a:spAutoFit/>
          </a:bodyPr>
          <a:lstStyle/>
          <a:p>
            <a:r>
              <a:rPr lang="fr-FR" sz="1200" b="1" dirty="0" smtClean="0">
                <a:solidFill>
                  <a:schemeClr val="bg1">
                    <a:lumMod val="85000"/>
                  </a:schemeClr>
                </a:solidFill>
                <a:latin typeface="Times New Roman" pitchFamily="18" charset="0"/>
                <a:cs typeface="Times New Roman" pitchFamily="18" charset="0"/>
              </a:rPr>
              <a:t>Partial Control</a:t>
            </a:r>
            <a:endParaRPr lang="fr-FR" sz="1200" b="1" dirty="0">
              <a:solidFill>
                <a:schemeClr val="bg1">
                  <a:lumMod val="85000"/>
                </a:schemeClr>
              </a:solidFill>
              <a:latin typeface="Times New Roman" pitchFamily="18" charset="0"/>
              <a:cs typeface="Times New Roman" pitchFamily="18" charset="0"/>
            </a:endParaRPr>
          </a:p>
        </p:txBody>
      </p:sp>
      <p:sp>
        <p:nvSpPr>
          <p:cNvPr id="127" name="Espace réservé du numéro de diapositive 126"/>
          <p:cNvSpPr>
            <a:spLocks noGrp="1"/>
          </p:cNvSpPr>
          <p:nvPr>
            <p:ph type="sldNum" sz="quarter" idx="12"/>
          </p:nvPr>
        </p:nvSpPr>
        <p:spPr/>
        <p:txBody>
          <a:bodyPr/>
          <a:lstStyle/>
          <a:p>
            <a:fld id="{5939B1FA-81F2-4940-9AF3-5EAFB5D6669B}" type="slidenum">
              <a:rPr lang="en-US" smtClean="0"/>
              <a:pPr/>
              <a:t>5</a:t>
            </a:fld>
            <a:endParaRPr lang="en-US"/>
          </a:p>
        </p:txBody>
      </p:sp>
    </p:spTree>
    <p:extLst>
      <p:ext uri="{BB962C8B-B14F-4D97-AF65-F5344CB8AC3E}">
        <p14:creationId xmlns:p14="http://schemas.microsoft.com/office/powerpoint/2010/main" xmlns="" val="10467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xmlns="" id="{86EC9B6A-52CE-AF4A-BA64-F2A5BE2B545F}"/>
              </a:ext>
            </a:extLst>
          </p:cNvPr>
          <p:cNvSpPr/>
          <p:nvPr/>
        </p:nvSpPr>
        <p:spPr>
          <a:xfrm>
            <a:off x="2214546" y="1142990"/>
            <a:ext cx="5929354" cy="3329847"/>
          </a:xfrm>
          <a:prstGeom prst="roundRect">
            <a:avLst>
              <a:gd name="adj" fmla="val 110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xmlns="" id="{E457A874-D784-5F49-AD67-6DA8A398C36D}"/>
              </a:ext>
            </a:extLst>
          </p:cNvPr>
          <p:cNvSpPr txBox="1"/>
          <p:nvPr/>
        </p:nvSpPr>
        <p:spPr>
          <a:xfrm>
            <a:off x="2500298" y="1357304"/>
            <a:ext cx="5429288" cy="2308324"/>
          </a:xfrm>
          <a:prstGeom prst="rect">
            <a:avLst/>
          </a:prstGeom>
          <a:noFill/>
        </p:spPr>
        <p:txBody>
          <a:bodyPr wrap="square" rtlCol="0">
            <a:spAutoFit/>
          </a:bodyPr>
          <a:lstStyle/>
          <a:p>
            <a:r>
              <a:rPr lang="en-US" sz="1200" b="1" dirty="0" smtClean="0">
                <a:solidFill>
                  <a:schemeClr val="accent1"/>
                </a:solidFill>
                <a:latin typeface="Times New Roman" pitchFamily="18" charset="0"/>
                <a:cs typeface="Times New Roman" pitchFamily="18" charset="0"/>
              </a:rPr>
              <a:t>SQL</a:t>
            </a:r>
            <a:r>
              <a:rPr lang="en-US" sz="1200" b="1" dirty="0" smtClean="0">
                <a:solidFill>
                  <a:schemeClr val="bg1"/>
                </a:solidFill>
                <a:latin typeface="Times New Roman" pitchFamily="18" charset="0"/>
                <a:cs typeface="Times New Roman" pitchFamily="18" charset="0"/>
              </a:rPr>
              <a:t> </a:t>
            </a:r>
            <a:r>
              <a:rPr lang="en-US" sz="1200" b="1" dirty="0" smtClean="0">
                <a:solidFill>
                  <a:schemeClr val="bg1"/>
                </a:solidFill>
                <a:latin typeface="Times New Roman" pitchFamily="18" charset="0"/>
                <a:cs typeface="Times New Roman" pitchFamily="18" charset="0"/>
              </a:rPr>
              <a:t>is one programming language</a:t>
            </a:r>
            <a:r>
              <a:rPr lang="en-US" sz="1200" dirty="0" smtClean="0">
                <a:solidFill>
                  <a:schemeClr val="bg1"/>
                </a:solidFill>
                <a:latin typeface="Times New Roman" pitchFamily="18" charset="0"/>
                <a:cs typeface="Times New Roman" pitchFamily="18" charset="0"/>
              </a:rPr>
              <a:t> that is used to extract data and process data in databases. Among others, SQL Server, Oracle, </a:t>
            </a:r>
            <a:r>
              <a:rPr lang="en-US" sz="1200" dirty="0" err="1" smtClean="0">
                <a:solidFill>
                  <a:schemeClr val="bg1"/>
                </a:solidFill>
                <a:latin typeface="Times New Roman" pitchFamily="18" charset="0"/>
                <a:cs typeface="Times New Roman" pitchFamily="18" charset="0"/>
              </a:rPr>
              <a:t>MySQL</a:t>
            </a:r>
            <a:r>
              <a:rPr lang="en-US" sz="1200" dirty="0" smtClean="0">
                <a:solidFill>
                  <a:schemeClr val="bg1"/>
                </a:solidFill>
                <a:latin typeface="Times New Roman" pitchFamily="18" charset="0"/>
                <a:cs typeface="Times New Roman" pitchFamily="18" charset="0"/>
              </a:rPr>
              <a:t>,</a:t>
            </a:r>
            <a:r>
              <a:rPr lang="en-US" sz="1200" dirty="0" smtClean="0"/>
              <a:t> </a:t>
            </a:r>
            <a:r>
              <a:rPr lang="en-US" sz="1200" dirty="0" smtClean="0">
                <a:solidFill>
                  <a:schemeClr val="bg1"/>
                </a:solidFill>
                <a:latin typeface="Times New Roman" pitchFamily="18" charset="0"/>
                <a:cs typeface="Times New Roman" pitchFamily="18" charset="0"/>
              </a:rPr>
              <a:t>and </a:t>
            </a:r>
            <a:r>
              <a:rPr lang="en-US" sz="1200" dirty="0" err="1" smtClean="0">
                <a:solidFill>
                  <a:schemeClr val="bg1"/>
                </a:solidFill>
                <a:latin typeface="Times New Roman" pitchFamily="18" charset="0"/>
                <a:cs typeface="Times New Roman" pitchFamily="18" charset="0"/>
              </a:rPr>
              <a:t>PostgreSQL</a:t>
            </a:r>
            <a:r>
              <a:rPr lang="en-US" sz="1200" dirty="0" smtClean="0">
                <a:solidFill>
                  <a:schemeClr val="bg1"/>
                </a:solidFill>
                <a:latin typeface="Times New Roman" pitchFamily="18" charset="0"/>
                <a:cs typeface="Times New Roman" pitchFamily="18" charset="0"/>
              </a:rPr>
              <a:t> are</a:t>
            </a:r>
            <a:r>
              <a:rPr lang="en-US" sz="1200" b="1" dirty="0" smtClean="0">
                <a:solidFill>
                  <a:schemeClr val="bg1"/>
                </a:solidFill>
                <a:latin typeface="Times New Roman" pitchFamily="18" charset="0"/>
                <a:cs typeface="Times New Roman" pitchFamily="18" charset="0"/>
              </a:rPr>
              <a:t> relational database management systems (RDBMS) </a:t>
            </a:r>
            <a:r>
              <a:rPr lang="en-US" sz="1200" dirty="0" smtClean="0">
                <a:solidFill>
                  <a:schemeClr val="bg1"/>
                </a:solidFill>
                <a:latin typeface="Times New Roman" pitchFamily="18" charset="0"/>
                <a:cs typeface="Times New Roman" pitchFamily="18" charset="0"/>
              </a:rPr>
              <a:t>that have their own SQL dialect for the reasons we previously exposed</a:t>
            </a:r>
            <a:r>
              <a:rPr lang="en-US" sz="1200" dirty="0" smtClean="0">
                <a:solidFill>
                  <a:schemeClr val="bg1"/>
                </a:solidFill>
                <a:latin typeface="Times New Roman" pitchFamily="18" charset="0"/>
                <a:cs typeface="Times New Roman" pitchFamily="18" charset="0"/>
              </a:rPr>
              <a:t>.</a:t>
            </a:r>
          </a:p>
          <a:p>
            <a:endParaRPr lang="en-US" sz="1200" dirty="0" smtClean="0">
              <a:solidFill>
                <a:schemeClr val="bg1"/>
              </a:solidFill>
              <a:latin typeface="Times New Roman" pitchFamily="18" charset="0"/>
              <a:cs typeface="Times New Roman" pitchFamily="18" charset="0"/>
            </a:endParaRPr>
          </a:p>
          <a:p>
            <a:r>
              <a:rPr lang="en-US" sz="1200" dirty="0" smtClean="0">
                <a:solidFill>
                  <a:schemeClr val="bg1"/>
                </a:solidFill>
                <a:latin typeface="Times New Roman" pitchFamily="18" charset="0"/>
                <a:cs typeface="Times New Roman" pitchFamily="18" charset="0"/>
              </a:rPr>
              <a:t>For novice or intermediate users, </a:t>
            </a:r>
            <a:r>
              <a:rPr lang="en-US" sz="1200" b="1" dirty="0" smtClean="0">
                <a:solidFill>
                  <a:schemeClr val="bg1"/>
                </a:solidFill>
                <a:latin typeface="Times New Roman" pitchFamily="18" charset="0"/>
                <a:cs typeface="Times New Roman" pitchFamily="18" charset="0"/>
              </a:rPr>
              <a:t>the differences can mainly be seen in the syntax</a:t>
            </a:r>
            <a:r>
              <a:rPr lang="en-US" sz="1200" dirty="0" smtClean="0">
                <a:solidFill>
                  <a:schemeClr val="bg1"/>
                </a:solidFill>
                <a:latin typeface="Times New Roman" pitchFamily="18" charset="0"/>
                <a:cs typeface="Times New Roman" pitchFamily="18" charset="0"/>
              </a:rPr>
              <a:t>, and for most of us (I would include myself here) the technical reasons behind such differences are rather obscure. However this will not prevent us from using SQL in the most relevant way!</a:t>
            </a:r>
            <a:endParaRPr lang="en-US" sz="1200" dirty="0" smtClean="0">
              <a:solidFill>
                <a:schemeClr val="bg1"/>
              </a:solidFill>
              <a:latin typeface="Times New Roman" pitchFamily="18" charset="0"/>
              <a:cs typeface="Times New Roman" pitchFamily="18" charset="0"/>
            </a:endParaRPr>
          </a:p>
          <a:p>
            <a:endParaRPr lang="en-US" sz="1200" dirty="0" smtClean="0">
              <a:solidFill>
                <a:schemeClr val="bg1"/>
              </a:solidFill>
              <a:latin typeface="Times New Roman" pitchFamily="18" charset="0"/>
              <a:cs typeface="Times New Roman" pitchFamily="18" charset="0"/>
            </a:endParaRPr>
          </a:p>
          <a:p>
            <a:r>
              <a:rPr lang="en-US" sz="1200" dirty="0" smtClean="0"/>
              <a:t/>
            </a:r>
            <a:br>
              <a:rPr lang="en-US" sz="1200" dirty="0" smtClean="0"/>
            </a:br>
            <a:r>
              <a:rPr lang="en-US" sz="1200" dirty="0" smtClean="0">
                <a:solidFill>
                  <a:schemeClr val="bg1">
                    <a:lumMod val="85000"/>
                  </a:schemeClr>
                </a:solidFill>
                <a:latin typeface="Segoe UI" panose="020B0502040204020203" pitchFamily="34" charset="0"/>
                <a:cs typeface="Segoe UI" panose="020B0502040204020203" pitchFamily="34" charset="0"/>
              </a:rPr>
              <a:t>.</a:t>
            </a:r>
            <a:endParaRPr lang="en-US" sz="1200" dirty="0">
              <a:solidFill>
                <a:schemeClr val="bg1">
                  <a:lumMod val="85000"/>
                </a:schemeClr>
              </a:solidFill>
              <a:latin typeface="Segoe UI" panose="020B0502040204020203" pitchFamily="34" charset="0"/>
              <a:cs typeface="Segoe UI" panose="020B0502040204020203" pitchFamily="34" charset="0"/>
            </a:endParaRPr>
          </a:p>
        </p:txBody>
      </p:sp>
      <p:sp>
        <p:nvSpPr>
          <p:cNvPr id="24" name="Rounded Rectangle 23">
            <a:extLst>
              <a:ext uri="{FF2B5EF4-FFF2-40B4-BE49-F238E27FC236}">
                <a16:creationId xmlns:a16="http://schemas.microsoft.com/office/drawing/2014/main" xmlns="" id="{AA8BBFDA-A47A-624E-A4E6-5B3D5D8D041B}"/>
              </a:ext>
            </a:extLst>
          </p:cNvPr>
          <p:cNvSpPr/>
          <p:nvPr/>
        </p:nvSpPr>
        <p:spPr>
          <a:xfrm>
            <a:off x="3857620" y="642924"/>
            <a:ext cx="2355574" cy="4199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itchFamily="18" charset="0"/>
                <a:cs typeface="Times New Roman" pitchFamily="18" charset="0"/>
              </a:rPr>
              <a:t> SQL </a:t>
            </a:r>
            <a:r>
              <a:rPr lang="en-US" sz="1200" b="1" dirty="0" smtClean="0">
                <a:solidFill>
                  <a:schemeClr val="tx1"/>
                </a:solidFill>
                <a:latin typeface="Times New Roman" pitchFamily="18" charset="0"/>
                <a:cs typeface="Times New Roman" pitchFamily="18" charset="0"/>
              </a:rPr>
              <a:t>Server </a:t>
            </a:r>
            <a:endParaRPr lang="en-US" sz="1200" b="1" dirty="0">
              <a:solidFill>
                <a:schemeClr val="tx1"/>
              </a:solidFill>
              <a:latin typeface="Times New Roman" pitchFamily="18" charset="0"/>
              <a:cs typeface="Times New Roman" pitchFamily="18" charset="0"/>
            </a:endParaRPr>
          </a:p>
        </p:txBody>
      </p:sp>
      <p:grpSp>
        <p:nvGrpSpPr>
          <p:cNvPr id="2" name="Group 123">
            <a:extLst>
              <a:ext uri="{FF2B5EF4-FFF2-40B4-BE49-F238E27FC236}">
                <a16:creationId xmlns:a16="http://schemas.microsoft.com/office/drawing/2014/main" xmlns="" id="{CEB03E72-EA7C-A0F4-AE9D-CE96BA0F2DBE}"/>
              </a:ext>
            </a:extLst>
          </p:cNvPr>
          <p:cNvGrpSpPr/>
          <p:nvPr/>
        </p:nvGrpSpPr>
        <p:grpSpPr>
          <a:xfrm>
            <a:off x="242682" y="1336674"/>
            <a:ext cx="2051352" cy="3875743"/>
            <a:chOff x="242682" y="1336674"/>
            <a:chExt cx="2051352" cy="3875743"/>
          </a:xfrm>
        </p:grpSpPr>
        <p:sp>
          <p:nvSpPr>
            <p:cNvPr id="125" name="Freeform: Shape 124">
              <a:extLst>
                <a:ext uri="{FF2B5EF4-FFF2-40B4-BE49-F238E27FC236}">
                  <a16:creationId xmlns:a16="http://schemas.microsoft.com/office/drawing/2014/main" xmlns="" id="{4181CD9A-754D-E94A-535F-6E765C3862E0}"/>
                </a:ext>
              </a:extLst>
            </p:cNvPr>
            <p:cNvSpPr/>
            <p:nvPr/>
          </p:nvSpPr>
          <p:spPr>
            <a:xfrm>
              <a:off x="784420" y="1400243"/>
              <a:ext cx="394599" cy="396139"/>
            </a:xfrm>
            <a:custGeom>
              <a:avLst/>
              <a:gdLst>
                <a:gd name="connsiteX0" fmla="*/ 317686 w 394599"/>
                <a:gd name="connsiteY0" fmla="*/ 305134 h 396139"/>
                <a:gd name="connsiteX1" fmla="*/ 320362 w 394599"/>
                <a:gd name="connsiteY1" fmla="*/ 302458 h 396139"/>
                <a:gd name="connsiteX2" fmla="*/ 351127 w 394599"/>
                <a:gd name="connsiteY2" fmla="*/ 323202 h 396139"/>
                <a:gd name="connsiteX3" fmla="*/ 382561 w 394599"/>
                <a:gd name="connsiteY3" fmla="*/ 268331 h 396139"/>
                <a:gd name="connsiteX4" fmla="*/ 349121 w 394599"/>
                <a:gd name="connsiteY4" fmla="*/ 251602 h 396139"/>
                <a:gd name="connsiteX5" fmla="*/ 357815 w 394599"/>
                <a:gd name="connsiteY5" fmla="*/ 184018 h 396139"/>
                <a:gd name="connsiteX6" fmla="*/ 394600 w 394599"/>
                <a:gd name="connsiteY6" fmla="*/ 177326 h 396139"/>
                <a:gd name="connsiteX7" fmla="*/ 377880 w 394599"/>
                <a:gd name="connsiteY7" fmla="*/ 116433 h 396139"/>
                <a:gd name="connsiteX8" fmla="*/ 377880 w 394599"/>
                <a:gd name="connsiteY8" fmla="*/ 116433 h 396139"/>
                <a:gd name="connsiteX9" fmla="*/ 343101 w 394599"/>
                <a:gd name="connsiteY9" fmla="*/ 128478 h 396139"/>
                <a:gd name="connsiteX10" fmla="*/ 304310 w 394599"/>
                <a:gd name="connsiteY10" fmla="*/ 76953 h 396139"/>
                <a:gd name="connsiteX11" fmla="*/ 301635 w 394599"/>
                <a:gd name="connsiteY11" fmla="*/ 74276 h 396139"/>
                <a:gd name="connsiteX12" fmla="*/ 321699 w 394599"/>
                <a:gd name="connsiteY12" fmla="*/ 43495 h 396139"/>
                <a:gd name="connsiteX13" fmla="*/ 321699 w 394599"/>
                <a:gd name="connsiteY13" fmla="*/ 43495 h 396139"/>
                <a:gd name="connsiteX14" fmla="*/ 266857 w 394599"/>
                <a:gd name="connsiteY14" fmla="*/ 12045 h 396139"/>
                <a:gd name="connsiteX15" fmla="*/ 266857 w 394599"/>
                <a:gd name="connsiteY15" fmla="*/ 12714 h 396139"/>
                <a:gd name="connsiteX16" fmla="*/ 250805 w 394599"/>
                <a:gd name="connsiteY16" fmla="*/ 45503 h 396139"/>
                <a:gd name="connsiteX17" fmla="*/ 183255 w 394599"/>
                <a:gd name="connsiteY17" fmla="*/ 36804 h 396139"/>
                <a:gd name="connsiteX18" fmla="*/ 175898 w 394599"/>
                <a:gd name="connsiteY18" fmla="*/ 669 h 396139"/>
                <a:gd name="connsiteX19" fmla="*/ 175898 w 394599"/>
                <a:gd name="connsiteY19" fmla="*/ 0 h 396139"/>
                <a:gd name="connsiteX20" fmla="*/ 114367 w 394599"/>
                <a:gd name="connsiteY20" fmla="*/ 16729 h 396139"/>
                <a:gd name="connsiteX21" fmla="*/ 115036 w 394599"/>
                <a:gd name="connsiteY21" fmla="*/ 16729 h 396139"/>
                <a:gd name="connsiteX22" fmla="*/ 127075 w 394599"/>
                <a:gd name="connsiteY22" fmla="*/ 51525 h 396139"/>
                <a:gd name="connsiteX23" fmla="*/ 76245 w 394599"/>
                <a:gd name="connsiteY23" fmla="*/ 90336 h 396139"/>
                <a:gd name="connsiteX24" fmla="*/ 73569 w 394599"/>
                <a:gd name="connsiteY24" fmla="*/ 93682 h 396139"/>
                <a:gd name="connsiteX25" fmla="*/ 42804 w 394599"/>
                <a:gd name="connsiteY25" fmla="*/ 73607 h 396139"/>
                <a:gd name="connsiteX26" fmla="*/ 42804 w 394599"/>
                <a:gd name="connsiteY26" fmla="*/ 73607 h 396139"/>
                <a:gd name="connsiteX27" fmla="*/ 11370 w 394599"/>
                <a:gd name="connsiteY27" fmla="*/ 128478 h 396139"/>
                <a:gd name="connsiteX28" fmla="*/ 44810 w 394599"/>
                <a:gd name="connsiteY28" fmla="*/ 145207 h 396139"/>
                <a:gd name="connsiteX29" fmla="*/ 36116 w 394599"/>
                <a:gd name="connsiteY29" fmla="*/ 212791 h 396139"/>
                <a:gd name="connsiteX30" fmla="*/ 0 w 394599"/>
                <a:gd name="connsiteY30" fmla="*/ 220152 h 396139"/>
                <a:gd name="connsiteX31" fmla="*/ 16720 w 394599"/>
                <a:gd name="connsiteY31" fmla="*/ 281045 h 396139"/>
                <a:gd name="connsiteX32" fmla="*/ 52167 w 394599"/>
                <a:gd name="connsiteY32" fmla="*/ 269000 h 396139"/>
                <a:gd name="connsiteX33" fmla="*/ 90290 w 394599"/>
                <a:gd name="connsiteY33" fmla="*/ 319856 h 396139"/>
                <a:gd name="connsiteX34" fmla="*/ 93634 w 394599"/>
                <a:gd name="connsiteY34" fmla="*/ 322533 h 396139"/>
                <a:gd name="connsiteX35" fmla="*/ 72901 w 394599"/>
                <a:gd name="connsiteY35" fmla="*/ 353314 h 396139"/>
                <a:gd name="connsiteX36" fmla="*/ 127743 w 394599"/>
                <a:gd name="connsiteY36" fmla="*/ 384764 h 396139"/>
                <a:gd name="connsiteX37" fmla="*/ 144464 w 394599"/>
                <a:gd name="connsiteY37" fmla="*/ 351306 h 396139"/>
                <a:gd name="connsiteX38" fmla="*/ 211345 w 394599"/>
                <a:gd name="connsiteY38" fmla="*/ 360005 h 396139"/>
                <a:gd name="connsiteX39" fmla="*/ 218702 w 394599"/>
                <a:gd name="connsiteY39" fmla="*/ 396140 h 396139"/>
                <a:gd name="connsiteX40" fmla="*/ 279564 w 394599"/>
                <a:gd name="connsiteY40" fmla="*/ 379411 h 396139"/>
                <a:gd name="connsiteX41" fmla="*/ 267525 w 394599"/>
                <a:gd name="connsiteY41" fmla="*/ 343945 h 396139"/>
                <a:gd name="connsiteX42" fmla="*/ 317686 w 394599"/>
                <a:gd name="connsiteY42" fmla="*/ 305134 h 396139"/>
                <a:gd name="connsiteX43" fmla="*/ 179911 w 394599"/>
                <a:gd name="connsiteY43" fmla="*/ 216806 h 396139"/>
                <a:gd name="connsiteX44" fmla="*/ 177904 w 394599"/>
                <a:gd name="connsiteY44" fmla="*/ 180672 h 396139"/>
                <a:gd name="connsiteX45" fmla="*/ 214020 w 394599"/>
                <a:gd name="connsiteY45" fmla="*/ 178664 h 396139"/>
                <a:gd name="connsiteX46" fmla="*/ 216027 w 394599"/>
                <a:gd name="connsiteY46" fmla="*/ 214799 h 396139"/>
                <a:gd name="connsiteX47" fmla="*/ 179911 w 394599"/>
                <a:gd name="connsiteY47" fmla="*/ 216806 h 3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4599" h="396139">
                  <a:moveTo>
                    <a:pt x="317686" y="305134"/>
                  </a:moveTo>
                  <a:cubicBezTo>
                    <a:pt x="318355" y="304465"/>
                    <a:pt x="319024" y="303127"/>
                    <a:pt x="320362" y="302458"/>
                  </a:cubicBezTo>
                  <a:lnTo>
                    <a:pt x="351127" y="323202"/>
                  </a:lnTo>
                  <a:cubicBezTo>
                    <a:pt x="364503" y="307142"/>
                    <a:pt x="375204" y="288406"/>
                    <a:pt x="382561" y="268331"/>
                  </a:cubicBezTo>
                  <a:lnTo>
                    <a:pt x="349121" y="251602"/>
                  </a:lnTo>
                  <a:cubicBezTo>
                    <a:pt x="357146" y="230189"/>
                    <a:pt x="359822" y="206769"/>
                    <a:pt x="357815" y="184018"/>
                  </a:cubicBezTo>
                  <a:lnTo>
                    <a:pt x="394600" y="177326"/>
                  </a:lnTo>
                  <a:cubicBezTo>
                    <a:pt x="392593" y="155913"/>
                    <a:pt x="386574" y="135169"/>
                    <a:pt x="377880" y="116433"/>
                  </a:cubicBezTo>
                  <a:lnTo>
                    <a:pt x="377880" y="116433"/>
                  </a:lnTo>
                  <a:lnTo>
                    <a:pt x="343101" y="128478"/>
                  </a:lnTo>
                  <a:cubicBezTo>
                    <a:pt x="333738" y="109741"/>
                    <a:pt x="321030" y="91674"/>
                    <a:pt x="304310" y="76953"/>
                  </a:cubicBezTo>
                  <a:cubicBezTo>
                    <a:pt x="303641" y="76284"/>
                    <a:pt x="302304" y="75614"/>
                    <a:pt x="301635" y="74276"/>
                  </a:cubicBezTo>
                  <a:lnTo>
                    <a:pt x="321699" y="43495"/>
                  </a:lnTo>
                  <a:lnTo>
                    <a:pt x="321699" y="43495"/>
                  </a:lnTo>
                  <a:cubicBezTo>
                    <a:pt x="305648" y="30112"/>
                    <a:pt x="286921" y="19405"/>
                    <a:pt x="266857" y="12045"/>
                  </a:cubicBezTo>
                  <a:lnTo>
                    <a:pt x="266857" y="12714"/>
                  </a:lnTo>
                  <a:lnTo>
                    <a:pt x="250805" y="45503"/>
                  </a:lnTo>
                  <a:cubicBezTo>
                    <a:pt x="228734" y="37473"/>
                    <a:pt x="205995" y="34796"/>
                    <a:pt x="183255" y="36804"/>
                  </a:cubicBezTo>
                  <a:lnTo>
                    <a:pt x="175898" y="669"/>
                  </a:lnTo>
                  <a:lnTo>
                    <a:pt x="175898" y="0"/>
                  </a:lnTo>
                  <a:cubicBezTo>
                    <a:pt x="154496" y="2007"/>
                    <a:pt x="133763" y="8030"/>
                    <a:pt x="114367" y="16729"/>
                  </a:cubicBezTo>
                  <a:lnTo>
                    <a:pt x="115036" y="16729"/>
                  </a:lnTo>
                  <a:lnTo>
                    <a:pt x="127075" y="51525"/>
                  </a:lnTo>
                  <a:cubicBezTo>
                    <a:pt x="108348" y="60893"/>
                    <a:pt x="90959" y="73607"/>
                    <a:pt x="76245" y="90336"/>
                  </a:cubicBezTo>
                  <a:cubicBezTo>
                    <a:pt x="75576" y="91674"/>
                    <a:pt x="74238" y="92343"/>
                    <a:pt x="73569" y="93682"/>
                  </a:cubicBezTo>
                  <a:lnTo>
                    <a:pt x="42804" y="73607"/>
                  </a:lnTo>
                  <a:lnTo>
                    <a:pt x="42804" y="73607"/>
                  </a:lnTo>
                  <a:cubicBezTo>
                    <a:pt x="29428" y="89667"/>
                    <a:pt x="18727" y="108403"/>
                    <a:pt x="11370" y="128478"/>
                  </a:cubicBezTo>
                  <a:lnTo>
                    <a:pt x="44810" y="145207"/>
                  </a:lnTo>
                  <a:cubicBezTo>
                    <a:pt x="37454" y="167289"/>
                    <a:pt x="34109" y="190040"/>
                    <a:pt x="36116" y="212791"/>
                  </a:cubicBezTo>
                  <a:lnTo>
                    <a:pt x="0" y="220152"/>
                  </a:lnTo>
                  <a:cubicBezTo>
                    <a:pt x="2006" y="241565"/>
                    <a:pt x="8026" y="262309"/>
                    <a:pt x="16720" y="281045"/>
                  </a:cubicBezTo>
                  <a:lnTo>
                    <a:pt x="52167" y="269000"/>
                  </a:lnTo>
                  <a:cubicBezTo>
                    <a:pt x="61531" y="287736"/>
                    <a:pt x="74238" y="305134"/>
                    <a:pt x="90290" y="319856"/>
                  </a:cubicBezTo>
                  <a:cubicBezTo>
                    <a:pt x="90959" y="320525"/>
                    <a:pt x="92296" y="321863"/>
                    <a:pt x="93634" y="322533"/>
                  </a:cubicBezTo>
                  <a:lnTo>
                    <a:pt x="72901" y="353314"/>
                  </a:lnTo>
                  <a:cubicBezTo>
                    <a:pt x="88952" y="366697"/>
                    <a:pt x="107679" y="377403"/>
                    <a:pt x="127743" y="384764"/>
                  </a:cubicBezTo>
                  <a:lnTo>
                    <a:pt x="144464" y="351306"/>
                  </a:lnTo>
                  <a:cubicBezTo>
                    <a:pt x="165866" y="358667"/>
                    <a:pt x="189274" y="362013"/>
                    <a:pt x="211345" y="360005"/>
                  </a:cubicBezTo>
                  <a:lnTo>
                    <a:pt x="218702" y="396140"/>
                  </a:lnTo>
                  <a:cubicBezTo>
                    <a:pt x="240104" y="394132"/>
                    <a:pt x="260168" y="388110"/>
                    <a:pt x="279564" y="379411"/>
                  </a:cubicBezTo>
                  <a:lnTo>
                    <a:pt x="267525" y="343945"/>
                  </a:lnTo>
                  <a:cubicBezTo>
                    <a:pt x="285583" y="335246"/>
                    <a:pt x="302972" y="321863"/>
                    <a:pt x="317686" y="305134"/>
                  </a:cubicBezTo>
                  <a:close/>
                  <a:moveTo>
                    <a:pt x="179911" y="216806"/>
                  </a:moveTo>
                  <a:cubicBezTo>
                    <a:pt x="169210" y="207438"/>
                    <a:pt x="168541" y="191378"/>
                    <a:pt x="177904" y="180672"/>
                  </a:cubicBezTo>
                  <a:cubicBezTo>
                    <a:pt x="187268" y="169965"/>
                    <a:pt x="203319" y="169296"/>
                    <a:pt x="214020" y="178664"/>
                  </a:cubicBezTo>
                  <a:cubicBezTo>
                    <a:pt x="224721" y="188032"/>
                    <a:pt x="225390" y="204092"/>
                    <a:pt x="216027" y="214799"/>
                  </a:cubicBezTo>
                  <a:cubicBezTo>
                    <a:pt x="206663" y="225505"/>
                    <a:pt x="190612" y="226174"/>
                    <a:pt x="179911" y="216806"/>
                  </a:cubicBezTo>
                  <a:close/>
                </a:path>
              </a:pathLst>
            </a:custGeom>
            <a:solidFill>
              <a:schemeClr val="tx1">
                <a:lumMod val="85000"/>
                <a:lumOff val="15000"/>
              </a:schemeClr>
            </a:solidFill>
            <a:ln w="6671" cap="flat">
              <a:noFill/>
              <a:prstDash val="solid"/>
              <a:miter/>
            </a:ln>
          </p:spPr>
          <p:txBody>
            <a:bodyPr rtlCol="0" anchor="ctr"/>
            <a:lstStyle/>
            <a:p>
              <a:endParaRPr lang="pt-BR"/>
            </a:p>
          </p:txBody>
        </p:sp>
        <p:sp>
          <p:nvSpPr>
            <p:cNvPr id="126" name="Freeform: Shape 125">
              <a:extLst>
                <a:ext uri="{FF2B5EF4-FFF2-40B4-BE49-F238E27FC236}">
                  <a16:creationId xmlns:a16="http://schemas.microsoft.com/office/drawing/2014/main" xmlns="" id="{15242061-4C37-FA84-D571-C254F9D56779}"/>
                </a:ext>
              </a:extLst>
            </p:cNvPr>
            <p:cNvSpPr/>
            <p:nvPr/>
          </p:nvSpPr>
          <p:spPr>
            <a:xfrm>
              <a:off x="512882" y="1336674"/>
              <a:ext cx="306985" cy="307141"/>
            </a:xfrm>
            <a:custGeom>
              <a:avLst/>
              <a:gdLst>
                <a:gd name="connsiteX0" fmla="*/ 247461 w 306985"/>
                <a:gd name="connsiteY0" fmla="*/ 237550 h 307141"/>
                <a:gd name="connsiteX1" fmla="*/ 249467 w 306985"/>
                <a:gd name="connsiteY1" fmla="*/ 235542 h 307141"/>
                <a:gd name="connsiteX2" fmla="*/ 273545 w 306985"/>
                <a:gd name="connsiteY2" fmla="*/ 251602 h 307141"/>
                <a:gd name="connsiteX3" fmla="*/ 298291 w 306985"/>
                <a:gd name="connsiteY3" fmla="*/ 209445 h 307141"/>
                <a:gd name="connsiteX4" fmla="*/ 272207 w 306985"/>
                <a:gd name="connsiteY4" fmla="*/ 196731 h 307141"/>
                <a:gd name="connsiteX5" fmla="*/ 278895 w 306985"/>
                <a:gd name="connsiteY5" fmla="*/ 144537 h 307141"/>
                <a:gd name="connsiteX6" fmla="*/ 306985 w 306985"/>
                <a:gd name="connsiteY6" fmla="*/ 138515 h 307141"/>
                <a:gd name="connsiteX7" fmla="*/ 294278 w 306985"/>
                <a:gd name="connsiteY7" fmla="*/ 91005 h 307141"/>
                <a:gd name="connsiteX8" fmla="*/ 294278 w 306985"/>
                <a:gd name="connsiteY8" fmla="*/ 91005 h 307141"/>
                <a:gd name="connsiteX9" fmla="*/ 266857 w 306985"/>
                <a:gd name="connsiteY9" fmla="*/ 100373 h 307141"/>
                <a:gd name="connsiteX10" fmla="*/ 236760 w 306985"/>
                <a:gd name="connsiteY10" fmla="*/ 60224 h 307141"/>
                <a:gd name="connsiteX11" fmla="*/ 234753 w 306985"/>
                <a:gd name="connsiteY11" fmla="*/ 58216 h 307141"/>
                <a:gd name="connsiteX12" fmla="*/ 250805 w 306985"/>
                <a:gd name="connsiteY12" fmla="*/ 33458 h 307141"/>
                <a:gd name="connsiteX13" fmla="*/ 250805 w 306985"/>
                <a:gd name="connsiteY13" fmla="*/ 33458 h 307141"/>
                <a:gd name="connsiteX14" fmla="*/ 208001 w 306985"/>
                <a:gd name="connsiteY14" fmla="*/ 8699 h 307141"/>
                <a:gd name="connsiteX15" fmla="*/ 208001 w 306985"/>
                <a:gd name="connsiteY15" fmla="*/ 9368 h 307141"/>
                <a:gd name="connsiteX16" fmla="*/ 195293 w 306985"/>
                <a:gd name="connsiteY16" fmla="*/ 34796 h 307141"/>
                <a:gd name="connsiteX17" fmla="*/ 142457 w 306985"/>
                <a:gd name="connsiteY17" fmla="*/ 28104 h 307141"/>
                <a:gd name="connsiteX18" fmla="*/ 137107 w 306985"/>
                <a:gd name="connsiteY18" fmla="*/ 0 h 307141"/>
                <a:gd name="connsiteX19" fmla="*/ 137107 w 306985"/>
                <a:gd name="connsiteY19" fmla="*/ 0 h 307141"/>
                <a:gd name="connsiteX20" fmla="*/ 89621 w 306985"/>
                <a:gd name="connsiteY20" fmla="*/ 12714 h 307141"/>
                <a:gd name="connsiteX21" fmla="*/ 89621 w 306985"/>
                <a:gd name="connsiteY21" fmla="*/ 12714 h 307141"/>
                <a:gd name="connsiteX22" fmla="*/ 98984 w 306985"/>
                <a:gd name="connsiteY22" fmla="*/ 40149 h 307141"/>
                <a:gd name="connsiteX23" fmla="*/ 59524 w 306985"/>
                <a:gd name="connsiteY23" fmla="*/ 70261 h 307141"/>
                <a:gd name="connsiteX24" fmla="*/ 57518 w 306985"/>
                <a:gd name="connsiteY24" fmla="*/ 72938 h 307141"/>
                <a:gd name="connsiteX25" fmla="*/ 33441 w 306985"/>
                <a:gd name="connsiteY25" fmla="*/ 56878 h 307141"/>
                <a:gd name="connsiteX26" fmla="*/ 33441 w 306985"/>
                <a:gd name="connsiteY26" fmla="*/ 56878 h 307141"/>
                <a:gd name="connsiteX27" fmla="*/ 8695 w 306985"/>
                <a:gd name="connsiteY27" fmla="*/ 99704 h 307141"/>
                <a:gd name="connsiteX28" fmla="*/ 34778 w 306985"/>
                <a:gd name="connsiteY28" fmla="*/ 112418 h 307141"/>
                <a:gd name="connsiteX29" fmla="*/ 28090 w 306985"/>
                <a:gd name="connsiteY29" fmla="*/ 164612 h 307141"/>
                <a:gd name="connsiteX30" fmla="*/ 0 w 306985"/>
                <a:gd name="connsiteY30" fmla="*/ 170634 h 307141"/>
                <a:gd name="connsiteX31" fmla="*/ 12707 w 306985"/>
                <a:gd name="connsiteY31" fmla="*/ 218144 h 307141"/>
                <a:gd name="connsiteX32" fmla="*/ 40129 w 306985"/>
                <a:gd name="connsiteY32" fmla="*/ 208776 h 307141"/>
                <a:gd name="connsiteX33" fmla="*/ 70225 w 306985"/>
                <a:gd name="connsiteY33" fmla="*/ 248256 h 307141"/>
                <a:gd name="connsiteX34" fmla="*/ 72901 w 306985"/>
                <a:gd name="connsiteY34" fmla="*/ 250264 h 307141"/>
                <a:gd name="connsiteX35" fmla="*/ 56180 w 306985"/>
                <a:gd name="connsiteY35" fmla="*/ 274353 h 307141"/>
                <a:gd name="connsiteX36" fmla="*/ 98984 w 306985"/>
                <a:gd name="connsiteY36" fmla="*/ 298443 h 307141"/>
                <a:gd name="connsiteX37" fmla="*/ 111692 w 306985"/>
                <a:gd name="connsiteY37" fmla="*/ 272346 h 307141"/>
                <a:gd name="connsiteX38" fmla="*/ 163859 w 306985"/>
                <a:gd name="connsiteY38" fmla="*/ 279037 h 307141"/>
                <a:gd name="connsiteX39" fmla="*/ 169879 w 306985"/>
                <a:gd name="connsiteY39" fmla="*/ 307142 h 307141"/>
                <a:gd name="connsiteX40" fmla="*/ 217364 w 306985"/>
                <a:gd name="connsiteY40" fmla="*/ 294428 h 307141"/>
                <a:gd name="connsiteX41" fmla="*/ 208001 w 306985"/>
                <a:gd name="connsiteY41" fmla="*/ 267662 h 307141"/>
                <a:gd name="connsiteX42" fmla="*/ 247461 w 306985"/>
                <a:gd name="connsiteY42" fmla="*/ 237550 h 307141"/>
                <a:gd name="connsiteX43" fmla="*/ 140451 w 306985"/>
                <a:gd name="connsiteY43" fmla="*/ 168627 h 307141"/>
                <a:gd name="connsiteX44" fmla="*/ 139113 w 306985"/>
                <a:gd name="connsiteY44" fmla="*/ 140522 h 307141"/>
                <a:gd name="connsiteX45" fmla="*/ 167203 w 306985"/>
                <a:gd name="connsiteY45" fmla="*/ 139184 h 307141"/>
                <a:gd name="connsiteX46" fmla="*/ 168541 w 306985"/>
                <a:gd name="connsiteY46" fmla="*/ 167289 h 307141"/>
                <a:gd name="connsiteX47" fmla="*/ 140451 w 306985"/>
                <a:gd name="connsiteY47" fmla="*/ 168627 h 30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985" h="307141">
                  <a:moveTo>
                    <a:pt x="247461" y="237550"/>
                  </a:moveTo>
                  <a:cubicBezTo>
                    <a:pt x="248130" y="236881"/>
                    <a:pt x="248799" y="236212"/>
                    <a:pt x="249467" y="235542"/>
                  </a:cubicBezTo>
                  <a:lnTo>
                    <a:pt x="273545" y="251602"/>
                  </a:lnTo>
                  <a:cubicBezTo>
                    <a:pt x="283577" y="238888"/>
                    <a:pt x="292271" y="224836"/>
                    <a:pt x="298291" y="209445"/>
                  </a:cubicBezTo>
                  <a:lnTo>
                    <a:pt x="272207" y="196731"/>
                  </a:lnTo>
                  <a:cubicBezTo>
                    <a:pt x="278226" y="180003"/>
                    <a:pt x="280233" y="161935"/>
                    <a:pt x="278895" y="144537"/>
                  </a:cubicBezTo>
                  <a:lnTo>
                    <a:pt x="306985" y="138515"/>
                  </a:lnTo>
                  <a:cubicBezTo>
                    <a:pt x="304979" y="121786"/>
                    <a:pt x="300966" y="105726"/>
                    <a:pt x="294278" y="91005"/>
                  </a:cubicBezTo>
                  <a:lnTo>
                    <a:pt x="294278" y="91005"/>
                  </a:lnTo>
                  <a:lnTo>
                    <a:pt x="266857" y="100373"/>
                  </a:lnTo>
                  <a:cubicBezTo>
                    <a:pt x="259500" y="85652"/>
                    <a:pt x="249467" y="72269"/>
                    <a:pt x="236760" y="60224"/>
                  </a:cubicBezTo>
                  <a:cubicBezTo>
                    <a:pt x="236091" y="59555"/>
                    <a:pt x="235422" y="58886"/>
                    <a:pt x="234753" y="58216"/>
                  </a:cubicBezTo>
                  <a:lnTo>
                    <a:pt x="250805" y="33458"/>
                  </a:lnTo>
                  <a:lnTo>
                    <a:pt x="250805" y="33458"/>
                  </a:lnTo>
                  <a:cubicBezTo>
                    <a:pt x="238098" y="23420"/>
                    <a:pt x="223384" y="14721"/>
                    <a:pt x="208001" y="8699"/>
                  </a:cubicBezTo>
                  <a:lnTo>
                    <a:pt x="208001" y="9368"/>
                  </a:lnTo>
                  <a:lnTo>
                    <a:pt x="195293" y="34796"/>
                  </a:lnTo>
                  <a:cubicBezTo>
                    <a:pt x="178573" y="28774"/>
                    <a:pt x="160515" y="26766"/>
                    <a:pt x="142457" y="28104"/>
                  </a:cubicBezTo>
                  <a:lnTo>
                    <a:pt x="137107" y="0"/>
                  </a:lnTo>
                  <a:lnTo>
                    <a:pt x="137107" y="0"/>
                  </a:lnTo>
                  <a:cubicBezTo>
                    <a:pt x="120386" y="2007"/>
                    <a:pt x="104335" y="6022"/>
                    <a:pt x="89621" y="12714"/>
                  </a:cubicBezTo>
                  <a:lnTo>
                    <a:pt x="89621" y="12714"/>
                  </a:lnTo>
                  <a:lnTo>
                    <a:pt x="98984" y="40149"/>
                  </a:lnTo>
                  <a:cubicBezTo>
                    <a:pt x="84270" y="47510"/>
                    <a:pt x="70894" y="57547"/>
                    <a:pt x="59524" y="70261"/>
                  </a:cubicBezTo>
                  <a:cubicBezTo>
                    <a:pt x="58856" y="70930"/>
                    <a:pt x="58187" y="71600"/>
                    <a:pt x="57518" y="72938"/>
                  </a:cubicBezTo>
                  <a:lnTo>
                    <a:pt x="33441" y="56878"/>
                  </a:lnTo>
                  <a:lnTo>
                    <a:pt x="33441" y="56878"/>
                  </a:lnTo>
                  <a:cubicBezTo>
                    <a:pt x="23408" y="69592"/>
                    <a:pt x="14714" y="83644"/>
                    <a:pt x="8695" y="99704"/>
                  </a:cubicBezTo>
                  <a:lnTo>
                    <a:pt x="34778" y="112418"/>
                  </a:lnTo>
                  <a:cubicBezTo>
                    <a:pt x="28759" y="129147"/>
                    <a:pt x="26753" y="147214"/>
                    <a:pt x="28090" y="164612"/>
                  </a:cubicBezTo>
                  <a:lnTo>
                    <a:pt x="0" y="170634"/>
                  </a:lnTo>
                  <a:cubicBezTo>
                    <a:pt x="2006" y="187363"/>
                    <a:pt x="6019" y="203423"/>
                    <a:pt x="12707" y="218144"/>
                  </a:cubicBezTo>
                  <a:lnTo>
                    <a:pt x="40129" y="208776"/>
                  </a:lnTo>
                  <a:cubicBezTo>
                    <a:pt x="47486" y="223498"/>
                    <a:pt x="56849" y="236881"/>
                    <a:pt x="70225" y="248256"/>
                  </a:cubicBezTo>
                  <a:cubicBezTo>
                    <a:pt x="70894" y="248926"/>
                    <a:pt x="71563" y="249595"/>
                    <a:pt x="72901" y="250264"/>
                  </a:cubicBezTo>
                  <a:lnTo>
                    <a:pt x="56180" y="274353"/>
                  </a:lnTo>
                  <a:cubicBezTo>
                    <a:pt x="68888" y="284391"/>
                    <a:pt x="82933" y="293090"/>
                    <a:pt x="98984" y="298443"/>
                  </a:cubicBezTo>
                  <a:lnTo>
                    <a:pt x="111692" y="272346"/>
                  </a:lnTo>
                  <a:cubicBezTo>
                    <a:pt x="128412" y="278368"/>
                    <a:pt x="146470" y="280376"/>
                    <a:pt x="163859" y="279037"/>
                  </a:cubicBezTo>
                  <a:lnTo>
                    <a:pt x="169879" y="307142"/>
                  </a:lnTo>
                  <a:cubicBezTo>
                    <a:pt x="186599" y="305134"/>
                    <a:pt x="202650" y="301120"/>
                    <a:pt x="217364" y="294428"/>
                  </a:cubicBezTo>
                  <a:lnTo>
                    <a:pt x="208001" y="267662"/>
                  </a:lnTo>
                  <a:cubicBezTo>
                    <a:pt x="222715" y="260301"/>
                    <a:pt x="236091" y="250264"/>
                    <a:pt x="247461" y="237550"/>
                  </a:cubicBezTo>
                  <a:close/>
                  <a:moveTo>
                    <a:pt x="140451" y="168627"/>
                  </a:moveTo>
                  <a:cubicBezTo>
                    <a:pt x="132425" y="161266"/>
                    <a:pt x="131756" y="148552"/>
                    <a:pt x="139113" y="140522"/>
                  </a:cubicBezTo>
                  <a:cubicBezTo>
                    <a:pt x="146470" y="132493"/>
                    <a:pt x="159178" y="131823"/>
                    <a:pt x="167203" y="139184"/>
                  </a:cubicBezTo>
                  <a:cubicBezTo>
                    <a:pt x="175229" y="146545"/>
                    <a:pt x="175898" y="159259"/>
                    <a:pt x="168541" y="167289"/>
                  </a:cubicBezTo>
                  <a:cubicBezTo>
                    <a:pt x="161184" y="175319"/>
                    <a:pt x="148477" y="175988"/>
                    <a:pt x="140451" y="168627"/>
                  </a:cubicBezTo>
                  <a:close/>
                </a:path>
              </a:pathLst>
            </a:custGeom>
            <a:solidFill>
              <a:schemeClr val="tx1">
                <a:lumMod val="85000"/>
                <a:lumOff val="15000"/>
              </a:schemeClr>
            </a:solidFill>
            <a:ln w="6671" cap="flat">
              <a:noFill/>
              <a:prstDash val="solid"/>
              <a:miter/>
            </a:ln>
          </p:spPr>
          <p:txBody>
            <a:bodyPr rtlCol="0" anchor="ctr"/>
            <a:lstStyle/>
            <a:p>
              <a:endParaRPr lang="pt-BR"/>
            </a:p>
          </p:txBody>
        </p:sp>
        <p:grpSp>
          <p:nvGrpSpPr>
            <p:cNvPr id="3" name="Graphic 4">
              <a:extLst>
                <a:ext uri="{FF2B5EF4-FFF2-40B4-BE49-F238E27FC236}">
                  <a16:creationId xmlns:a16="http://schemas.microsoft.com/office/drawing/2014/main" xmlns="" id="{2C353C5B-7F20-4621-4223-5D5E28D3123D}"/>
                </a:ext>
              </a:extLst>
            </p:cNvPr>
            <p:cNvGrpSpPr/>
            <p:nvPr/>
          </p:nvGrpSpPr>
          <p:grpSpPr>
            <a:xfrm>
              <a:off x="398602" y="1621821"/>
              <a:ext cx="1566699" cy="1266534"/>
              <a:chOff x="398602" y="1621821"/>
              <a:chExt cx="1566699" cy="1266534"/>
            </a:xfrm>
          </p:grpSpPr>
          <p:grpSp>
            <p:nvGrpSpPr>
              <p:cNvPr id="4" name="Graphic 4">
                <a:extLst>
                  <a:ext uri="{FF2B5EF4-FFF2-40B4-BE49-F238E27FC236}">
                    <a16:creationId xmlns:a16="http://schemas.microsoft.com/office/drawing/2014/main" xmlns="" id="{34E2F40A-966A-0462-3222-51310811A662}"/>
                  </a:ext>
                </a:extLst>
              </p:cNvPr>
              <p:cNvGrpSpPr/>
              <p:nvPr/>
            </p:nvGrpSpPr>
            <p:grpSpPr>
              <a:xfrm>
                <a:off x="398602" y="1621821"/>
                <a:ext cx="1566699" cy="1266534"/>
                <a:chOff x="398602" y="1621821"/>
                <a:chExt cx="1566699" cy="1266534"/>
              </a:xfrm>
            </p:grpSpPr>
            <p:sp>
              <p:nvSpPr>
                <p:cNvPr id="199" name="Freeform: Shape 198">
                  <a:extLst>
                    <a:ext uri="{FF2B5EF4-FFF2-40B4-BE49-F238E27FC236}">
                      <a16:creationId xmlns:a16="http://schemas.microsoft.com/office/drawing/2014/main" xmlns="" id="{D170F654-E3A9-EAF5-737A-DDDF43D895F2}"/>
                    </a:ext>
                  </a:extLst>
                </p:cNvPr>
                <p:cNvSpPr/>
                <p:nvPr/>
              </p:nvSpPr>
              <p:spPr>
                <a:xfrm>
                  <a:off x="398602" y="1621821"/>
                  <a:ext cx="1566699" cy="1266534"/>
                </a:xfrm>
                <a:custGeom>
                  <a:avLst/>
                  <a:gdLst>
                    <a:gd name="connsiteX0" fmla="*/ 1510762 w 1566699"/>
                    <a:gd name="connsiteY0" fmla="*/ 1084612 h 1266534"/>
                    <a:gd name="connsiteX1" fmla="*/ 205238 w 1566699"/>
                    <a:gd name="connsiteY1" fmla="*/ 1265953 h 1266534"/>
                    <a:gd name="connsiteX2" fmla="*/ 133006 w 1566699"/>
                    <a:gd name="connsiteY2" fmla="*/ 1211082 h 1266534"/>
                    <a:gd name="connsiteX3" fmla="*/ 581 w 1566699"/>
                    <a:gd name="connsiteY3" fmla="*/ 254191 h 1266534"/>
                    <a:gd name="connsiteX4" fmla="*/ 55424 w 1566699"/>
                    <a:gd name="connsiteY4" fmla="*/ 181923 h 1266534"/>
                    <a:gd name="connsiteX5" fmla="*/ 1361617 w 1566699"/>
                    <a:gd name="connsiteY5" fmla="*/ 582 h 1266534"/>
                    <a:gd name="connsiteX6" fmla="*/ 1433848 w 1566699"/>
                    <a:gd name="connsiteY6" fmla="*/ 55452 h 1266534"/>
                    <a:gd name="connsiteX7" fmla="*/ 1566273 w 1566699"/>
                    <a:gd name="connsiteY7" fmla="*/ 1012343 h 1266534"/>
                    <a:gd name="connsiteX8" fmla="*/ 1510762 w 1566699"/>
                    <a:gd name="connsiteY8" fmla="*/ 1084612 h 126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699" h="1266534">
                      <a:moveTo>
                        <a:pt x="1510762" y="1084612"/>
                      </a:moveTo>
                      <a:lnTo>
                        <a:pt x="205238" y="1265953"/>
                      </a:lnTo>
                      <a:cubicBezTo>
                        <a:pt x="170460" y="1270637"/>
                        <a:pt x="137688" y="1246547"/>
                        <a:pt x="133006" y="1211082"/>
                      </a:cubicBezTo>
                      <a:lnTo>
                        <a:pt x="581" y="254191"/>
                      </a:lnTo>
                      <a:cubicBezTo>
                        <a:pt x="-4100" y="219395"/>
                        <a:pt x="19977" y="186607"/>
                        <a:pt x="55424" y="181923"/>
                      </a:cubicBezTo>
                      <a:lnTo>
                        <a:pt x="1361617" y="582"/>
                      </a:lnTo>
                      <a:cubicBezTo>
                        <a:pt x="1396395" y="-4102"/>
                        <a:pt x="1429167" y="19987"/>
                        <a:pt x="1433848" y="55452"/>
                      </a:cubicBezTo>
                      <a:lnTo>
                        <a:pt x="1566273" y="1012343"/>
                      </a:lnTo>
                      <a:cubicBezTo>
                        <a:pt x="1570286" y="1047139"/>
                        <a:pt x="1545540" y="1079928"/>
                        <a:pt x="1510762" y="1084612"/>
                      </a:cubicBezTo>
                      <a:close/>
                    </a:path>
                  </a:pathLst>
                </a:custGeom>
                <a:solidFill>
                  <a:schemeClr val="tx1">
                    <a:lumMod val="75000"/>
                    <a:lumOff val="25000"/>
                  </a:schemeClr>
                </a:solidFill>
                <a:ln w="6671" cap="flat">
                  <a:solidFill>
                    <a:schemeClr val="accent2"/>
                  </a:solidFill>
                  <a:prstDash val="solid"/>
                  <a:miter/>
                </a:ln>
              </p:spPr>
              <p:txBody>
                <a:bodyPr rtlCol="0" anchor="ctr"/>
                <a:lstStyle/>
                <a:p>
                  <a:endParaRPr lang="pt-BR"/>
                </a:p>
              </p:txBody>
            </p:sp>
            <p:sp>
              <p:nvSpPr>
                <p:cNvPr id="200" name="Freeform: Shape 199">
                  <a:extLst>
                    <a:ext uri="{FF2B5EF4-FFF2-40B4-BE49-F238E27FC236}">
                      <a16:creationId xmlns:a16="http://schemas.microsoft.com/office/drawing/2014/main" xmlns="" id="{B1849B54-5171-A1AD-9EDC-240B81BB8DD9}"/>
                    </a:ext>
                  </a:extLst>
                </p:cNvPr>
                <p:cNvSpPr/>
                <p:nvPr/>
              </p:nvSpPr>
              <p:spPr>
                <a:xfrm>
                  <a:off x="492818" y="185660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1" name="Freeform: Shape 200">
                  <a:extLst>
                    <a:ext uri="{FF2B5EF4-FFF2-40B4-BE49-F238E27FC236}">
                      <a16:creationId xmlns:a16="http://schemas.microsoft.com/office/drawing/2014/main" xmlns="" id="{6D0F37B6-D132-6895-99A1-504839855275}"/>
                    </a:ext>
                  </a:extLst>
                </p:cNvPr>
                <p:cNvSpPr/>
                <p:nvPr/>
              </p:nvSpPr>
              <p:spPr>
                <a:xfrm>
                  <a:off x="606516" y="1840547"/>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2" name="Freeform: Shape 201">
                  <a:extLst>
                    <a:ext uri="{FF2B5EF4-FFF2-40B4-BE49-F238E27FC236}">
                      <a16:creationId xmlns:a16="http://schemas.microsoft.com/office/drawing/2014/main" xmlns="" id="{A8629C3E-01FC-5BAF-727D-6BEC5CC83BD5}"/>
                    </a:ext>
                  </a:extLst>
                </p:cNvPr>
                <p:cNvSpPr/>
                <p:nvPr/>
              </p:nvSpPr>
              <p:spPr>
                <a:xfrm>
                  <a:off x="720214" y="1825156"/>
                  <a:ext cx="58855" cy="58885"/>
                </a:xfrm>
                <a:custGeom>
                  <a:avLst/>
                  <a:gdLst>
                    <a:gd name="connsiteX0" fmla="*/ 58856 w 58855"/>
                    <a:gd name="connsiteY0" fmla="*/ 29443 h 58885"/>
                    <a:gd name="connsiteX1" fmla="*/ 29428 w 58855"/>
                    <a:gd name="connsiteY1" fmla="*/ 58886 h 58885"/>
                    <a:gd name="connsiteX2" fmla="*/ 0 w 58855"/>
                    <a:gd name="connsiteY2" fmla="*/ 29443 h 58885"/>
                    <a:gd name="connsiteX3" fmla="*/ 29428 w 58855"/>
                    <a:gd name="connsiteY3" fmla="*/ 0 h 58885"/>
                    <a:gd name="connsiteX4" fmla="*/ 58856 w 58855"/>
                    <a:gd name="connsiteY4" fmla="*/ 29443 h 58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55" h="58885">
                      <a:moveTo>
                        <a:pt x="58856" y="29443"/>
                      </a:moveTo>
                      <a:cubicBezTo>
                        <a:pt x="58856" y="45704"/>
                        <a:pt x="45680" y="58886"/>
                        <a:pt x="29428" y="58886"/>
                      </a:cubicBezTo>
                      <a:cubicBezTo>
                        <a:pt x="13175" y="58886"/>
                        <a:pt x="0" y="45704"/>
                        <a:pt x="0" y="29443"/>
                      </a:cubicBezTo>
                      <a:cubicBezTo>
                        <a:pt x="0" y="13182"/>
                        <a:pt x="13175" y="0"/>
                        <a:pt x="29428" y="0"/>
                      </a:cubicBezTo>
                      <a:cubicBezTo>
                        <a:pt x="45680" y="0"/>
                        <a:pt x="58856" y="13182"/>
                        <a:pt x="58856" y="29443"/>
                      </a:cubicBezTo>
                      <a:close/>
                    </a:path>
                  </a:pathLst>
                </a:custGeom>
                <a:solidFill>
                  <a:schemeClr val="accent2"/>
                </a:solidFill>
                <a:ln w="6671" cap="flat">
                  <a:noFill/>
                  <a:prstDash val="solid"/>
                  <a:miter/>
                </a:ln>
              </p:spPr>
              <p:txBody>
                <a:bodyPr rtlCol="0" anchor="ctr"/>
                <a:lstStyle/>
                <a:p>
                  <a:endParaRPr lang="pt-BR"/>
                </a:p>
              </p:txBody>
            </p:sp>
            <p:sp>
              <p:nvSpPr>
                <p:cNvPr id="203" name="Freeform: Shape 202">
                  <a:extLst>
                    <a:ext uri="{FF2B5EF4-FFF2-40B4-BE49-F238E27FC236}">
                      <a16:creationId xmlns:a16="http://schemas.microsoft.com/office/drawing/2014/main" xmlns="" id="{7EAF3C26-17E6-EBE6-B890-B26842CA9E6B}"/>
                    </a:ext>
                  </a:extLst>
                </p:cNvPr>
                <p:cNvSpPr/>
                <p:nvPr/>
              </p:nvSpPr>
              <p:spPr>
                <a:xfrm>
                  <a:off x="506863" y="1814450"/>
                  <a:ext cx="1235967" cy="171303"/>
                </a:xfrm>
                <a:custGeom>
                  <a:avLst/>
                  <a:gdLst>
                    <a:gd name="connsiteX0" fmla="*/ 0 w 1235967"/>
                    <a:gd name="connsiteY0" fmla="*/ 171304 h 171303"/>
                    <a:gd name="connsiteX1" fmla="*/ 1235967 w 1235967"/>
                    <a:gd name="connsiteY1" fmla="*/ 0 h 171303"/>
                  </a:gdLst>
                  <a:ahLst/>
                  <a:cxnLst>
                    <a:cxn ang="0">
                      <a:pos x="connsiteX0" y="connsiteY0"/>
                    </a:cxn>
                    <a:cxn ang="0">
                      <a:pos x="connsiteX1" y="connsiteY1"/>
                    </a:cxn>
                  </a:cxnLst>
                  <a:rect l="l" t="t" r="r" b="b"/>
                  <a:pathLst>
                    <a:path w="1235967" h="171303">
                      <a:moveTo>
                        <a:pt x="0" y="171304"/>
                      </a:moveTo>
                      <a:lnTo>
                        <a:pt x="1235967" y="0"/>
                      </a:lnTo>
                    </a:path>
                  </a:pathLst>
                </a:custGeom>
                <a:ln w="6671" cap="flat">
                  <a:solidFill>
                    <a:schemeClr val="accent2"/>
                  </a:solidFill>
                  <a:prstDash val="solid"/>
                  <a:miter/>
                </a:ln>
              </p:spPr>
              <p:txBody>
                <a:bodyPr rtlCol="0" anchor="ctr"/>
                <a:lstStyle/>
                <a:p>
                  <a:endParaRPr lang="pt-BR"/>
                </a:p>
              </p:txBody>
            </p:sp>
          </p:grpSp>
          <p:sp>
            <p:nvSpPr>
              <p:cNvPr id="188" name="Freeform: Shape 187">
                <a:extLst>
                  <a:ext uri="{FF2B5EF4-FFF2-40B4-BE49-F238E27FC236}">
                    <a16:creationId xmlns:a16="http://schemas.microsoft.com/office/drawing/2014/main" xmlns="" id="{9E4ACD58-3642-9AE8-97A7-084FE08653CC}"/>
                  </a:ext>
                </a:extLst>
              </p:cNvPr>
              <p:cNvSpPr/>
              <p:nvPr/>
            </p:nvSpPr>
            <p:spPr>
              <a:xfrm rot="-473512">
                <a:off x="593822" y="2092735"/>
                <a:ext cx="511627" cy="576794"/>
              </a:xfrm>
              <a:custGeom>
                <a:avLst/>
                <a:gdLst>
                  <a:gd name="connsiteX0" fmla="*/ 0 w 511627"/>
                  <a:gd name="connsiteY0" fmla="*/ 0 h 576794"/>
                  <a:gd name="connsiteX1" fmla="*/ 511627 w 511627"/>
                  <a:gd name="connsiteY1" fmla="*/ 0 h 576794"/>
                  <a:gd name="connsiteX2" fmla="*/ 511627 w 511627"/>
                  <a:gd name="connsiteY2" fmla="*/ 576794 h 576794"/>
                  <a:gd name="connsiteX3" fmla="*/ 0 w 511627"/>
                  <a:gd name="connsiteY3" fmla="*/ 576794 h 576794"/>
                </a:gdLst>
                <a:ahLst/>
                <a:cxnLst>
                  <a:cxn ang="0">
                    <a:pos x="connsiteX0" y="connsiteY0"/>
                  </a:cxn>
                  <a:cxn ang="0">
                    <a:pos x="connsiteX1" y="connsiteY1"/>
                  </a:cxn>
                  <a:cxn ang="0">
                    <a:pos x="connsiteX2" y="connsiteY2"/>
                  </a:cxn>
                  <a:cxn ang="0">
                    <a:pos x="connsiteX3" y="connsiteY3"/>
                  </a:cxn>
                </a:cxnLst>
                <a:rect l="l" t="t" r="r" b="b"/>
                <a:pathLst>
                  <a:path w="511627" h="576794">
                    <a:moveTo>
                      <a:pt x="0" y="0"/>
                    </a:moveTo>
                    <a:lnTo>
                      <a:pt x="511627" y="0"/>
                    </a:lnTo>
                    <a:lnTo>
                      <a:pt x="511627" y="576794"/>
                    </a:lnTo>
                    <a:lnTo>
                      <a:pt x="0" y="576794"/>
                    </a:lnTo>
                    <a:close/>
                  </a:path>
                </a:pathLst>
              </a:custGeom>
              <a:noFill/>
              <a:ln w="6671" cap="flat">
                <a:solidFill>
                  <a:schemeClr val="accent2"/>
                </a:solidFill>
                <a:prstDash val="solid"/>
                <a:miter/>
              </a:ln>
            </p:spPr>
            <p:txBody>
              <a:bodyPr rtlCol="0" anchor="ctr"/>
              <a:lstStyle/>
              <a:p>
                <a:endParaRPr lang="pt-BR"/>
              </a:p>
            </p:txBody>
          </p:sp>
          <p:sp>
            <p:nvSpPr>
              <p:cNvPr id="189" name="Freeform: Shape 188">
                <a:extLst>
                  <a:ext uri="{FF2B5EF4-FFF2-40B4-BE49-F238E27FC236}">
                    <a16:creationId xmlns:a16="http://schemas.microsoft.com/office/drawing/2014/main" xmlns="" id="{C07B1B2B-82C5-CB8F-6A3A-5DC9AD8A1323}"/>
                  </a:ext>
                </a:extLst>
              </p:cNvPr>
              <p:cNvSpPr/>
              <p:nvPr/>
            </p:nvSpPr>
            <p:spPr>
              <a:xfrm rot="-473512">
                <a:off x="1166350" y="2006424"/>
                <a:ext cx="591882" cy="236873"/>
              </a:xfrm>
              <a:custGeom>
                <a:avLst/>
                <a:gdLst>
                  <a:gd name="connsiteX0" fmla="*/ 0 w 591882"/>
                  <a:gd name="connsiteY0" fmla="*/ 0 h 236873"/>
                  <a:gd name="connsiteX1" fmla="*/ 591883 w 591882"/>
                  <a:gd name="connsiteY1" fmla="*/ 0 h 236873"/>
                  <a:gd name="connsiteX2" fmla="*/ 591883 w 591882"/>
                  <a:gd name="connsiteY2" fmla="*/ 236874 h 236873"/>
                  <a:gd name="connsiteX3" fmla="*/ 0 w 591882"/>
                  <a:gd name="connsiteY3" fmla="*/ 236874 h 236873"/>
                </a:gdLst>
                <a:ahLst/>
                <a:cxnLst>
                  <a:cxn ang="0">
                    <a:pos x="connsiteX0" y="connsiteY0"/>
                  </a:cxn>
                  <a:cxn ang="0">
                    <a:pos x="connsiteX1" y="connsiteY1"/>
                  </a:cxn>
                  <a:cxn ang="0">
                    <a:pos x="connsiteX2" y="connsiteY2"/>
                  </a:cxn>
                  <a:cxn ang="0">
                    <a:pos x="connsiteX3" y="connsiteY3"/>
                  </a:cxn>
                </a:cxnLst>
                <a:rect l="l" t="t" r="r" b="b"/>
                <a:pathLst>
                  <a:path w="591882" h="236873">
                    <a:moveTo>
                      <a:pt x="0" y="0"/>
                    </a:moveTo>
                    <a:lnTo>
                      <a:pt x="591883" y="0"/>
                    </a:lnTo>
                    <a:lnTo>
                      <a:pt x="591883" y="236874"/>
                    </a:lnTo>
                    <a:lnTo>
                      <a:pt x="0" y="236874"/>
                    </a:lnTo>
                    <a:close/>
                  </a:path>
                </a:pathLst>
              </a:custGeom>
              <a:noFill/>
              <a:ln w="6671" cap="flat">
                <a:solidFill>
                  <a:schemeClr val="accent2"/>
                </a:solidFill>
                <a:prstDash val="solid"/>
                <a:miter/>
              </a:ln>
            </p:spPr>
            <p:txBody>
              <a:bodyPr rtlCol="0" anchor="ctr"/>
              <a:lstStyle/>
              <a:p>
                <a:endParaRPr lang="pt-BR"/>
              </a:p>
            </p:txBody>
          </p:sp>
          <p:sp>
            <p:nvSpPr>
              <p:cNvPr id="190" name="Freeform: Shape 189">
                <a:extLst>
                  <a:ext uri="{FF2B5EF4-FFF2-40B4-BE49-F238E27FC236}">
                    <a16:creationId xmlns:a16="http://schemas.microsoft.com/office/drawing/2014/main" xmlns="" id="{7C810CF9-1148-B38E-7493-01B3AEE3AFD0}"/>
                  </a:ext>
                </a:extLst>
              </p:cNvPr>
              <p:cNvSpPr/>
              <p:nvPr/>
            </p:nvSpPr>
            <p:spPr>
              <a:xfrm>
                <a:off x="1152936" y="2047985"/>
                <a:ext cx="618652" cy="153236"/>
              </a:xfrm>
              <a:custGeom>
                <a:avLst/>
                <a:gdLst>
                  <a:gd name="connsiteX0" fmla="*/ 0 w 618652"/>
                  <a:gd name="connsiteY0" fmla="*/ 0 h 153236"/>
                  <a:gd name="connsiteX1" fmla="*/ 618652 w 618652"/>
                  <a:gd name="connsiteY1" fmla="*/ 153236 h 153236"/>
                </a:gdLst>
                <a:ahLst/>
                <a:cxnLst>
                  <a:cxn ang="0">
                    <a:pos x="connsiteX0" y="connsiteY0"/>
                  </a:cxn>
                  <a:cxn ang="0">
                    <a:pos x="connsiteX1" y="connsiteY1"/>
                  </a:cxn>
                </a:cxnLst>
                <a:rect l="l" t="t" r="r" b="b"/>
                <a:pathLst>
                  <a:path w="618652" h="153236">
                    <a:moveTo>
                      <a:pt x="0" y="0"/>
                    </a:moveTo>
                    <a:lnTo>
                      <a:pt x="618652" y="153236"/>
                    </a:lnTo>
                  </a:path>
                </a:pathLst>
              </a:custGeom>
              <a:ln w="6671" cap="flat">
                <a:solidFill>
                  <a:schemeClr val="accent2"/>
                </a:solidFill>
                <a:prstDash val="solid"/>
                <a:miter/>
              </a:ln>
            </p:spPr>
            <p:txBody>
              <a:bodyPr rtlCol="0" anchor="ctr"/>
              <a:lstStyle/>
              <a:p>
                <a:endParaRPr lang="pt-BR"/>
              </a:p>
            </p:txBody>
          </p:sp>
          <p:sp>
            <p:nvSpPr>
              <p:cNvPr id="191" name="Freeform: Shape 190">
                <a:extLst>
                  <a:ext uri="{FF2B5EF4-FFF2-40B4-BE49-F238E27FC236}">
                    <a16:creationId xmlns:a16="http://schemas.microsoft.com/office/drawing/2014/main" xmlns="" id="{98C94AF9-DCEE-B301-378A-08EAAD80E4DF}"/>
                  </a:ext>
                </a:extLst>
              </p:cNvPr>
              <p:cNvSpPr/>
              <p:nvPr/>
            </p:nvSpPr>
            <p:spPr>
              <a:xfrm>
                <a:off x="1185040" y="1967017"/>
                <a:ext cx="554446" cy="315171"/>
              </a:xfrm>
              <a:custGeom>
                <a:avLst/>
                <a:gdLst>
                  <a:gd name="connsiteX0" fmla="*/ 554446 w 554446"/>
                  <a:gd name="connsiteY0" fmla="*/ 0 h 315171"/>
                  <a:gd name="connsiteX1" fmla="*/ 0 w 554446"/>
                  <a:gd name="connsiteY1" fmla="*/ 315172 h 315171"/>
                </a:gdLst>
                <a:ahLst/>
                <a:cxnLst>
                  <a:cxn ang="0">
                    <a:pos x="connsiteX0" y="connsiteY0"/>
                  </a:cxn>
                  <a:cxn ang="0">
                    <a:pos x="connsiteX1" y="connsiteY1"/>
                  </a:cxn>
                </a:cxnLst>
                <a:rect l="l" t="t" r="r" b="b"/>
                <a:pathLst>
                  <a:path w="554446" h="315171">
                    <a:moveTo>
                      <a:pt x="554446" y="0"/>
                    </a:moveTo>
                    <a:lnTo>
                      <a:pt x="0" y="315172"/>
                    </a:lnTo>
                  </a:path>
                </a:pathLst>
              </a:custGeom>
              <a:ln w="6671" cap="flat">
                <a:solidFill>
                  <a:schemeClr val="accent2"/>
                </a:solidFill>
                <a:prstDash val="solid"/>
                <a:miter/>
              </a:ln>
            </p:spPr>
            <p:txBody>
              <a:bodyPr rtlCol="0" anchor="ctr"/>
              <a:lstStyle/>
              <a:p>
                <a:endParaRPr lang="pt-BR"/>
              </a:p>
            </p:txBody>
          </p:sp>
          <p:sp>
            <p:nvSpPr>
              <p:cNvPr id="192" name="Freeform: Shape 191">
                <a:extLst>
                  <a:ext uri="{FF2B5EF4-FFF2-40B4-BE49-F238E27FC236}">
                    <a16:creationId xmlns:a16="http://schemas.microsoft.com/office/drawing/2014/main" xmlns="" id="{367A0321-60AF-1800-6935-C5C1108197B9}"/>
                  </a:ext>
                </a:extLst>
              </p:cNvPr>
              <p:cNvSpPr/>
              <p:nvPr/>
            </p:nvSpPr>
            <p:spPr>
              <a:xfrm>
                <a:off x="556355" y="2130960"/>
                <a:ext cx="585880" cy="500527"/>
              </a:xfrm>
              <a:custGeom>
                <a:avLst/>
                <a:gdLst>
                  <a:gd name="connsiteX0" fmla="*/ 0 w 585880"/>
                  <a:gd name="connsiteY0" fmla="*/ 0 h 500527"/>
                  <a:gd name="connsiteX1" fmla="*/ 585881 w 585880"/>
                  <a:gd name="connsiteY1" fmla="*/ 500528 h 500527"/>
                </a:gdLst>
                <a:ahLst/>
                <a:cxnLst>
                  <a:cxn ang="0">
                    <a:pos x="connsiteX0" y="connsiteY0"/>
                  </a:cxn>
                  <a:cxn ang="0">
                    <a:pos x="connsiteX1" y="connsiteY1"/>
                  </a:cxn>
                </a:cxnLst>
                <a:rect l="l" t="t" r="r" b="b"/>
                <a:pathLst>
                  <a:path w="585880" h="500527">
                    <a:moveTo>
                      <a:pt x="0" y="0"/>
                    </a:moveTo>
                    <a:lnTo>
                      <a:pt x="585881" y="500528"/>
                    </a:lnTo>
                  </a:path>
                </a:pathLst>
              </a:custGeom>
              <a:ln w="6671" cap="flat">
                <a:solidFill>
                  <a:schemeClr val="accent2"/>
                </a:solidFill>
                <a:prstDash val="solid"/>
                <a:miter/>
              </a:ln>
            </p:spPr>
            <p:txBody>
              <a:bodyPr rtlCol="0" anchor="ctr"/>
              <a:lstStyle/>
              <a:p>
                <a:endParaRPr lang="pt-BR"/>
              </a:p>
            </p:txBody>
          </p:sp>
          <p:sp>
            <p:nvSpPr>
              <p:cNvPr id="193" name="Freeform: Shape 192">
                <a:extLst>
                  <a:ext uri="{FF2B5EF4-FFF2-40B4-BE49-F238E27FC236}">
                    <a16:creationId xmlns:a16="http://schemas.microsoft.com/office/drawing/2014/main" xmlns="" id="{E0A46335-ED73-54CB-2547-B07E7F7B9E17}"/>
                  </a:ext>
                </a:extLst>
              </p:cNvPr>
              <p:cNvSpPr/>
              <p:nvPr/>
            </p:nvSpPr>
            <p:spPr>
              <a:xfrm>
                <a:off x="635275" y="2060699"/>
                <a:ext cx="428040" cy="641050"/>
              </a:xfrm>
              <a:custGeom>
                <a:avLst/>
                <a:gdLst>
                  <a:gd name="connsiteX0" fmla="*/ 428041 w 428040"/>
                  <a:gd name="connsiteY0" fmla="*/ 0 h 641050"/>
                  <a:gd name="connsiteX1" fmla="*/ 0 w 428040"/>
                  <a:gd name="connsiteY1" fmla="*/ 641050 h 641050"/>
                </a:gdLst>
                <a:ahLst/>
                <a:cxnLst>
                  <a:cxn ang="0">
                    <a:pos x="connsiteX0" y="connsiteY0"/>
                  </a:cxn>
                  <a:cxn ang="0">
                    <a:pos x="connsiteX1" y="connsiteY1"/>
                  </a:cxn>
                </a:cxnLst>
                <a:rect l="l" t="t" r="r" b="b"/>
                <a:pathLst>
                  <a:path w="428040" h="641050">
                    <a:moveTo>
                      <a:pt x="428041" y="0"/>
                    </a:moveTo>
                    <a:lnTo>
                      <a:pt x="0" y="641050"/>
                    </a:lnTo>
                  </a:path>
                </a:pathLst>
              </a:custGeom>
              <a:ln w="6671" cap="flat">
                <a:solidFill>
                  <a:schemeClr val="accent2"/>
                </a:solidFill>
                <a:prstDash val="solid"/>
                <a:miter/>
              </a:ln>
            </p:spPr>
            <p:txBody>
              <a:bodyPr rtlCol="0" anchor="ctr"/>
              <a:lstStyle/>
              <a:p>
                <a:endParaRPr lang="pt-BR"/>
              </a:p>
            </p:txBody>
          </p:sp>
          <p:sp>
            <p:nvSpPr>
              <p:cNvPr id="194" name="Freeform: Shape 193">
                <a:extLst>
                  <a:ext uri="{FF2B5EF4-FFF2-40B4-BE49-F238E27FC236}">
                    <a16:creationId xmlns:a16="http://schemas.microsoft.com/office/drawing/2014/main" xmlns="" id="{7AE913C4-19AF-3E6F-BF4C-D5D27C34A5B4}"/>
                  </a:ext>
                </a:extLst>
              </p:cNvPr>
              <p:cNvSpPr/>
              <p:nvPr/>
            </p:nvSpPr>
            <p:spPr>
              <a:xfrm rot="-473512">
                <a:off x="1193778" y="231356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5" name="Freeform: Shape 194">
                <a:extLst>
                  <a:ext uri="{FF2B5EF4-FFF2-40B4-BE49-F238E27FC236}">
                    <a16:creationId xmlns:a16="http://schemas.microsoft.com/office/drawing/2014/main" xmlns="" id="{03745780-AE2B-2CEB-CC94-294C3565C59D}"/>
                  </a:ext>
                </a:extLst>
              </p:cNvPr>
              <p:cNvSpPr/>
              <p:nvPr/>
            </p:nvSpPr>
            <p:spPr>
              <a:xfrm rot="-473512">
                <a:off x="1201734" y="2373843"/>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6" name="Freeform: Shape 195">
                <a:extLst>
                  <a:ext uri="{FF2B5EF4-FFF2-40B4-BE49-F238E27FC236}">
                    <a16:creationId xmlns:a16="http://schemas.microsoft.com/office/drawing/2014/main" xmlns="" id="{0E932F01-6D71-1178-9DE5-7E3EE8442795}"/>
                  </a:ext>
                </a:extLst>
              </p:cNvPr>
              <p:cNvSpPr/>
              <p:nvPr/>
            </p:nvSpPr>
            <p:spPr>
              <a:xfrm rot="-473512">
                <a:off x="1210444" y="2434695"/>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7" name="Freeform: Shape 196">
                <a:extLst>
                  <a:ext uri="{FF2B5EF4-FFF2-40B4-BE49-F238E27FC236}">
                    <a16:creationId xmlns:a16="http://schemas.microsoft.com/office/drawing/2014/main" xmlns="" id="{13AA0D69-4D78-E02C-0773-CC9B56C6999A}"/>
                  </a:ext>
                </a:extLst>
              </p:cNvPr>
              <p:cNvSpPr/>
              <p:nvPr/>
            </p:nvSpPr>
            <p:spPr>
              <a:xfrm rot="-473512">
                <a:off x="1219153" y="2495546"/>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sp>
            <p:nvSpPr>
              <p:cNvPr id="198" name="Freeform: Shape 197">
                <a:extLst>
                  <a:ext uri="{FF2B5EF4-FFF2-40B4-BE49-F238E27FC236}">
                    <a16:creationId xmlns:a16="http://schemas.microsoft.com/office/drawing/2014/main" xmlns="" id="{588343E3-7B86-F0C7-4F2B-B751F09B905D}"/>
                  </a:ext>
                </a:extLst>
              </p:cNvPr>
              <p:cNvSpPr/>
              <p:nvPr/>
            </p:nvSpPr>
            <p:spPr>
              <a:xfrm rot="-473512">
                <a:off x="1227201" y="2556490"/>
                <a:ext cx="591882" cy="19404"/>
              </a:xfrm>
              <a:custGeom>
                <a:avLst/>
                <a:gdLst>
                  <a:gd name="connsiteX0" fmla="*/ 0 w 591882"/>
                  <a:gd name="connsiteY0" fmla="*/ 0 h 19404"/>
                  <a:gd name="connsiteX1" fmla="*/ 591883 w 591882"/>
                  <a:gd name="connsiteY1" fmla="*/ 0 h 19404"/>
                  <a:gd name="connsiteX2" fmla="*/ 591883 w 591882"/>
                  <a:gd name="connsiteY2" fmla="*/ 19405 h 19404"/>
                  <a:gd name="connsiteX3" fmla="*/ 0 w 591882"/>
                  <a:gd name="connsiteY3" fmla="*/ 19405 h 19404"/>
                </a:gdLst>
                <a:ahLst/>
                <a:cxnLst>
                  <a:cxn ang="0">
                    <a:pos x="connsiteX0" y="connsiteY0"/>
                  </a:cxn>
                  <a:cxn ang="0">
                    <a:pos x="connsiteX1" y="connsiteY1"/>
                  </a:cxn>
                  <a:cxn ang="0">
                    <a:pos x="connsiteX2" y="connsiteY2"/>
                  </a:cxn>
                  <a:cxn ang="0">
                    <a:pos x="connsiteX3" y="connsiteY3"/>
                  </a:cxn>
                </a:cxnLst>
                <a:rect l="l" t="t" r="r" b="b"/>
                <a:pathLst>
                  <a:path w="591882" h="19404">
                    <a:moveTo>
                      <a:pt x="0" y="0"/>
                    </a:moveTo>
                    <a:lnTo>
                      <a:pt x="591883" y="0"/>
                    </a:lnTo>
                    <a:lnTo>
                      <a:pt x="591883" y="19405"/>
                    </a:lnTo>
                    <a:lnTo>
                      <a:pt x="0" y="19405"/>
                    </a:lnTo>
                    <a:close/>
                  </a:path>
                </a:pathLst>
              </a:custGeom>
              <a:noFill/>
              <a:ln w="6671" cap="flat">
                <a:solidFill>
                  <a:schemeClr val="accent2"/>
                </a:solidFill>
                <a:prstDash val="solid"/>
                <a:miter/>
              </a:ln>
            </p:spPr>
            <p:txBody>
              <a:bodyPr rtlCol="0" anchor="ctr"/>
              <a:lstStyle/>
              <a:p>
                <a:endParaRPr lang="pt-BR"/>
              </a:p>
            </p:txBody>
          </p:sp>
        </p:grpSp>
        <p:grpSp>
          <p:nvGrpSpPr>
            <p:cNvPr id="5" name="Graphic 4">
              <a:extLst>
                <a:ext uri="{FF2B5EF4-FFF2-40B4-BE49-F238E27FC236}">
                  <a16:creationId xmlns:a16="http://schemas.microsoft.com/office/drawing/2014/main" xmlns="" id="{7C744DA8-5565-B054-B868-871362B44FEB}"/>
                </a:ext>
              </a:extLst>
            </p:cNvPr>
            <p:cNvGrpSpPr/>
            <p:nvPr/>
          </p:nvGrpSpPr>
          <p:grpSpPr>
            <a:xfrm>
              <a:off x="594830" y="2759649"/>
              <a:ext cx="644031" cy="420880"/>
              <a:chOff x="594830" y="2759649"/>
              <a:chExt cx="644031" cy="420880"/>
            </a:xfrm>
          </p:grpSpPr>
          <p:sp>
            <p:nvSpPr>
              <p:cNvPr id="182" name="Freeform: Shape 181">
                <a:extLst>
                  <a:ext uri="{FF2B5EF4-FFF2-40B4-BE49-F238E27FC236}">
                    <a16:creationId xmlns:a16="http://schemas.microsoft.com/office/drawing/2014/main" xmlns="" id="{EE313B62-84F3-FB46-2333-C7233B051AC2}"/>
                  </a:ext>
                </a:extLst>
              </p:cNvPr>
              <p:cNvSpPr/>
              <p:nvPr/>
            </p:nvSpPr>
            <p:spPr>
              <a:xfrm>
                <a:off x="594830" y="2759649"/>
                <a:ext cx="644031" cy="420880"/>
              </a:xfrm>
              <a:custGeom>
                <a:avLst/>
                <a:gdLst>
                  <a:gd name="connsiteX0" fmla="*/ 526004 w 644031"/>
                  <a:gd name="connsiteY0" fmla="*/ 419876 h 420880"/>
                  <a:gd name="connsiteX1" fmla="*/ 63185 w 644031"/>
                  <a:gd name="connsiteY1" fmla="*/ 346939 h 420880"/>
                  <a:gd name="connsiteX2" fmla="*/ 985 w 644031"/>
                  <a:gd name="connsiteY2" fmla="*/ 261287 h 420880"/>
                  <a:gd name="connsiteX3" fmla="*/ 32419 w 644031"/>
                  <a:gd name="connsiteY3" fmla="*/ 63217 h 420880"/>
                  <a:gd name="connsiteX4" fmla="*/ 118028 w 644031"/>
                  <a:gd name="connsiteY4" fmla="*/ 986 h 420880"/>
                  <a:gd name="connsiteX5" fmla="*/ 580846 w 644031"/>
                  <a:gd name="connsiteY5" fmla="*/ 73924 h 420880"/>
                  <a:gd name="connsiteX6" fmla="*/ 643046 w 644031"/>
                  <a:gd name="connsiteY6" fmla="*/ 159575 h 420880"/>
                  <a:gd name="connsiteX7" fmla="*/ 611612 w 644031"/>
                  <a:gd name="connsiteY7" fmla="*/ 357645 h 420880"/>
                  <a:gd name="connsiteX8" fmla="*/ 526004 w 644031"/>
                  <a:gd name="connsiteY8" fmla="*/ 419876 h 42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031" h="420880">
                    <a:moveTo>
                      <a:pt x="526004" y="419876"/>
                    </a:moveTo>
                    <a:lnTo>
                      <a:pt x="63185" y="346939"/>
                    </a:lnTo>
                    <a:cubicBezTo>
                      <a:pt x="22387" y="340247"/>
                      <a:pt x="-5703" y="302105"/>
                      <a:pt x="985" y="261287"/>
                    </a:cubicBezTo>
                    <a:lnTo>
                      <a:pt x="32419" y="63217"/>
                    </a:lnTo>
                    <a:cubicBezTo>
                      <a:pt x="39108" y="22399"/>
                      <a:pt x="77230" y="-5706"/>
                      <a:pt x="118028" y="986"/>
                    </a:cubicBezTo>
                    <a:lnTo>
                      <a:pt x="580846" y="73924"/>
                    </a:lnTo>
                    <a:cubicBezTo>
                      <a:pt x="621644" y="80615"/>
                      <a:pt x="649734" y="118757"/>
                      <a:pt x="643046" y="159575"/>
                    </a:cubicBezTo>
                    <a:lnTo>
                      <a:pt x="611612" y="357645"/>
                    </a:lnTo>
                    <a:cubicBezTo>
                      <a:pt x="605593" y="399133"/>
                      <a:pt x="566801" y="426568"/>
                      <a:pt x="526004" y="419876"/>
                    </a:cubicBezTo>
                    <a:close/>
                  </a:path>
                </a:pathLst>
              </a:custGeom>
              <a:solidFill>
                <a:schemeClr val="accent2"/>
              </a:solidFill>
              <a:ln w="6671" cap="flat">
                <a:noFill/>
                <a:prstDash val="solid"/>
                <a:miter/>
              </a:ln>
            </p:spPr>
            <p:txBody>
              <a:bodyPr rtlCol="0" anchor="ctr"/>
              <a:lstStyle/>
              <a:p>
                <a:endParaRPr lang="pt-BR"/>
              </a:p>
            </p:txBody>
          </p:sp>
          <p:grpSp>
            <p:nvGrpSpPr>
              <p:cNvPr id="6" name="Graphic 4">
                <a:extLst>
                  <a:ext uri="{FF2B5EF4-FFF2-40B4-BE49-F238E27FC236}">
                    <a16:creationId xmlns:a16="http://schemas.microsoft.com/office/drawing/2014/main" xmlns="" id="{639F5AB8-E1DD-CCDD-0D1C-877EFB6C8F44}"/>
                  </a:ext>
                </a:extLst>
              </p:cNvPr>
              <p:cNvGrpSpPr/>
              <p:nvPr/>
            </p:nvGrpSpPr>
            <p:grpSpPr>
              <a:xfrm>
                <a:off x="750311" y="2867699"/>
                <a:ext cx="332400" cy="204761"/>
                <a:chOff x="750311" y="2867699"/>
                <a:chExt cx="332400" cy="204761"/>
              </a:xfrm>
              <a:solidFill>
                <a:srgbClr val="FFFFFF"/>
              </a:solidFill>
            </p:grpSpPr>
            <p:sp>
              <p:nvSpPr>
                <p:cNvPr id="184" name="Freeform: Shape 183">
                  <a:extLst>
                    <a:ext uri="{FF2B5EF4-FFF2-40B4-BE49-F238E27FC236}">
                      <a16:creationId xmlns:a16="http://schemas.microsoft.com/office/drawing/2014/main" xmlns="" id="{BA8CC4E4-E538-6CE0-244A-D491E0ABFFBC}"/>
                    </a:ext>
                  </a:extLst>
                </p:cNvPr>
                <p:cNvSpPr/>
                <p:nvPr/>
              </p:nvSpPr>
              <p:spPr>
                <a:xfrm>
                  <a:off x="750311" y="2903394"/>
                  <a:ext cx="113531" cy="118879"/>
                </a:xfrm>
                <a:custGeom>
                  <a:avLst/>
                  <a:gdLst>
                    <a:gd name="connsiteX0" fmla="*/ 96978 w 113531"/>
                    <a:gd name="connsiteY0" fmla="*/ 110850 h 118879"/>
                    <a:gd name="connsiteX1" fmla="*/ 95640 w 113531"/>
                    <a:gd name="connsiteY1" fmla="*/ 115534 h 118879"/>
                    <a:gd name="connsiteX2" fmla="*/ 94303 w 113531"/>
                    <a:gd name="connsiteY2" fmla="*/ 118211 h 118879"/>
                    <a:gd name="connsiteX3" fmla="*/ 92965 w 113531"/>
                    <a:gd name="connsiteY3" fmla="*/ 118880 h 118879"/>
                    <a:gd name="connsiteX4" fmla="*/ 90959 w 113531"/>
                    <a:gd name="connsiteY4" fmla="*/ 117542 h 118879"/>
                    <a:gd name="connsiteX5" fmla="*/ 1338 w 113531"/>
                    <a:gd name="connsiteY5" fmla="*/ 52634 h 118879"/>
                    <a:gd name="connsiteX6" fmla="*/ 0 w 113531"/>
                    <a:gd name="connsiteY6" fmla="*/ 49288 h 118879"/>
                    <a:gd name="connsiteX7" fmla="*/ 0 w 113531"/>
                    <a:gd name="connsiteY7" fmla="*/ 42596 h 118879"/>
                    <a:gd name="connsiteX8" fmla="*/ 669 w 113531"/>
                    <a:gd name="connsiteY8" fmla="*/ 39250 h 118879"/>
                    <a:gd name="connsiteX9" fmla="*/ 2006 w 113531"/>
                    <a:gd name="connsiteY9" fmla="*/ 36574 h 118879"/>
                    <a:gd name="connsiteX10" fmla="*/ 3344 w 113531"/>
                    <a:gd name="connsiteY10" fmla="*/ 34566 h 118879"/>
                    <a:gd name="connsiteX11" fmla="*/ 4682 w 113531"/>
                    <a:gd name="connsiteY11" fmla="*/ 33897 h 118879"/>
                    <a:gd name="connsiteX12" fmla="*/ 109017 w 113531"/>
                    <a:gd name="connsiteY12" fmla="*/ 439 h 118879"/>
                    <a:gd name="connsiteX13" fmla="*/ 113029 w 113531"/>
                    <a:gd name="connsiteY13" fmla="*/ 1109 h 118879"/>
                    <a:gd name="connsiteX14" fmla="*/ 113029 w 113531"/>
                    <a:gd name="connsiteY14" fmla="*/ 8469 h 118879"/>
                    <a:gd name="connsiteX15" fmla="*/ 111692 w 113531"/>
                    <a:gd name="connsiteY15" fmla="*/ 13823 h 118879"/>
                    <a:gd name="connsiteX16" fmla="*/ 110354 w 113531"/>
                    <a:gd name="connsiteY16" fmla="*/ 17168 h 118879"/>
                    <a:gd name="connsiteX17" fmla="*/ 109017 w 113531"/>
                    <a:gd name="connsiteY17" fmla="*/ 19176 h 118879"/>
                    <a:gd name="connsiteX18" fmla="*/ 106341 w 113531"/>
                    <a:gd name="connsiteY18" fmla="*/ 20514 h 118879"/>
                    <a:gd name="connsiteX19" fmla="*/ 20733 w 113531"/>
                    <a:gd name="connsiteY19" fmla="*/ 46611 h 118879"/>
                    <a:gd name="connsiteX20" fmla="*/ 93634 w 113531"/>
                    <a:gd name="connsiteY20" fmla="*/ 97467 h 118879"/>
                    <a:gd name="connsiteX21" fmla="*/ 95640 w 113531"/>
                    <a:gd name="connsiteY21" fmla="*/ 99474 h 118879"/>
                    <a:gd name="connsiteX22" fmla="*/ 96978 w 113531"/>
                    <a:gd name="connsiteY22" fmla="*/ 101482 h 118879"/>
                    <a:gd name="connsiteX23" fmla="*/ 96978 w 113531"/>
                    <a:gd name="connsiteY23" fmla="*/ 104828 h 118879"/>
                    <a:gd name="connsiteX24" fmla="*/ 96978 w 113531"/>
                    <a:gd name="connsiteY24" fmla="*/ 110850 h 1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531" h="118879">
                      <a:moveTo>
                        <a:pt x="96978" y="110850"/>
                      </a:moveTo>
                      <a:cubicBezTo>
                        <a:pt x="96978" y="112857"/>
                        <a:pt x="96309" y="114865"/>
                        <a:pt x="95640" y="115534"/>
                      </a:cubicBezTo>
                      <a:cubicBezTo>
                        <a:pt x="94971" y="116872"/>
                        <a:pt x="94971" y="117542"/>
                        <a:pt x="94303" y="118211"/>
                      </a:cubicBezTo>
                      <a:cubicBezTo>
                        <a:pt x="93634" y="118880"/>
                        <a:pt x="92965" y="118880"/>
                        <a:pt x="92965" y="118880"/>
                      </a:cubicBezTo>
                      <a:cubicBezTo>
                        <a:pt x="92296" y="118880"/>
                        <a:pt x="91627" y="118211"/>
                        <a:pt x="90959" y="117542"/>
                      </a:cubicBezTo>
                      <a:lnTo>
                        <a:pt x="1338" y="52634"/>
                      </a:lnTo>
                      <a:cubicBezTo>
                        <a:pt x="669" y="51964"/>
                        <a:pt x="0" y="51295"/>
                        <a:pt x="0" y="49288"/>
                      </a:cubicBezTo>
                      <a:cubicBezTo>
                        <a:pt x="0" y="47950"/>
                        <a:pt x="0" y="45273"/>
                        <a:pt x="0" y="42596"/>
                      </a:cubicBezTo>
                      <a:cubicBezTo>
                        <a:pt x="0" y="41258"/>
                        <a:pt x="669" y="39920"/>
                        <a:pt x="669" y="39250"/>
                      </a:cubicBezTo>
                      <a:cubicBezTo>
                        <a:pt x="669" y="37912"/>
                        <a:pt x="1338" y="37243"/>
                        <a:pt x="2006" y="36574"/>
                      </a:cubicBezTo>
                      <a:cubicBezTo>
                        <a:pt x="2675" y="35905"/>
                        <a:pt x="2675" y="35236"/>
                        <a:pt x="3344" y="34566"/>
                      </a:cubicBezTo>
                      <a:cubicBezTo>
                        <a:pt x="4013" y="33897"/>
                        <a:pt x="4013" y="33897"/>
                        <a:pt x="4682" y="33897"/>
                      </a:cubicBezTo>
                      <a:lnTo>
                        <a:pt x="109017" y="439"/>
                      </a:lnTo>
                      <a:cubicBezTo>
                        <a:pt x="111023" y="-230"/>
                        <a:pt x="112361" y="-230"/>
                        <a:pt x="113029" y="1109"/>
                      </a:cubicBezTo>
                      <a:cubicBezTo>
                        <a:pt x="113698" y="2447"/>
                        <a:pt x="113698" y="4454"/>
                        <a:pt x="113029" y="8469"/>
                      </a:cubicBezTo>
                      <a:cubicBezTo>
                        <a:pt x="112361" y="11146"/>
                        <a:pt x="112361" y="12484"/>
                        <a:pt x="111692" y="13823"/>
                      </a:cubicBezTo>
                      <a:cubicBezTo>
                        <a:pt x="111023" y="15161"/>
                        <a:pt x="111023" y="16499"/>
                        <a:pt x="110354" y="17168"/>
                      </a:cubicBezTo>
                      <a:cubicBezTo>
                        <a:pt x="109685" y="17838"/>
                        <a:pt x="109685" y="18507"/>
                        <a:pt x="109017" y="19176"/>
                      </a:cubicBezTo>
                      <a:cubicBezTo>
                        <a:pt x="108348" y="19845"/>
                        <a:pt x="107679" y="19845"/>
                        <a:pt x="106341" y="20514"/>
                      </a:cubicBezTo>
                      <a:lnTo>
                        <a:pt x="20733" y="46611"/>
                      </a:lnTo>
                      <a:lnTo>
                        <a:pt x="93634" y="97467"/>
                      </a:lnTo>
                      <a:cubicBezTo>
                        <a:pt x="94303" y="98136"/>
                        <a:pt x="95640" y="98805"/>
                        <a:pt x="95640" y="99474"/>
                      </a:cubicBezTo>
                      <a:cubicBezTo>
                        <a:pt x="96309" y="100144"/>
                        <a:pt x="96309" y="100813"/>
                        <a:pt x="96978" y="101482"/>
                      </a:cubicBezTo>
                      <a:cubicBezTo>
                        <a:pt x="96978" y="102151"/>
                        <a:pt x="96978" y="103489"/>
                        <a:pt x="96978" y="104828"/>
                      </a:cubicBezTo>
                      <a:cubicBezTo>
                        <a:pt x="97647" y="106166"/>
                        <a:pt x="97647" y="108173"/>
                        <a:pt x="96978" y="110850"/>
                      </a:cubicBezTo>
                      <a:close/>
                    </a:path>
                  </a:pathLst>
                </a:custGeom>
                <a:solidFill>
                  <a:schemeClr val="bg1"/>
                </a:solidFill>
                <a:ln w="6671" cap="flat">
                  <a:noFill/>
                  <a:prstDash val="solid"/>
                  <a:miter/>
                </a:ln>
              </p:spPr>
              <p:txBody>
                <a:bodyPr rtlCol="0" anchor="ctr"/>
                <a:lstStyle/>
                <a:p>
                  <a:endParaRPr lang="pt-BR"/>
                </a:p>
              </p:txBody>
            </p:sp>
            <p:sp>
              <p:nvSpPr>
                <p:cNvPr id="185" name="Freeform: Shape 184">
                  <a:extLst>
                    <a:ext uri="{FF2B5EF4-FFF2-40B4-BE49-F238E27FC236}">
                      <a16:creationId xmlns:a16="http://schemas.microsoft.com/office/drawing/2014/main" xmlns="" id="{1FAE11D4-5E00-51F9-75B2-4D17F6EAF373}"/>
                    </a:ext>
                  </a:extLst>
                </p:cNvPr>
                <p:cNvSpPr/>
                <p:nvPr/>
              </p:nvSpPr>
              <p:spPr>
                <a:xfrm>
                  <a:off x="851302" y="2867699"/>
                  <a:ext cx="128412" cy="204761"/>
                </a:xfrm>
                <a:custGeom>
                  <a:avLst/>
                  <a:gdLst>
                    <a:gd name="connsiteX0" fmla="*/ 21402 w 128412"/>
                    <a:gd name="connsiteY0" fmla="*/ 201415 h 204761"/>
                    <a:gd name="connsiteX1" fmla="*/ 19396 w 128412"/>
                    <a:gd name="connsiteY1" fmla="*/ 203423 h 204761"/>
                    <a:gd name="connsiteX2" fmla="*/ 17389 w 128412"/>
                    <a:gd name="connsiteY2" fmla="*/ 204761 h 204761"/>
                    <a:gd name="connsiteX3" fmla="*/ 14045 w 128412"/>
                    <a:gd name="connsiteY3" fmla="*/ 204761 h 204761"/>
                    <a:gd name="connsiteX4" fmla="*/ 9363 w 128412"/>
                    <a:gd name="connsiteY4" fmla="*/ 204092 h 204761"/>
                    <a:gd name="connsiteX5" fmla="*/ 4013 w 128412"/>
                    <a:gd name="connsiteY5" fmla="*/ 202754 h 204761"/>
                    <a:gd name="connsiteX6" fmla="*/ 1338 w 128412"/>
                    <a:gd name="connsiteY6" fmla="*/ 200746 h 204761"/>
                    <a:gd name="connsiteX7" fmla="*/ 0 w 128412"/>
                    <a:gd name="connsiteY7" fmla="*/ 198739 h 204761"/>
                    <a:gd name="connsiteX8" fmla="*/ 669 w 128412"/>
                    <a:gd name="connsiteY8" fmla="*/ 196062 h 204761"/>
                    <a:gd name="connsiteX9" fmla="*/ 107679 w 128412"/>
                    <a:gd name="connsiteY9" fmla="*/ 3346 h 204761"/>
                    <a:gd name="connsiteX10" fmla="*/ 109685 w 128412"/>
                    <a:gd name="connsiteY10" fmla="*/ 1338 h 204761"/>
                    <a:gd name="connsiteX11" fmla="*/ 111692 w 128412"/>
                    <a:gd name="connsiteY11" fmla="*/ 0 h 204761"/>
                    <a:gd name="connsiteX12" fmla="*/ 115036 w 128412"/>
                    <a:gd name="connsiteY12" fmla="*/ 0 h 204761"/>
                    <a:gd name="connsiteX13" fmla="*/ 119718 w 128412"/>
                    <a:gd name="connsiteY13" fmla="*/ 669 h 204761"/>
                    <a:gd name="connsiteX14" fmla="*/ 124399 w 128412"/>
                    <a:gd name="connsiteY14" fmla="*/ 2007 h 204761"/>
                    <a:gd name="connsiteX15" fmla="*/ 127075 w 128412"/>
                    <a:gd name="connsiteY15" fmla="*/ 3346 h 204761"/>
                    <a:gd name="connsiteX16" fmla="*/ 128412 w 128412"/>
                    <a:gd name="connsiteY16" fmla="*/ 5353 h 204761"/>
                    <a:gd name="connsiteX17" fmla="*/ 127743 w 128412"/>
                    <a:gd name="connsiteY17" fmla="*/ 8030 h 204761"/>
                    <a:gd name="connsiteX18" fmla="*/ 21402 w 128412"/>
                    <a:gd name="connsiteY18" fmla="*/ 201415 h 2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8412" h="204761">
                      <a:moveTo>
                        <a:pt x="21402" y="201415"/>
                      </a:moveTo>
                      <a:cubicBezTo>
                        <a:pt x="20733" y="202754"/>
                        <a:pt x="20064" y="203423"/>
                        <a:pt x="19396" y="203423"/>
                      </a:cubicBezTo>
                      <a:cubicBezTo>
                        <a:pt x="18727" y="204092"/>
                        <a:pt x="18058" y="204092"/>
                        <a:pt x="17389" y="204761"/>
                      </a:cubicBezTo>
                      <a:cubicBezTo>
                        <a:pt x="16720" y="204761"/>
                        <a:pt x="15383" y="204761"/>
                        <a:pt x="14045" y="204761"/>
                      </a:cubicBezTo>
                      <a:cubicBezTo>
                        <a:pt x="12707" y="204761"/>
                        <a:pt x="11370" y="204761"/>
                        <a:pt x="9363" y="204092"/>
                      </a:cubicBezTo>
                      <a:cubicBezTo>
                        <a:pt x="7357" y="204092"/>
                        <a:pt x="5351" y="203423"/>
                        <a:pt x="4013" y="202754"/>
                      </a:cubicBezTo>
                      <a:cubicBezTo>
                        <a:pt x="2675" y="202085"/>
                        <a:pt x="2006" y="201415"/>
                        <a:pt x="1338" y="200746"/>
                      </a:cubicBezTo>
                      <a:cubicBezTo>
                        <a:pt x="669" y="200077"/>
                        <a:pt x="0" y="199408"/>
                        <a:pt x="0" y="198739"/>
                      </a:cubicBezTo>
                      <a:cubicBezTo>
                        <a:pt x="0" y="198070"/>
                        <a:pt x="0" y="196732"/>
                        <a:pt x="669" y="196062"/>
                      </a:cubicBezTo>
                      <a:lnTo>
                        <a:pt x="107679" y="3346"/>
                      </a:lnTo>
                      <a:cubicBezTo>
                        <a:pt x="108348" y="2007"/>
                        <a:pt x="109017" y="1338"/>
                        <a:pt x="109685" y="1338"/>
                      </a:cubicBezTo>
                      <a:cubicBezTo>
                        <a:pt x="110354" y="669"/>
                        <a:pt x="111023" y="669"/>
                        <a:pt x="111692" y="0"/>
                      </a:cubicBezTo>
                      <a:cubicBezTo>
                        <a:pt x="112361" y="0"/>
                        <a:pt x="113698" y="0"/>
                        <a:pt x="115036" y="0"/>
                      </a:cubicBezTo>
                      <a:cubicBezTo>
                        <a:pt x="116374" y="0"/>
                        <a:pt x="117711" y="0"/>
                        <a:pt x="119718" y="669"/>
                      </a:cubicBezTo>
                      <a:cubicBezTo>
                        <a:pt x="121724" y="669"/>
                        <a:pt x="123730" y="1338"/>
                        <a:pt x="124399" y="2007"/>
                      </a:cubicBezTo>
                      <a:cubicBezTo>
                        <a:pt x="125737" y="2677"/>
                        <a:pt x="126406" y="3346"/>
                        <a:pt x="127075" y="3346"/>
                      </a:cubicBezTo>
                      <a:cubicBezTo>
                        <a:pt x="127743" y="3346"/>
                        <a:pt x="128412" y="4684"/>
                        <a:pt x="128412" y="5353"/>
                      </a:cubicBezTo>
                      <a:cubicBezTo>
                        <a:pt x="128412" y="6022"/>
                        <a:pt x="128412" y="7361"/>
                        <a:pt x="127743" y="8030"/>
                      </a:cubicBezTo>
                      <a:lnTo>
                        <a:pt x="21402" y="201415"/>
                      </a:lnTo>
                      <a:close/>
                    </a:path>
                  </a:pathLst>
                </a:custGeom>
                <a:solidFill>
                  <a:schemeClr val="bg1"/>
                </a:solidFill>
                <a:ln w="6671" cap="flat">
                  <a:noFill/>
                  <a:prstDash val="solid"/>
                  <a:miter/>
                </a:ln>
              </p:spPr>
              <p:txBody>
                <a:bodyPr rtlCol="0" anchor="ctr"/>
                <a:lstStyle/>
                <a:p>
                  <a:endParaRPr lang="pt-BR"/>
                </a:p>
              </p:txBody>
            </p:sp>
            <p:sp>
              <p:nvSpPr>
                <p:cNvPr id="186" name="Freeform: Shape 185">
                  <a:extLst>
                    <a:ext uri="{FF2B5EF4-FFF2-40B4-BE49-F238E27FC236}">
                      <a16:creationId xmlns:a16="http://schemas.microsoft.com/office/drawing/2014/main" xmlns="" id="{1DDAAF23-A744-0DCA-67CC-541D6CE04DB2}"/>
                    </a:ext>
                  </a:extLst>
                </p:cNvPr>
                <p:cNvSpPr/>
                <p:nvPr/>
              </p:nvSpPr>
              <p:spPr>
                <a:xfrm>
                  <a:off x="969013" y="2921901"/>
                  <a:ext cx="113698" cy="120076"/>
                </a:xfrm>
                <a:custGeom>
                  <a:avLst/>
                  <a:gdLst>
                    <a:gd name="connsiteX0" fmla="*/ 113698 w 113698"/>
                    <a:gd name="connsiteY0" fmla="*/ 76953 h 120076"/>
                    <a:gd name="connsiteX1" fmla="*/ 113029 w 113698"/>
                    <a:gd name="connsiteY1" fmla="*/ 80968 h 120076"/>
                    <a:gd name="connsiteX2" fmla="*/ 111692 w 113698"/>
                    <a:gd name="connsiteY2" fmla="*/ 83644 h 120076"/>
                    <a:gd name="connsiteX3" fmla="*/ 110354 w 113698"/>
                    <a:gd name="connsiteY3" fmla="*/ 85652 h 120076"/>
                    <a:gd name="connsiteX4" fmla="*/ 109017 w 113698"/>
                    <a:gd name="connsiteY4" fmla="*/ 86321 h 120076"/>
                    <a:gd name="connsiteX5" fmla="*/ 4682 w 113698"/>
                    <a:gd name="connsiteY5" fmla="*/ 119779 h 120076"/>
                    <a:gd name="connsiteX6" fmla="*/ 2006 w 113698"/>
                    <a:gd name="connsiteY6" fmla="*/ 119779 h 120076"/>
                    <a:gd name="connsiteX7" fmla="*/ 669 w 113698"/>
                    <a:gd name="connsiteY7" fmla="*/ 118440 h 120076"/>
                    <a:gd name="connsiteX8" fmla="*/ 0 w 113698"/>
                    <a:gd name="connsiteY8" fmla="*/ 115764 h 120076"/>
                    <a:gd name="connsiteX9" fmla="*/ 669 w 113698"/>
                    <a:gd name="connsiteY9" fmla="*/ 111080 h 120076"/>
                    <a:gd name="connsiteX10" fmla="*/ 1338 w 113698"/>
                    <a:gd name="connsiteY10" fmla="*/ 105726 h 120076"/>
                    <a:gd name="connsiteX11" fmla="*/ 2675 w 113698"/>
                    <a:gd name="connsiteY11" fmla="*/ 102381 h 120076"/>
                    <a:gd name="connsiteX12" fmla="*/ 4013 w 113698"/>
                    <a:gd name="connsiteY12" fmla="*/ 100373 h 120076"/>
                    <a:gd name="connsiteX13" fmla="*/ 6688 w 113698"/>
                    <a:gd name="connsiteY13" fmla="*/ 99035 h 120076"/>
                    <a:gd name="connsiteX14" fmla="*/ 92296 w 113698"/>
                    <a:gd name="connsiteY14" fmla="*/ 72269 h 120076"/>
                    <a:gd name="connsiteX15" fmla="*/ 19396 w 113698"/>
                    <a:gd name="connsiteY15" fmla="*/ 21413 h 120076"/>
                    <a:gd name="connsiteX16" fmla="*/ 17389 w 113698"/>
                    <a:gd name="connsiteY16" fmla="*/ 19406 h 120076"/>
                    <a:gd name="connsiteX17" fmla="*/ 16052 w 113698"/>
                    <a:gd name="connsiteY17" fmla="*/ 17398 h 120076"/>
                    <a:gd name="connsiteX18" fmla="*/ 16052 w 113698"/>
                    <a:gd name="connsiteY18" fmla="*/ 14052 h 120076"/>
                    <a:gd name="connsiteX19" fmla="*/ 16720 w 113698"/>
                    <a:gd name="connsiteY19" fmla="*/ 8030 h 120076"/>
                    <a:gd name="connsiteX20" fmla="*/ 18058 w 113698"/>
                    <a:gd name="connsiteY20" fmla="*/ 3346 h 120076"/>
                    <a:gd name="connsiteX21" fmla="*/ 19396 w 113698"/>
                    <a:gd name="connsiteY21" fmla="*/ 669 h 120076"/>
                    <a:gd name="connsiteX22" fmla="*/ 20733 w 113698"/>
                    <a:gd name="connsiteY22" fmla="*/ 0 h 120076"/>
                    <a:gd name="connsiteX23" fmla="*/ 22740 w 113698"/>
                    <a:gd name="connsiteY23" fmla="*/ 1338 h 120076"/>
                    <a:gd name="connsiteX24" fmla="*/ 112361 w 113698"/>
                    <a:gd name="connsiteY24" fmla="*/ 65577 h 120076"/>
                    <a:gd name="connsiteX25" fmla="*/ 113698 w 113698"/>
                    <a:gd name="connsiteY25" fmla="*/ 68923 h 120076"/>
                    <a:gd name="connsiteX26" fmla="*/ 113698 w 113698"/>
                    <a:gd name="connsiteY26" fmla="*/ 76953 h 12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698" h="120076">
                      <a:moveTo>
                        <a:pt x="113698" y="76953"/>
                      </a:moveTo>
                      <a:cubicBezTo>
                        <a:pt x="113698" y="78291"/>
                        <a:pt x="113029" y="79629"/>
                        <a:pt x="113029" y="80968"/>
                      </a:cubicBezTo>
                      <a:cubicBezTo>
                        <a:pt x="112361" y="82306"/>
                        <a:pt x="112361" y="82975"/>
                        <a:pt x="111692" y="83644"/>
                      </a:cubicBezTo>
                      <a:cubicBezTo>
                        <a:pt x="111023" y="84314"/>
                        <a:pt x="111023" y="84983"/>
                        <a:pt x="110354" y="85652"/>
                      </a:cubicBezTo>
                      <a:cubicBezTo>
                        <a:pt x="109685" y="86321"/>
                        <a:pt x="109685" y="86321"/>
                        <a:pt x="109017" y="86321"/>
                      </a:cubicBezTo>
                      <a:lnTo>
                        <a:pt x="4682" y="119779"/>
                      </a:lnTo>
                      <a:cubicBezTo>
                        <a:pt x="4013" y="119779"/>
                        <a:pt x="2675" y="120448"/>
                        <a:pt x="2006" y="119779"/>
                      </a:cubicBezTo>
                      <a:cubicBezTo>
                        <a:pt x="1338" y="119779"/>
                        <a:pt x="669" y="119110"/>
                        <a:pt x="669" y="118440"/>
                      </a:cubicBezTo>
                      <a:cubicBezTo>
                        <a:pt x="669" y="117771"/>
                        <a:pt x="0" y="117102"/>
                        <a:pt x="0" y="115764"/>
                      </a:cubicBezTo>
                      <a:cubicBezTo>
                        <a:pt x="0" y="114425"/>
                        <a:pt x="0" y="113087"/>
                        <a:pt x="669" y="111080"/>
                      </a:cubicBezTo>
                      <a:cubicBezTo>
                        <a:pt x="1338" y="109072"/>
                        <a:pt x="1338" y="107065"/>
                        <a:pt x="1338" y="105726"/>
                      </a:cubicBezTo>
                      <a:cubicBezTo>
                        <a:pt x="1338" y="104388"/>
                        <a:pt x="2006" y="103050"/>
                        <a:pt x="2675" y="102381"/>
                      </a:cubicBezTo>
                      <a:cubicBezTo>
                        <a:pt x="3344" y="101712"/>
                        <a:pt x="3344" y="101042"/>
                        <a:pt x="4013" y="100373"/>
                      </a:cubicBezTo>
                      <a:cubicBezTo>
                        <a:pt x="4682" y="99704"/>
                        <a:pt x="5351" y="99704"/>
                        <a:pt x="6688" y="99035"/>
                      </a:cubicBezTo>
                      <a:lnTo>
                        <a:pt x="92296" y="72269"/>
                      </a:lnTo>
                      <a:lnTo>
                        <a:pt x="19396" y="21413"/>
                      </a:lnTo>
                      <a:cubicBezTo>
                        <a:pt x="18727" y="20744"/>
                        <a:pt x="17389" y="20075"/>
                        <a:pt x="17389" y="19406"/>
                      </a:cubicBezTo>
                      <a:cubicBezTo>
                        <a:pt x="16720" y="18736"/>
                        <a:pt x="16720" y="18067"/>
                        <a:pt x="16052" y="17398"/>
                      </a:cubicBezTo>
                      <a:cubicBezTo>
                        <a:pt x="16052" y="16729"/>
                        <a:pt x="16052" y="15391"/>
                        <a:pt x="16052" y="14052"/>
                      </a:cubicBezTo>
                      <a:cubicBezTo>
                        <a:pt x="16052" y="12714"/>
                        <a:pt x="16720" y="10707"/>
                        <a:pt x="16720" y="8030"/>
                      </a:cubicBezTo>
                      <a:cubicBezTo>
                        <a:pt x="17389" y="6022"/>
                        <a:pt x="17389" y="4015"/>
                        <a:pt x="18058" y="3346"/>
                      </a:cubicBezTo>
                      <a:cubicBezTo>
                        <a:pt x="18727" y="2007"/>
                        <a:pt x="18727" y="1338"/>
                        <a:pt x="19396" y="669"/>
                      </a:cubicBezTo>
                      <a:cubicBezTo>
                        <a:pt x="20064" y="0"/>
                        <a:pt x="20064" y="0"/>
                        <a:pt x="20733" y="0"/>
                      </a:cubicBezTo>
                      <a:cubicBezTo>
                        <a:pt x="21402" y="0"/>
                        <a:pt x="22071" y="669"/>
                        <a:pt x="22740" y="1338"/>
                      </a:cubicBezTo>
                      <a:lnTo>
                        <a:pt x="112361" y="65577"/>
                      </a:lnTo>
                      <a:cubicBezTo>
                        <a:pt x="113029" y="66246"/>
                        <a:pt x="113698" y="66915"/>
                        <a:pt x="113698" y="68923"/>
                      </a:cubicBezTo>
                      <a:cubicBezTo>
                        <a:pt x="113698" y="72269"/>
                        <a:pt x="113698" y="74276"/>
                        <a:pt x="113698" y="76953"/>
                      </a:cubicBezTo>
                      <a:close/>
                    </a:path>
                  </a:pathLst>
                </a:custGeom>
                <a:solidFill>
                  <a:schemeClr val="bg1"/>
                </a:solidFill>
                <a:ln w="6671" cap="flat">
                  <a:noFill/>
                  <a:prstDash val="solid"/>
                  <a:miter/>
                </a:ln>
              </p:spPr>
              <p:txBody>
                <a:bodyPr rtlCol="0" anchor="ctr"/>
                <a:lstStyle/>
                <a:p>
                  <a:endParaRPr lang="pt-BR"/>
                </a:p>
              </p:txBody>
            </p:sp>
          </p:grpSp>
        </p:grpSp>
        <p:grpSp>
          <p:nvGrpSpPr>
            <p:cNvPr id="7" name="Graphic 4">
              <a:extLst>
                <a:ext uri="{FF2B5EF4-FFF2-40B4-BE49-F238E27FC236}">
                  <a16:creationId xmlns:a16="http://schemas.microsoft.com/office/drawing/2014/main" xmlns="" id="{1F221ADD-E59D-397C-ADBE-75A19C036419}"/>
                </a:ext>
              </a:extLst>
            </p:cNvPr>
            <p:cNvGrpSpPr/>
            <p:nvPr/>
          </p:nvGrpSpPr>
          <p:grpSpPr>
            <a:xfrm>
              <a:off x="242682" y="2377180"/>
              <a:ext cx="2051352" cy="2835237"/>
              <a:chOff x="242682" y="2377180"/>
              <a:chExt cx="2051352" cy="2835237"/>
            </a:xfrm>
          </p:grpSpPr>
          <p:sp>
            <p:nvSpPr>
              <p:cNvPr id="130" name="Freeform: Shape 129">
                <a:extLst>
                  <a:ext uri="{FF2B5EF4-FFF2-40B4-BE49-F238E27FC236}">
                    <a16:creationId xmlns:a16="http://schemas.microsoft.com/office/drawing/2014/main" xmlns="" id="{4E0EB0D5-0FAE-1D7A-23D1-A7153BF5F859}"/>
                  </a:ext>
                </a:extLst>
              </p:cNvPr>
              <p:cNvSpPr/>
              <p:nvPr/>
            </p:nvSpPr>
            <p:spPr>
              <a:xfrm>
                <a:off x="1015383" y="3553502"/>
                <a:ext cx="230695" cy="126352"/>
              </a:xfrm>
              <a:custGeom>
                <a:avLst/>
                <a:gdLst>
                  <a:gd name="connsiteX0" fmla="*/ 220487 w 230695"/>
                  <a:gd name="connsiteY0" fmla="*/ 73018 h 126352"/>
                  <a:gd name="connsiteX1" fmla="*/ 84049 w 230695"/>
                  <a:gd name="connsiteY1" fmla="*/ 124543 h 126352"/>
                  <a:gd name="connsiteX2" fmla="*/ 11817 w 230695"/>
                  <a:gd name="connsiteY2" fmla="*/ 66996 h 126352"/>
                  <a:gd name="connsiteX3" fmla="*/ 3791 w 230695"/>
                  <a:gd name="connsiteY3" fmla="*/ 12794 h 126352"/>
                  <a:gd name="connsiteX4" fmla="*/ 23187 w 230695"/>
                  <a:gd name="connsiteY4" fmla="*/ 749 h 126352"/>
                  <a:gd name="connsiteX5" fmla="*/ 177683 w 230695"/>
                  <a:gd name="connsiteY5" fmla="*/ 3426 h 126352"/>
                  <a:gd name="connsiteX6" fmla="*/ 220487 w 230695"/>
                  <a:gd name="connsiteY6" fmla="*/ 73018 h 12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95" h="126352">
                    <a:moveTo>
                      <a:pt x="220487" y="73018"/>
                    </a:moveTo>
                    <a:cubicBezTo>
                      <a:pt x="182364" y="82386"/>
                      <a:pt x="101438" y="114506"/>
                      <a:pt x="84049" y="124543"/>
                    </a:cubicBezTo>
                    <a:cubicBezTo>
                      <a:pt x="65991" y="134580"/>
                      <a:pt x="22518" y="101123"/>
                      <a:pt x="11817" y="66996"/>
                    </a:cubicBezTo>
                    <a:cubicBezTo>
                      <a:pt x="4460" y="44244"/>
                      <a:pt x="-5572" y="22162"/>
                      <a:pt x="3791" y="12794"/>
                    </a:cubicBezTo>
                    <a:cubicBezTo>
                      <a:pt x="9142" y="8110"/>
                      <a:pt x="13154" y="2088"/>
                      <a:pt x="23187" y="749"/>
                    </a:cubicBezTo>
                    <a:cubicBezTo>
                      <a:pt x="51946" y="-1927"/>
                      <a:pt x="177683" y="3426"/>
                      <a:pt x="177683" y="3426"/>
                    </a:cubicBezTo>
                    <a:cubicBezTo>
                      <a:pt x="177683" y="3426"/>
                      <a:pt x="258609" y="63650"/>
                      <a:pt x="220487" y="73018"/>
                    </a:cubicBezTo>
                    <a:close/>
                  </a:path>
                </a:pathLst>
              </a:custGeom>
              <a:solidFill>
                <a:srgbClr val="D98A7A"/>
              </a:solidFill>
              <a:ln w="6671" cap="flat">
                <a:noFill/>
                <a:prstDash val="solid"/>
                <a:miter/>
              </a:ln>
            </p:spPr>
            <p:txBody>
              <a:bodyPr rtlCol="0" anchor="ctr"/>
              <a:lstStyle/>
              <a:p>
                <a:endParaRPr lang="pt-BR"/>
              </a:p>
            </p:txBody>
          </p:sp>
          <p:sp>
            <p:nvSpPr>
              <p:cNvPr id="131" name="Freeform: Shape 130">
                <a:extLst>
                  <a:ext uri="{FF2B5EF4-FFF2-40B4-BE49-F238E27FC236}">
                    <a16:creationId xmlns:a16="http://schemas.microsoft.com/office/drawing/2014/main" xmlns="" id="{CAFE7AFD-ED3C-DFFB-D4F5-4E46F821B7A8}"/>
                  </a:ext>
                </a:extLst>
              </p:cNvPr>
              <p:cNvSpPr/>
              <p:nvPr/>
            </p:nvSpPr>
            <p:spPr>
              <a:xfrm>
                <a:off x="878028" y="3557597"/>
                <a:ext cx="176592" cy="142530"/>
              </a:xfrm>
              <a:custGeom>
                <a:avLst/>
                <a:gdLst>
                  <a:gd name="connsiteX0" fmla="*/ 63563 w 176592"/>
                  <a:gd name="connsiteY0" fmla="*/ 42157 h 142530"/>
                  <a:gd name="connsiteX1" fmla="*/ 150509 w 176592"/>
                  <a:gd name="connsiteY1" fmla="*/ 0 h 142530"/>
                  <a:gd name="connsiteX2" fmla="*/ 149171 w 176592"/>
                  <a:gd name="connsiteY2" fmla="*/ 50856 h 142530"/>
                  <a:gd name="connsiteX3" fmla="*/ 176593 w 176592"/>
                  <a:gd name="connsiteY3" fmla="*/ 121786 h 142530"/>
                  <a:gd name="connsiteX4" fmla="*/ 113055 w 176592"/>
                  <a:gd name="connsiteY4" fmla="*/ 142530 h 142530"/>
                  <a:gd name="connsiteX5" fmla="*/ 1364 w 176592"/>
                  <a:gd name="connsiteY5" fmla="*/ 107065 h 142530"/>
                  <a:gd name="connsiteX6" fmla="*/ 63563 w 176592"/>
                  <a:gd name="connsiteY6" fmla="*/ 42157 h 14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2" h="142530">
                    <a:moveTo>
                      <a:pt x="63563" y="42157"/>
                    </a:moveTo>
                    <a:lnTo>
                      <a:pt x="150509" y="0"/>
                    </a:lnTo>
                    <a:lnTo>
                      <a:pt x="149171" y="50856"/>
                    </a:lnTo>
                    <a:lnTo>
                      <a:pt x="176593" y="121786"/>
                    </a:lnTo>
                    <a:lnTo>
                      <a:pt x="113055" y="142530"/>
                    </a:lnTo>
                    <a:cubicBezTo>
                      <a:pt x="113055" y="142530"/>
                      <a:pt x="19422" y="138515"/>
                      <a:pt x="1364" y="107065"/>
                    </a:cubicBezTo>
                    <a:cubicBezTo>
                      <a:pt x="-10675" y="84983"/>
                      <a:pt x="60888" y="44164"/>
                      <a:pt x="63563" y="42157"/>
                    </a:cubicBezTo>
                    <a:close/>
                  </a:path>
                </a:pathLst>
              </a:custGeom>
              <a:solidFill>
                <a:srgbClr val="D98A7A"/>
              </a:solidFill>
              <a:ln w="6671" cap="flat">
                <a:noFill/>
                <a:prstDash val="solid"/>
                <a:miter/>
              </a:ln>
            </p:spPr>
            <p:txBody>
              <a:bodyPr rtlCol="0" anchor="ctr"/>
              <a:lstStyle/>
              <a:p>
                <a:endParaRPr lang="pt-BR"/>
              </a:p>
            </p:txBody>
          </p:sp>
          <p:sp>
            <p:nvSpPr>
              <p:cNvPr id="132" name="Freeform: Shape 131">
                <a:extLst>
                  <a:ext uri="{FF2B5EF4-FFF2-40B4-BE49-F238E27FC236}">
                    <a16:creationId xmlns:a16="http://schemas.microsoft.com/office/drawing/2014/main" xmlns="" id="{07738014-1D41-1A4D-2CED-7CACBD6178ED}"/>
                  </a:ext>
                </a:extLst>
              </p:cNvPr>
              <p:cNvSpPr/>
              <p:nvPr/>
            </p:nvSpPr>
            <p:spPr>
              <a:xfrm>
                <a:off x="1408782" y="2377180"/>
                <a:ext cx="885252" cy="1261941"/>
              </a:xfrm>
              <a:custGeom>
                <a:avLst/>
                <a:gdLst>
                  <a:gd name="connsiteX0" fmla="*/ 731991 w 885252"/>
                  <a:gd name="connsiteY0" fmla="*/ 1260716 h 1261941"/>
                  <a:gd name="connsiteX1" fmla="*/ 873111 w 885252"/>
                  <a:gd name="connsiteY1" fmla="*/ 1184433 h 1261941"/>
                  <a:gd name="connsiteX2" fmla="*/ 847027 w 885252"/>
                  <a:gd name="connsiteY2" fmla="*/ 1031866 h 1261941"/>
                  <a:gd name="connsiteX3" fmla="*/ 845690 w 885252"/>
                  <a:gd name="connsiteY3" fmla="*/ 1021159 h 1261941"/>
                  <a:gd name="connsiteX4" fmla="*/ 782821 w 885252"/>
                  <a:gd name="connsiteY4" fmla="*/ 813052 h 1261941"/>
                  <a:gd name="connsiteX5" fmla="*/ 778140 w 885252"/>
                  <a:gd name="connsiteY5" fmla="*/ 801007 h 1261941"/>
                  <a:gd name="connsiteX6" fmla="*/ 721959 w 885252"/>
                  <a:gd name="connsiteY6" fmla="*/ 640410 h 1261941"/>
                  <a:gd name="connsiteX7" fmla="*/ 719953 w 885252"/>
                  <a:gd name="connsiteY7" fmla="*/ 625020 h 1261941"/>
                  <a:gd name="connsiteX8" fmla="*/ 697213 w 885252"/>
                  <a:gd name="connsiteY8" fmla="*/ 400853 h 1261941"/>
                  <a:gd name="connsiteX9" fmla="*/ 695207 w 885252"/>
                  <a:gd name="connsiteY9" fmla="*/ 386131 h 1261941"/>
                  <a:gd name="connsiteX10" fmla="*/ 742023 w 885252"/>
                  <a:gd name="connsiteY10" fmla="*/ 212820 h 1261941"/>
                  <a:gd name="connsiteX11" fmla="*/ 603579 w 885252"/>
                  <a:gd name="connsiteY11" fmla="*/ 119808 h 1261941"/>
                  <a:gd name="connsiteX12" fmla="*/ 592878 w 885252"/>
                  <a:gd name="connsiteY12" fmla="*/ 108432 h 1261941"/>
                  <a:gd name="connsiteX13" fmla="*/ 494563 w 885252"/>
                  <a:gd name="connsiteY13" fmla="*/ 25457 h 1261941"/>
                  <a:gd name="connsiteX14" fmla="*/ 366819 w 885252"/>
                  <a:gd name="connsiteY14" fmla="*/ 100402 h 1261941"/>
                  <a:gd name="connsiteX15" fmla="*/ 351437 w 885252"/>
                  <a:gd name="connsiteY15" fmla="*/ 94380 h 1261941"/>
                  <a:gd name="connsiteX16" fmla="*/ 245764 w 885252"/>
                  <a:gd name="connsiteY16" fmla="*/ 29 h 1261941"/>
                  <a:gd name="connsiteX17" fmla="*/ 146111 w 885252"/>
                  <a:gd name="connsiteY17" fmla="*/ 101741 h 1261941"/>
                  <a:gd name="connsiteX18" fmla="*/ 132066 w 885252"/>
                  <a:gd name="connsiteY18" fmla="*/ 109771 h 1261941"/>
                  <a:gd name="connsiteX19" fmla="*/ 71873 w 885252"/>
                  <a:gd name="connsiteY19" fmla="*/ 97057 h 1261941"/>
                  <a:gd name="connsiteX20" fmla="*/ 33750 w 885252"/>
                  <a:gd name="connsiteY20" fmla="*/ 125830 h 1261941"/>
                  <a:gd name="connsiteX21" fmla="*/ 42445 w 885252"/>
                  <a:gd name="connsiteY21" fmla="*/ 226873 h 1261941"/>
                  <a:gd name="connsiteX22" fmla="*/ 85249 w 885252"/>
                  <a:gd name="connsiteY22" fmla="*/ 265684 h 1261941"/>
                  <a:gd name="connsiteX23" fmla="*/ 91268 w 885252"/>
                  <a:gd name="connsiteY23" fmla="*/ 275052 h 1261941"/>
                  <a:gd name="connsiteX24" fmla="*/ 77223 w 885252"/>
                  <a:gd name="connsiteY24" fmla="*/ 296465 h 1261941"/>
                  <a:gd name="connsiteX25" fmla="*/ 31744 w 885252"/>
                  <a:gd name="connsiteY25" fmla="*/ 398845 h 1261941"/>
                  <a:gd name="connsiteX26" fmla="*/ 67191 w 885252"/>
                  <a:gd name="connsiteY26" fmla="*/ 475798 h 1261941"/>
                  <a:gd name="connsiteX27" fmla="*/ 62509 w 885252"/>
                  <a:gd name="connsiteY27" fmla="*/ 491189 h 1261941"/>
                  <a:gd name="connsiteX28" fmla="*/ 37094 w 885252"/>
                  <a:gd name="connsiteY28" fmla="*/ 509256 h 1261941"/>
                  <a:gd name="connsiteX29" fmla="*/ 25724 w 885252"/>
                  <a:gd name="connsiteY29" fmla="*/ 568811 h 1261941"/>
                  <a:gd name="connsiteX30" fmla="*/ 47795 w 885252"/>
                  <a:gd name="connsiteY30" fmla="*/ 627696 h 1261941"/>
                  <a:gd name="connsiteX31" fmla="*/ 105313 w 885252"/>
                  <a:gd name="connsiteY31" fmla="*/ 641079 h 1261941"/>
                  <a:gd name="connsiteX32" fmla="*/ 2985 w 885252"/>
                  <a:gd name="connsiteY32" fmla="*/ 766211 h 1261941"/>
                  <a:gd name="connsiteX33" fmla="*/ 21712 w 885252"/>
                  <a:gd name="connsiteY33" fmla="*/ 797662 h 1261941"/>
                  <a:gd name="connsiteX34" fmla="*/ 49802 w 885252"/>
                  <a:gd name="connsiteY34" fmla="*/ 809037 h 1261941"/>
                  <a:gd name="connsiteX35" fmla="*/ 195603 w 885252"/>
                  <a:gd name="connsiteY35" fmla="*/ 815059 h 1261941"/>
                  <a:gd name="connsiteX36" fmla="*/ 166175 w 885252"/>
                  <a:gd name="connsiteY36" fmla="*/ 799000 h 126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5252" h="1261941">
                    <a:moveTo>
                      <a:pt x="731991" y="1260716"/>
                    </a:moveTo>
                    <a:cubicBezTo>
                      <a:pt x="788840" y="1268746"/>
                      <a:pt x="848365" y="1236627"/>
                      <a:pt x="873111" y="1184433"/>
                    </a:cubicBezTo>
                    <a:cubicBezTo>
                      <a:pt x="896519" y="1134915"/>
                      <a:pt x="885150" y="1070677"/>
                      <a:pt x="847027" y="1031866"/>
                    </a:cubicBezTo>
                    <a:cubicBezTo>
                      <a:pt x="844352" y="1029189"/>
                      <a:pt x="843683" y="1024505"/>
                      <a:pt x="845690" y="1021159"/>
                    </a:cubicBezTo>
                    <a:cubicBezTo>
                      <a:pt x="882474" y="950229"/>
                      <a:pt x="852378" y="851863"/>
                      <a:pt x="782821" y="813052"/>
                    </a:cubicBezTo>
                    <a:cubicBezTo>
                      <a:pt x="778140" y="810375"/>
                      <a:pt x="776133" y="805691"/>
                      <a:pt x="778140" y="801007"/>
                    </a:cubicBezTo>
                    <a:cubicBezTo>
                      <a:pt x="802217" y="744129"/>
                      <a:pt x="776133" y="669853"/>
                      <a:pt x="721959" y="640410"/>
                    </a:cubicBezTo>
                    <a:cubicBezTo>
                      <a:pt x="715940" y="637064"/>
                      <a:pt x="715271" y="629704"/>
                      <a:pt x="719953" y="625020"/>
                    </a:cubicBezTo>
                    <a:cubicBezTo>
                      <a:pt x="782821" y="566803"/>
                      <a:pt x="770783" y="445017"/>
                      <a:pt x="697213" y="400853"/>
                    </a:cubicBezTo>
                    <a:cubicBezTo>
                      <a:pt x="691862" y="397507"/>
                      <a:pt x="691194" y="390815"/>
                      <a:pt x="695207" y="386131"/>
                    </a:cubicBezTo>
                    <a:cubicBezTo>
                      <a:pt x="737342" y="339960"/>
                      <a:pt x="760082" y="273044"/>
                      <a:pt x="742023" y="212820"/>
                    </a:cubicBezTo>
                    <a:cubicBezTo>
                      <a:pt x="724634" y="154604"/>
                      <a:pt x="661766" y="110440"/>
                      <a:pt x="603579" y="119808"/>
                    </a:cubicBezTo>
                    <a:cubicBezTo>
                      <a:pt x="596891" y="121146"/>
                      <a:pt x="591540" y="115124"/>
                      <a:pt x="592878" y="108432"/>
                    </a:cubicBezTo>
                    <a:cubicBezTo>
                      <a:pt x="602242" y="63599"/>
                      <a:pt x="544055" y="17427"/>
                      <a:pt x="494563" y="25457"/>
                    </a:cubicBezTo>
                    <a:cubicBezTo>
                      <a:pt x="445070" y="32818"/>
                      <a:pt x="406279" y="68952"/>
                      <a:pt x="366819" y="100402"/>
                    </a:cubicBezTo>
                    <a:cubicBezTo>
                      <a:pt x="360800" y="105086"/>
                      <a:pt x="352105" y="101741"/>
                      <a:pt x="351437" y="94380"/>
                    </a:cubicBezTo>
                    <a:cubicBezTo>
                      <a:pt x="345417" y="43524"/>
                      <a:pt x="297931" y="-1309"/>
                      <a:pt x="245764" y="29"/>
                    </a:cubicBezTo>
                    <a:cubicBezTo>
                      <a:pt x="193597" y="2037"/>
                      <a:pt x="148786" y="50216"/>
                      <a:pt x="146111" y="101741"/>
                    </a:cubicBezTo>
                    <a:cubicBezTo>
                      <a:pt x="146111" y="109101"/>
                      <a:pt x="138085" y="113785"/>
                      <a:pt x="132066" y="109771"/>
                    </a:cubicBezTo>
                    <a:cubicBezTo>
                      <a:pt x="115345" y="100402"/>
                      <a:pt x="87255" y="91703"/>
                      <a:pt x="71873" y="97057"/>
                    </a:cubicBezTo>
                    <a:cubicBezTo>
                      <a:pt x="44451" y="107094"/>
                      <a:pt x="41107" y="115793"/>
                      <a:pt x="33750" y="125830"/>
                    </a:cubicBezTo>
                    <a:cubicBezTo>
                      <a:pt x="12348" y="154604"/>
                      <a:pt x="17030" y="201445"/>
                      <a:pt x="42445" y="226873"/>
                    </a:cubicBezTo>
                    <a:cubicBezTo>
                      <a:pt x="55821" y="240256"/>
                      <a:pt x="71873" y="252300"/>
                      <a:pt x="85249" y="265684"/>
                    </a:cubicBezTo>
                    <a:cubicBezTo>
                      <a:pt x="87924" y="268360"/>
                      <a:pt x="90599" y="271037"/>
                      <a:pt x="91268" y="275052"/>
                    </a:cubicBezTo>
                    <a:cubicBezTo>
                      <a:pt x="93275" y="283751"/>
                      <a:pt x="84580" y="291111"/>
                      <a:pt x="77223" y="296465"/>
                    </a:cubicBezTo>
                    <a:cubicBezTo>
                      <a:pt x="46458" y="320554"/>
                      <a:pt x="29068" y="360034"/>
                      <a:pt x="31744" y="398845"/>
                    </a:cubicBezTo>
                    <a:cubicBezTo>
                      <a:pt x="33750" y="427619"/>
                      <a:pt x="47126" y="455054"/>
                      <a:pt x="67191" y="475798"/>
                    </a:cubicBezTo>
                    <a:cubicBezTo>
                      <a:pt x="72541" y="481151"/>
                      <a:pt x="69866" y="489181"/>
                      <a:pt x="62509" y="491189"/>
                    </a:cubicBezTo>
                    <a:cubicBezTo>
                      <a:pt x="52477" y="493865"/>
                      <a:pt x="43114" y="500557"/>
                      <a:pt x="37094" y="509256"/>
                    </a:cubicBezTo>
                    <a:cubicBezTo>
                      <a:pt x="25056" y="525985"/>
                      <a:pt x="23718" y="548067"/>
                      <a:pt x="25724" y="568811"/>
                    </a:cubicBezTo>
                    <a:cubicBezTo>
                      <a:pt x="27731" y="590224"/>
                      <a:pt x="33081" y="611636"/>
                      <a:pt x="47795" y="627696"/>
                    </a:cubicBezTo>
                    <a:cubicBezTo>
                      <a:pt x="61840" y="643087"/>
                      <a:pt x="86586" y="651117"/>
                      <a:pt x="105313" y="641079"/>
                    </a:cubicBezTo>
                    <a:cubicBezTo>
                      <a:pt x="42445" y="637064"/>
                      <a:pt x="-13736" y="705318"/>
                      <a:pt x="2985" y="766211"/>
                    </a:cubicBezTo>
                    <a:cubicBezTo>
                      <a:pt x="6329" y="778256"/>
                      <a:pt x="11679" y="790301"/>
                      <a:pt x="21712" y="797662"/>
                    </a:cubicBezTo>
                    <a:cubicBezTo>
                      <a:pt x="29737" y="803684"/>
                      <a:pt x="39770" y="807030"/>
                      <a:pt x="49802" y="809037"/>
                    </a:cubicBezTo>
                    <a:cubicBezTo>
                      <a:pt x="97287" y="820413"/>
                      <a:pt x="147448" y="822420"/>
                      <a:pt x="195603" y="815059"/>
                    </a:cubicBezTo>
                    <a:cubicBezTo>
                      <a:pt x="188915" y="805691"/>
                      <a:pt x="177545" y="799669"/>
                      <a:pt x="166175" y="799000"/>
                    </a:cubicBezTo>
                  </a:path>
                </a:pathLst>
              </a:custGeom>
              <a:solidFill>
                <a:schemeClr val="tx1"/>
              </a:solidFill>
              <a:ln w="6671" cap="flat">
                <a:noFill/>
                <a:prstDash val="solid"/>
                <a:miter/>
              </a:ln>
            </p:spPr>
            <p:txBody>
              <a:bodyPr rtlCol="0" anchor="ctr"/>
              <a:lstStyle/>
              <a:p>
                <a:endParaRPr lang="pt-BR"/>
              </a:p>
            </p:txBody>
          </p:sp>
          <p:sp>
            <p:nvSpPr>
              <p:cNvPr id="133" name="Freeform: Shape 132">
                <a:extLst>
                  <a:ext uri="{FF2B5EF4-FFF2-40B4-BE49-F238E27FC236}">
                    <a16:creationId xmlns:a16="http://schemas.microsoft.com/office/drawing/2014/main" xmlns="" id="{13751D0E-9AE5-E151-9A27-3598D2DA1998}"/>
                  </a:ext>
                </a:extLst>
              </p:cNvPr>
              <p:cNvSpPr/>
              <p:nvPr/>
            </p:nvSpPr>
            <p:spPr>
              <a:xfrm>
                <a:off x="380457" y="3855377"/>
                <a:ext cx="1485434" cy="1310868"/>
              </a:xfrm>
              <a:custGeom>
                <a:avLst/>
                <a:gdLst>
                  <a:gd name="connsiteX0" fmla="*/ 1205870 w 1485434"/>
                  <a:gd name="connsiteY0" fmla="*/ 102375 h 1310868"/>
                  <a:gd name="connsiteX1" fmla="*/ 636042 w 1485434"/>
                  <a:gd name="connsiteY1" fmla="*/ 6017 h 1310868"/>
                  <a:gd name="connsiteX2" fmla="*/ 418008 w 1485434"/>
                  <a:gd name="connsiteY2" fmla="*/ 119773 h 1310868"/>
                  <a:gd name="connsiteX3" fmla="*/ 284915 w 1485434"/>
                  <a:gd name="connsiteY3" fmla="*/ 1129528 h 1310868"/>
                  <a:gd name="connsiteX4" fmla="*/ 278895 w 1485434"/>
                  <a:gd name="connsiteY4" fmla="*/ 1169007 h 1310868"/>
                  <a:gd name="connsiteX5" fmla="*/ 0 w 1485434"/>
                  <a:gd name="connsiteY5" fmla="*/ 1310868 h 1310868"/>
                  <a:gd name="connsiteX6" fmla="*/ 424028 w 1485434"/>
                  <a:gd name="connsiteY6" fmla="*/ 1310868 h 1310868"/>
                  <a:gd name="connsiteX7" fmla="*/ 393931 w 1485434"/>
                  <a:gd name="connsiteY7" fmla="*/ 1186406 h 1310868"/>
                  <a:gd name="connsiteX8" fmla="*/ 648749 w 1485434"/>
                  <a:gd name="connsiteY8" fmla="*/ 346617 h 1310868"/>
                  <a:gd name="connsiteX9" fmla="*/ 1230617 w 1485434"/>
                  <a:gd name="connsiteY9" fmla="*/ 465726 h 1310868"/>
                  <a:gd name="connsiteX10" fmla="*/ 1485435 w 1485434"/>
                  <a:gd name="connsiteY10" fmla="*/ 392119 h 1310868"/>
                  <a:gd name="connsiteX11" fmla="*/ 1205870 w 1485434"/>
                  <a:gd name="connsiteY11" fmla="*/ 102375 h 131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5434" h="1310868">
                    <a:moveTo>
                      <a:pt x="1205870" y="102375"/>
                    </a:moveTo>
                    <a:lnTo>
                      <a:pt x="636042" y="6017"/>
                    </a:lnTo>
                    <a:cubicBezTo>
                      <a:pt x="636042" y="6017"/>
                      <a:pt x="454124" y="-39486"/>
                      <a:pt x="418008" y="119773"/>
                    </a:cubicBezTo>
                    <a:cubicBezTo>
                      <a:pt x="375873" y="305129"/>
                      <a:pt x="284915" y="1129528"/>
                      <a:pt x="284915" y="1129528"/>
                    </a:cubicBezTo>
                    <a:lnTo>
                      <a:pt x="278895" y="1169007"/>
                    </a:lnTo>
                    <a:lnTo>
                      <a:pt x="0" y="1310868"/>
                    </a:lnTo>
                    <a:lnTo>
                      <a:pt x="424028" y="1310868"/>
                    </a:lnTo>
                    <a:lnTo>
                      <a:pt x="393931" y="1186406"/>
                    </a:lnTo>
                    <a:lnTo>
                      <a:pt x="648749" y="346617"/>
                    </a:lnTo>
                    <a:cubicBezTo>
                      <a:pt x="648749" y="346617"/>
                      <a:pt x="1085484" y="465726"/>
                      <a:pt x="1230617" y="465726"/>
                    </a:cubicBezTo>
                    <a:cubicBezTo>
                      <a:pt x="1375749" y="465726"/>
                      <a:pt x="1485435" y="414870"/>
                      <a:pt x="1485435" y="392119"/>
                    </a:cubicBezTo>
                    <a:cubicBezTo>
                      <a:pt x="1484766" y="368699"/>
                      <a:pt x="1309537" y="91000"/>
                      <a:pt x="1205870" y="102375"/>
                    </a:cubicBezTo>
                    <a:close/>
                  </a:path>
                </a:pathLst>
              </a:custGeom>
              <a:solidFill>
                <a:schemeClr val="accent1">
                  <a:lumMod val="50000"/>
                </a:schemeClr>
              </a:solidFill>
              <a:ln w="6671" cap="flat">
                <a:noFill/>
                <a:prstDash val="solid"/>
                <a:miter/>
              </a:ln>
            </p:spPr>
            <p:txBody>
              <a:bodyPr rtlCol="0" anchor="ctr"/>
              <a:lstStyle/>
              <a:p>
                <a:endParaRPr lang="pt-BR"/>
              </a:p>
            </p:txBody>
          </p:sp>
          <p:grpSp>
            <p:nvGrpSpPr>
              <p:cNvPr id="9" name="Graphic 4">
                <a:extLst>
                  <a:ext uri="{FF2B5EF4-FFF2-40B4-BE49-F238E27FC236}">
                    <a16:creationId xmlns:a16="http://schemas.microsoft.com/office/drawing/2014/main" xmlns="" id="{D1EDFCC3-A6B0-ED75-AD25-14FCADD6089B}"/>
                  </a:ext>
                </a:extLst>
              </p:cNvPr>
              <p:cNvGrpSpPr/>
              <p:nvPr/>
            </p:nvGrpSpPr>
            <p:grpSpPr>
              <a:xfrm>
                <a:off x="1119496" y="3441059"/>
                <a:ext cx="1138207" cy="1751283"/>
                <a:chOff x="1119496" y="3441059"/>
                <a:chExt cx="1138207" cy="1751283"/>
              </a:xfrm>
            </p:grpSpPr>
            <p:sp>
              <p:nvSpPr>
                <p:cNvPr id="165" name="Freeform: Shape 164">
                  <a:extLst>
                    <a:ext uri="{FF2B5EF4-FFF2-40B4-BE49-F238E27FC236}">
                      <a16:creationId xmlns:a16="http://schemas.microsoft.com/office/drawing/2014/main" xmlns="" id="{4D6769C2-1C33-0A84-2671-A3CBD893992B}"/>
                    </a:ext>
                  </a:extLst>
                </p:cNvPr>
                <p:cNvSpPr/>
                <p:nvPr/>
              </p:nvSpPr>
              <p:spPr>
                <a:xfrm>
                  <a:off x="2055955" y="3628528"/>
                  <a:ext cx="201748" cy="879269"/>
                </a:xfrm>
                <a:custGeom>
                  <a:avLst/>
                  <a:gdLst>
                    <a:gd name="connsiteX0" fmla="*/ 44021 w 201748"/>
                    <a:gd name="connsiteY0" fmla="*/ 879269 h 879269"/>
                    <a:gd name="connsiteX1" fmla="*/ 138993 w 201748"/>
                    <a:gd name="connsiteY1" fmla="*/ 847150 h 879269"/>
                    <a:gd name="connsiteX2" fmla="*/ 200524 w 201748"/>
                    <a:gd name="connsiteY2" fmla="*/ 641719 h 879269"/>
                    <a:gd name="connsiteX3" fmla="*/ 138993 w 201748"/>
                    <a:gd name="connsiteY3" fmla="*/ 438965 h 879269"/>
                    <a:gd name="connsiteX4" fmla="*/ 62748 w 201748"/>
                    <a:gd name="connsiteY4" fmla="*/ 8030 h 879269"/>
                    <a:gd name="connsiteX5" fmla="*/ 8574 w 201748"/>
                    <a:gd name="connsiteY5" fmla="*/ 0 h 879269"/>
                    <a:gd name="connsiteX6" fmla="*/ 87494 w 201748"/>
                    <a:gd name="connsiteY6" fmla="*/ 457033 h 879269"/>
                    <a:gd name="connsiteX7" fmla="*/ 145681 w 201748"/>
                    <a:gd name="connsiteY7" fmla="*/ 644396 h 879269"/>
                    <a:gd name="connsiteX8" fmla="*/ 103546 w 201748"/>
                    <a:gd name="connsiteY8" fmla="*/ 807000 h 879269"/>
                    <a:gd name="connsiteX9" fmla="*/ 30645 w 201748"/>
                    <a:gd name="connsiteY9" fmla="*/ 826406 h 879269"/>
                    <a:gd name="connsiteX10" fmla="*/ 19944 w 201748"/>
                    <a:gd name="connsiteY10" fmla="*/ 876593 h 879269"/>
                    <a:gd name="connsiteX11" fmla="*/ 44021 w 201748"/>
                    <a:gd name="connsiteY11" fmla="*/ 879269 h 8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748" h="879269">
                      <a:moveTo>
                        <a:pt x="44021" y="879269"/>
                      </a:moveTo>
                      <a:cubicBezTo>
                        <a:pt x="68099" y="879269"/>
                        <a:pt x="106221" y="873916"/>
                        <a:pt x="138993" y="847150"/>
                      </a:cubicBezTo>
                      <a:cubicBezTo>
                        <a:pt x="186479" y="808339"/>
                        <a:pt x="207212" y="739416"/>
                        <a:pt x="200524" y="641719"/>
                      </a:cubicBezTo>
                      <a:cubicBezTo>
                        <a:pt x="195842" y="576142"/>
                        <a:pt x="168421" y="509227"/>
                        <a:pt x="138993" y="438965"/>
                      </a:cubicBezTo>
                      <a:cubicBezTo>
                        <a:pt x="89501" y="320525"/>
                        <a:pt x="33989" y="186025"/>
                        <a:pt x="62748" y="8030"/>
                      </a:cubicBezTo>
                      <a:lnTo>
                        <a:pt x="8574" y="0"/>
                      </a:lnTo>
                      <a:cubicBezTo>
                        <a:pt x="-22860" y="191378"/>
                        <a:pt x="38671" y="338592"/>
                        <a:pt x="87494" y="457033"/>
                      </a:cubicBezTo>
                      <a:cubicBezTo>
                        <a:pt x="116253" y="526625"/>
                        <a:pt x="141668" y="586849"/>
                        <a:pt x="145681" y="644396"/>
                      </a:cubicBezTo>
                      <a:cubicBezTo>
                        <a:pt x="151032" y="723356"/>
                        <a:pt x="136986" y="779565"/>
                        <a:pt x="103546" y="807000"/>
                      </a:cubicBezTo>
                      <a:cubicBezTo>
                        <a:pt x="72111" y="833097"/>
                        <a:pt x="32652" y="826406"/>
                        <a:pt x="30645" y="826406"/>
                      </a:cubicBezTo>
                      <a:lnTo>
                        <a:pt x="19944" y="876593"/>
                      </a:lnTo>
                      <a:cubicBezTo>
                        <a:pt x="20613" y="877262"/>
                        <a:pt x="29976" y="879269"/>
                        <a:pt x="44021" y="879269"/>
                      </a:cubicBezTo>
                      <a:close/>
                    </a:path>
                  </a:pathLst>
                </a:custGeom>
                <a:solidFill>
                  <a:srgbClr val="13243A"/>
                </a:solidFill>
                <a:ln w="6671" cap="flat">
                  <a:noFill/>
                  <a:prstDash val="solid"/>
                  <a:miter/>
                </a:ln>
              </p:spPr>
              <p:txBody>
                <a:bodyPr rtlCol="0" anchor="ctr"/>
                <a:lstStyle/>
                <a:p>
                  <a:endParaRPr lang="pt-BR"/>
                </a:p>
              </p:txBody>
            </p:sp>
            <p:grpSp>
              <p:nvGrpSpPr>
                <p:cNvPr id="10" name="Graphic 4">
                  <a:extLst>
                    <a:ext uri="{FF2B5EF4-FFF2-40B4-BE49-F238E27FC236}">
                      <a16:creationId xmlns:a16="http://schemas.microsoft.com/office/drawing/2014/main" xmlns="" id="{114C1445-A25E-D683-AA61-2A31627FE31A}"/>
                    </a:ext>
                  </a:extLst>
                </p:cNvPr>
                <p:cNvGrpSpPr/>
                <p:nvPr/>
              </p:nvGrpSpPr>
              <p:grpSpPr>
                <a:xfrm>
                  <a:off x="1156281" y="4672409"/>
                  <a:ext cx="889521" cy="519933"/>
                  <a:chOff x="1156281" y="4672409"/>
                  <a:chExt cx="889521" cy="519933"/>
                </a:xfrm>
              </p:grpSpPr>
              <p:sp>
                <p:nvSpPr>
                  <p:cNvPr id="175" name="Freeform: Shape 174">
                    <a:extLst>
                      <a:ext uri="{FF2B5EF4-FFF2-40B4-BE49-F238E27FC236}">
                        <a16:creationId xmlns:a16="http://schemas.microsoft.com/office/drawing/2014/main" xmlns="" id="{684F508F-982E-03F3-2830-961846F0B888}"/>
                      </a:ext>
                    </a:extLst>
                  </p:cNvPr>
                  <p:cNvSpPr/>
                  <p:nvPr/>
                </p:nvSpPr>
                <p:spPr>
                  <a:xfrm>
                    <a:off x="1592347" y="4672409"/>
                    <a:ext cx="93633" cy="328554"/>
                  </a:xfrm>
                  <a:custGeom>
                    <a:avLst/>
                    <a:gdLst>
                      <a:gd name="connsiteX0" fmla="*/ 0 w 93633"/>
                      <a:gd name="connsiteY0" fmla="*/ 0 h 328554"/>
                      <a:gd name="connsiteX1" fmla="*/ 93634 w 93633"/>
                      <a:gd name="connsiteY1" fmla="*/ 0 h 328554"/>
                      <a:gd name="connsiteX2" fmla="*/ 93634 w 93633"/>
                      <a:gd name="connsiteY2" fmla="*/ 328555 h 328554"/>
                      <a:gd name="connsiteX3" fmla="*/ 0 w 93633"/>
                      <a:gd name="connsiteY3" fmla="*/ 328555 h 328554"/>
                    </a:gdLst>
                    <a:ahLst/>
                    <a:cxnLst>
                      <a:cxn ang="0">
                        <a:pos x="connsiteX0" y="connsiteY0"/>
                      </a:cxn>
                      <a:cxn ang="0">
                        <a:pos x="connsiteX1" y="connsiteY1"/>
                      </a:cxn>
                      <a:cxn ang="0">
                        <a:pos x="connsiteX2" y="connsiteY2"/>
                      </a:cxn>
                      <a:cxn ang="0">
                        <a:pos x="connsiteX3" y="connsiteY3"/>
                      </a:cxn>
                    </a:cxnLst>
                    <a:rect l="l" t="t" r="r" b="b"/>
                    <a:pathLst>
                      <a:path w="93633" h="328554">
                        <a:moveTo>
                          <a:pt x="0" y="0"/>
                        </a:moveTo>
                        <a:lnTo>
                          <a:pt x="93634" y="0"/>
                        </a:lnTo>
                        <a:lnTo>
                          <a:pt x="93634" y="328555"/>
                        </a:lnTo>
                        <a:lnTo>
                          <a:pt x="0" y="328555"/>
                        </a:lnTo>
                        <a:close/>
                      </a:path>
                    </a:pathLst>
                  </a:custGeom>
                  <a:solidFill>
                    <a:srgbClr val="13243A"/>
                  </a:solidFill>
                  <a:ln w="6671" cap="flat">
                    <a:noFill/>
                    <a:prstDash val="solid"/>
                    <a:miter/>
                  </a:ln>
                </p:spPr>
                <p:txBody>
                  <a:bodyPr rtlCol="0" anchor="ctr"/>
                  <a:lstStyle/>
                  <a:p>
                    <a:endParaRPr lang="pt-BR"/>
                  </a:p>
                </p:txBody>
              </p:sp>
              <p:grpSp>
                <p:nvGrpSpPr>
                  <p:cNvPr id="11" name="Graphic 4">
                    <a:extLst>
                      <a:ext uri="{FF2B5EF4-FFF2-40B4-BE49-F238E27FC236}">
                        <a16:creationId xmlns:a16="http://schemas.microsoft.com/office/drawing/2014/main" xmlns="" id="{5621BC8C-FB82-D1D7-00CA-A1B5BAD7D96F}"/>
                      </a:ext>
                    </a:extLst>
                  </p:cNvPr>
                  <p:cNvGrpSpPr/>
                  <p:nvPr/>
                </p:nvGrpSpPr>
                <p:grpSpPr>
                  <a:xfrm>
                    <a:off x="1250810" y="4931372"/>
                    <a:ext cx="776707" cy="201415"/>
                    <a:chOff x="1250810" y="4931372"/>
                    <a:chExt cx="776707" cy="201415"/>
                  </a:xfrm>
                  <a:solidFill>
                    <a:srgbClr val="13243A"/>
                  </a:solidFill>
                </p:grpSpPr>
                <p:sp>
                  <p:nvSpPr>
                    <p:cNvPr id="180" name="Freeform: Shape 179">
                      <a:extLst>
                        <a:ext uri="{FF2B5EF4-FFF2-40B4-BE49-F238E27FC236}">
                          <a16:creationId xmlns:a16="http://schemas.microsoft.com/office/drawing/2014/main" xmlns="" id="{BF3BD1FF-5EA4-627B-82CA-57130F165832}"/>
                        </a:ext>
                      </a:extLst>
                    </p:cNvPr>
                    <p:cNvSpPr/>
                    <p:nvPr/>
                  </p:nvSpPr>
                  <p:spPr>
                    <a:xfrm>
                      <a:off x="1639833" y="4931372"/>
                      <a:ext cx="387685" cy="201415"/>
                    </a:xfrm>
                    <a:custGeom>
                      <a:avLst/>
                      <a:gdLst>
                        <a:gd name="connsiteX0" fmla="*/ 45479 w 387685"/>
                        <a:gd name="connsiteY0" fmla="*/ 0 h 201415"/>
                        <a:gd name="connsiteX1" fmla="*/ 0 w 387685"/>
                        <a:gd name="connsiteY1" fmla="*/ 72938 h 201415"/>
                        <a:gd name="connsiteX2" fmla="*/ 384568 w 387685"/>
                        <a:gd name="connsiteY2" fmla="*/ 201415 h 201415"/>
                        <a:gd name="connsiteX3" fmla="*/ 315680 w 387685"/>
                        <a:gd name="connsiteY3" fmla="*/ 124463 h 201415"/>
                        <a:gd name="connsiteX4" fmla="*/ 45479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45479" y="0"/>
                          </a:moveTo>
                          <a:lnTo>
                            <a:pt x="0" y="72938"/>
                          </a:lnTo>
                          <a:lnTo>
                            <a:pt x="384568" y="201415"/>
                          </a:lnTo>
                          <a:cubicBezTo>
                            <a:pt x="384568" y="201415"/>
                            <a:pt x="409983" y="175988"/>
                            <a:pt x="315680" y="124463"/>
                          </a:cubicBezTo>
                          <a:cubicBezTo>
                            <a:pt x="205326" y="64239"/>
                            <a:pt x="45479" y="0"/>
                            <a:pt x="45479" y="0"/>
                          </a:cubicBezTo>
                          <a:close/>
                        </a:path>
                      </a:pathLst>
                    </a:custGeom>
                    <a:solidFill>
                      <a:srgbClr val="13243A"/>
                    </a:solidFill>
                    <a:ln w="6671" cap="flat">
                      <a:noFill/>
                      <a:prstDash val="solid"/>
                      <a:miter/>
                    </a:ln>
                  </p:spPr>
                  <p:txBody>
                    <a:bodyPr rtlCol="0" anchor="ctr"/>
                    <a:lstStyle/>
                    <a:p>
                      <a:endParaRPr lang="pt-BR"/>
                    </a:p>
                  </p:txBody>
                </p:sp>
                <p:sp>
                  <p:nvSpPr>
                    <p:cNvPr id="181" name="Freeform: Shape 180">
                      <a:extLst>
                        <a:ext uri="{FF2B5EF4-FFF2-40B4-BE49-F238E27FC236}">
                          <a16:creationId xmlns:a16="http://schemas.microsoft.com/office/drawing/2014/main" xmlns="" id="{89D43FA3-E57D-BE0F-688F-53D8BBF65852}"/>
                        </a:ext>
                      </a:extLst>
                    </p:cNvPr>
                    <p:cNvSpPr/>
                    <p:nvPr/>
                  </p:nvSpPr>
                  <p:spPr>
                    <a:xfrm>
                      <a:off x="1250810" y="4931372"/>
                      <a:ext cx="387685" cy="201415"/>
                    </a:xfrm>
                    <a:custGeom>
                      <a:avLst/>
                      <a:gdLst>
                        <a:gd name="connsiteX0" fmla="*/ 342206 w 387685"/>
                        <a:gd name="connsiteY0" fmla="*/ 0 h 201415"/>
                        <a:gd name="connsiteX1" fmla="*/ 387685 w 387685"/>
                        <a:gd name="connsiteY1" fmla="*/ 72938 h 201415"/>
                        <a:gd name="connsiteX2" fmla="*/ 3117 w 387685"/>
                        <a:gd name="connsiteY2" fmla="*/ 201415 h 201415"/>
                        <a:gd name="connsiteX3" fmla="*/ 72005 w 387685"/>
                        <a:gd name="connsiteY3" fmla="*/ 124463 h 201415"/>
                        <a:gd name="connsiteX4" fmla="*/ 342206 w 387685"/>
                        <a:gd name="connsiteY4" fmla="*/ 0 h 201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5" h="201415">
                          <a:moveTo>
                            <a:pt x="342206" y="0"/>
                          </a:moveTo>
                          <a:lnTo>
                            <a:pt x="387685" y="72938"/>
                          </a:lnTo>
                          <a:lnTo>
                            <a:pt x="3117" y="201415"/>
                          </a:lnTo>
                          <a:cubicBezTo>
                            <a:pt x="3117" y="201415"/>
                            <a:pt x="-22297" y="175988"/>
                            <a:pt x="72005" y="124463"/>
                          </a:cubicBezTo>
                          <a:cubicBezTo>
                            <a:pt x="182359" y="64239"/>
                            <a:pt x="342206" y="0"/>
                            <a:pt x="342206" y="0"/>
                          </a:cubicBezTo>
                          <a:close/>
                        </a:path>
                      </a:pathLst>
                    </a:custGeom>
                    <a:solidFill>
                      <a:srgbClr val="13243A"/>
                    </a:solidFill>
                    <a:ln w="6671" cap="flat">
                      <a:noFill/>
                      <a:prstDash val="solid"/>
                      <a:miter/>
                    </a:ln>
                  </p:spPr>
                  <p:txBody>
                    <a:bodyPr rtlCol="0" anchor="ctr"/>
                    <a:lstStyle/>
                    <a:p>
                      <a:endParaRPr lang="pt-BR"/>
                    </a:p>
                  </p:txBody>
                </p:sp>
              </p:grpSp>
              <p:sp>
                <p:nvSpPr>
                  <p:cNvPr id="177" name="Freeform: Shape 176">
                    <a:extLst>
                      <a:ext uri="{FF2B5EF4-FFF2-40B4-BE49-F238E27FC236}">
                        <a16:creationId xmlns:a16="http://schemas.microsoft.com/office/drawing/2014/main" xmlns="" id="{3AEB39E4-63FA-5CCD-EBB8-92F768B69DC4}"/>
                      </a:ext>
                    </a:extLst>
                  </p:cNvPr>
                  <p:cNvSpPr/>
                  <p:nvPr/>
                </p:nvSpPr>
                <p:spPr>
                  <a:xfrm>
                    <a:off x="1980259"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3243A"/>
                  </a:solidFill>
                  <a:ln w="6671" cap="flat">
                    <a:noFill/>
                    <a:prstDash val="solid"/>
                    <a:miter/>
                  </a:ln>
                </p:spPr>
                <p:txBody>
                  <a:bodyPr rtlCol="0" anchor="ctr"/>
                  <a:lstStyle/>
                  <a:p>
                    <a:endParaRPr lang="pt-BR"/>
                  </a:p>
                </p:txBody>
              </p:sp>
              <p:sp>
                <p:nvSpPr>
                  <p:cNvPr id="178" name="Freeform: Shape 177">
                    <a:extLst>
                      <a:ext uri="{FF2B5EF4-FFF2-40B4-BE49-F238E27FC236}">
                        <a16:creationId xmlns:a16="http://schemas.microsoft.com/office/drawing/2014/main" xmlns="" id="{F9300E43-3662-8228-B036-651EA983EC12}"/>
                      </a:ext>
                    </a:extLst>
                  </p:cNvPr>
                  <p:cNvSpPr/>
                  <p:nvPr/>
                </p:nvSpPr>
                <p:spPr>
                  <a:xfrm>
                    <a:off x="1235200"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24E73"/>
                  </a:solidFill>
                  <a:ln w="6671" cap="flat">
                    <a:noFill/>
                    <a:prstDash val="solid"/>
                    <a:miter/>
                  </a:ln>
                </p:spPr>
                <p:txBody>
                  <a:bodyPr rtlCol="0" anchor="ctr"/>
                  <a:lstStyle/>
                  <a:p>
                    <a:endParaRPr lang="pt-BR"/>
                  </a:p>
                </p:txBody>
              </p:sp>
              <p:sp>
                <p:nvSpPr>
                  <p:cNvPr id="179" name="Freeform: Shape 178">
                    <a:extLst>
                      <a:ext uri="{FF2B5EF4-FFF2-40B4-BE49-F238E27FC236}">
                        <a16:creationId xmlns:a16="http://schemas.microsoft.com/office/drawing/2014/main" xmlns="" id="{DA9DC400-18F1-EDF0-0783-CBC1F5C742BB}"/>
                      </a:ext>
                    </a:extLst>
                  </p:cNvPr>
                  <p:cNvSpPr/>
                  <p:nvPr/>
                </p:nvSpPr>
                <p:spPr>
                  <a:xfrm>
                    <a:off x="1156281" y="5130780"/>
                    <a:ext cx="65543" cy="61562"/>
                  </a:xfrm>
                  <a:custGeom>
                    <a:avLst/>
                    <a:gdLst>
                      <a:gd name="connsiteX0" fmla="*/ 0 w 65543"/>
                      <a:gd name="connsiteY0" fmla="*/ 30781 h 61562"/>
                      <a:gd name="connsiteX1" fmla="*/ 32772 w 65543"/>
                      <a:gd name="connsiteY1" fmla="*/ 61562 h 61562"/>
                      <a:gd name="connsiteX2" fmla="*/ 65544 w 65543"/>
                      <a:gd name="connsiteY2" fmla="*/ 30781 h 61562"/>
                      <a:gd name="connsiteX3" fmla="*/ 32772 w 65543"/>
                      <a:gd name="connsiteY3" fmla="*/ 0 h 61562"/>
                      <a:gd name="connsiteX4" fmla="*/ 0 w 65543"/>
                      <a:gd name="connsiteY4" fmla="*/ 30781 h 6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43" h="61562">
                        <a:moveTo>
                          <a:pt x="0" y="30781"/>
                        </a:moveTo>
                        <a:cubicBezTo>
                          <a:pt x="0" y="47510"/>
                          <a:pt x="14714" y="61562"/>
                          <a:pt x="32772" y="61562"/>
                        </a:cubicBezTo>
                        <a:cubicBezTo>
                          <a:pt x="50830" y="61562"/>
                          <a:pt x="65544" y="48179"/>
                          <a:pt x="65544" y="30781"/>
                        </a:cubicBezTo>
                        <a:cubicBezTo>
                          <a:pt x="65544" y="14052"/>
                          <a:pt x="50830" y="0"/>
                          <a:pt x="32772" y="0"/>
                        </a:cubicBezTo>
                        <a:cubicBezTo>
                          <a:pt x="14714" y="0"/>
                          <a:pt x="0" y="14052"/>
                          <a:pt x="0" y="30781"/>
                        </a:cubicBezTo>
                        <a:close/>
                      </a:path>
                    </a:pathLst>
                  </a:custGeom>
                  <a:solidFill>
                    <a:srgbClr val="1F80BD"/>
                  </a:solidFill>
                  <a:ln w="6671" cap="flat">
                    <a:noFill/>
                    <a:prstDash val="solid"/>
                    <a:miter/>
                  </a:ln>
                </p:spPr>
                <p:txBody>
                  <a:bodyPr rtlCol="0" anchor="ctr"/>
                  <a:lstStyle/>
                  <a:p>
                    <a:endParaRPr lang="pt-BR"/>
                  </a:p>
                </p:txBody>
              </p:sp>
            </p:grpSp>
            <p:sp>
              <p:nvSpPr>
                <p:cNvPr id="167" name="Freeform: Shape 166">
                  <a:extLst>
                    <a:ext uri="{FF2B5EF4-FFF2-40B4-BE49-F238E27FC236}">
                      <a16:creationId xmlns:a16="http://schemas.microsoft.com/office/drawing/2014/main" xmlns="" id="{E86E8E38-29BB-105D-B664-F5C71E5A4C97}"/>
                    </a:ext>
                  </a:extLst>
                </p:cNvPr>
                <p:cNvSpPr/>
                <p:nvPr/>
              </p:nvSpPr>
              <p:spPr>
                <a:xfrm>
                  <a:off x="1605723" y="4574043"/>
                  <a:ext cx="68887" cy="112417"/>
                </a:xfrm>
                <a:custGeom>
                  <a:avLst/>
                  <a:gdLst>
                    <a:gd name="connsiteX0" fmla="*/ 0 w 68887"/>
                    <a:gd name="connsiteY0" fmla="*/ 0 h 112417"/>
                    <a:gd name="connsiteX1" fmla="*/ 68888 w 68887"/>
                    <a:gd name="connsiteY1" fmla="*/ 0 h 112417"/>
                    <a:gd name="connsiteX2" fmla="*/ 68888 w 68887"/>
                    <a:gd name="connsiteY2" fmla="*/ 112418 h 112417"/>
                    <a:gd name="connsiteX3" fmla="*/ 0 w 68887"/>
                    <a:gd name="connsiteY3" fmla="*/ 112418 h 112417"/>
                  </a:gdLst>
                  <a:ahLst/>
                  <a:cxnLst>
                    <a:cxn ang="0">
                      <a:pos x="connsiteX0" y="connsiteY0"/>
                    </a:cxn>
                    <a:cxn ang="0">
                      <a:pos x="connsiteX1" y="connsiteY1"/>
                    </a:cxn>
                    <a:cxn ang="0">
                      <a:pos x="connsiteX2" y="connsiteY2"/>
                    </a:cxn>
                    <a:cxn ang="0">
                      <a:pos x="connsiteX3" y="connsiteY3"/>
                    </a:cxn>
                  </a:cxnLst>
                  <a:rect l="l" t="t" r="r" b="b"/>
                  <a:pathLst>
                    <a:path w="68887" h="112417">
                      <a:moveTo>
                        <a:pt x="0" y="0"/>
                      </a:moveTo>
                      <a:lnTo>
                        <a:pt x="68888" y="0"/>
                      </a:lnTo>
                      <a:lnTo>
                        <a:pt x="68888" y="112418"/>
                      </a:lnTo>
                      <a:lnTo>
                        <a:pt x="0" y="112418"/>
                      </a:lnTo>
                      <a:close/>
                    </a:path>
                  </a:pathLst>
                </a:custGeom>
                <a:solidFill>
                  <a:srgbClr val="13243A"/>
                </a:solidFill>
                <a:ln w="6671" cap="flat">
                  <a:noFill/>
                  <a:prstDash val="solid"/>
                  <a:miter/>
                </a:ln>
              </p:spPr>
              <p:txBody>
                <a:bodyPr rtlCol="0" anchor="ctr"/>
                <a:lstStyle/>
                <a:p>
                  <a:endParaRPr lang="pt-BR"/>
                </a:p>
              </p:txBody>
            </p:sp>
            <p:sp>
              <p:nvSpPr>
                <p:cNvPr id="168" name="Freeform: Shape 167">
                  <a:extLst>
                    <a:ext uri="{FF2B5EF4-FFF2-40B4-BE49-F238E27FC236}">
                      <a16:creationId xmlns:a16="http://schemas.microsoft.com/office/drawing/2014/main" xmlns="" id="{EE13DEB0-08C2-103B-790C-4C042200B2D0}"/>
                    </a:ext>
                  </a:extLst>
                </p:cNvPr>
                <p:cNvSpPr/>
                <p:nvPr/>
              </p:nvSpPr>
              <p:spPr>
                <a:xfrm>
                  <a:off x="1554225" y="4451588"/>
                  <a:ext cx="171216" cy="125800"/>
                </a:xfrm>
                <a:custGeom>
                  <a:avLst/>
                  <a:gdLst>
                    <a:gd name="connsiteX0" fmla="*/ 0 w 171216"/>
                    <a:gd name="connsiteY0" fmla="*/ 62900 h 125800"/>
                    <a:gd name="connsiteX1" fmla="*/ 66881 w 171216"/>
                    <a:gd name="connsiteY1" fmla="*/ 125801 h 125800"/>
                    <a:gd name="connsiteX2" fmla="*/ 104335 w 171216"/>
                    <a:gd name="connsiteY2" fmla="*/ 125801 h 125800"/>
                    <a:gd name="connsiteX3" fmla="*/ 171216 w 171216"/>
                    <a:gd name="connsiteY3" fmla="*/ 62900 h 125800"/>
                    <a:gd name="connsiteX4" fmla="*/ 171216 w 171216"/>
                    <a:gd name="connsiteY4" fmla="*/ 62900 h 125800"/>
                    <a:gd name="connsiteX5" fmla="*/ 104335 w 171216"/>
                    <a:gd name="connsiteY5" fmla="*/ 0 h 125800"/>
                    <a:gd name="connsiteX6" fmla="*/ 66881 w 171216"/>
                    <a:gd name="connsiteY6" fmla="*/ 0 h 125800"/>
                    <a:gd name="connsiteX7" fmla="*/ 0 w 171216"/>
                    <a:gd name="connsiteY7" fmla="*/ 62900 h 125800"/>
                    <a:gd name="connsiteX8" fmla="*/ 0 w 171216"/>
                    <a:gd name="connsiteY8" fmla="*/ 62900 h 1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16" h="125800">
                      <a:moveTo>
                        <a:pt x="0" y="62900"/>
                      </a:moveTo>
                      <a:cubicBezTo>
                        <a:pt x="0" y="97697"/>
                        <a:pt x="30097" y="125801"/>
                        <a:pt x="66881" y="125801"/>
                      </a:cubicBezTo>
                      <a:lnTo>
                        <a:pt x="104335" y="125801"/>
                      </a:lnTo>
                      <a:cubicBezTo>
                        <a:pt x="141120" y="125801"/>
                        <a:pt x="171216" y="97697"/>
                        <a:pt x="171216" y="62900"/>
                      </a:cubicBezTo>
                      <a:lnTo>
                        <a:pt x="171216" y="62900"/>
                      </a:lnTo>
                      <a:cubicBezTo>
                        <a:pt x="171216" y="28105"/>
                        <a:pt x="141120" y="0"/>
                        <a:pt x="104335" y="0"/>
                      </a:cubicBezTo>
                      <a:lnTo>
                        <a:pt x="66881" y="0"/>
                      </a:lnTo>
                      <a:cubicBezTo>
                        <a:pt x="30097" y="0"/>
                        <a:pt x="0" y="28105"/>
                        <a:pt x="0" y="62900"/>
                      </a:cubicBezTo>
                      <a:lnTo>
                        <a:pt x="0" y="62900"/>
                      </a:lnTo>
                      <a:close/>
                    </a:path>
                  </a:pathLst>
                </a:custGeom>
                <a:solidFill>
                  <a:srgbClr val="13243A"/>
                </a:solidFill>
                <a:ln w="6671" cap="flat">
                  <a:noFill/>
                  <a:prstDash val="solid"/>
                  <a:miter/>
                </a:ln>
              </p:spPr>
              <p:txBody>
                <a:bodyPr rtlCol="0" anchor="ctr"/>
                <a:lstStyle/>
                <a:p>
                  <a:endParaRPr lang="pt-BR"/>
                </a:p>
              </p:txBody>
            </p:sp>
            <p:sp>
              <p:nvSpPr>
                <p:cNvPr id="169" name="Freeform: Shape 168">
                  <a:extLst>
                    <a:ext uri="{FF2B5EF4-FFF2-40B4-BE49-F238E27FC236}">
                      <a16:creationId xmlns:a16="http://schemas.microsoft.com/office/drawing/2014/main" xmlns="" id="{1EEA6AEE-2076-C522-806E-E4D0B3E30059}"/>
                    </a:ext>
                  </a:extLst>
                </p:cNvPr>
                <p:cNvSpPr/>
                <p:nvPr/>
              </p:nvSpPr>
              <p:spPr>
                <a:xfrm>
                  <a:off x="1127522" y="4303705"/>
                  <a:ext cx="1025959" cy="153236"/>
                </a:xfrm>
                <a:custGeom>
                  <a:avLst/>
                  <a:gdLst>
                    <a:gd name="connsiteX0" fmla="*/ 2675 w 1025959"/>
                    <a:gd name="connsiteY0" fmla="*/ 153236 h 153236"/>
                    <a:gd name="connsiteX1" fmla="*/ 0 w 1025959"/>
                    <a:gd name="connsiteY1" fmla="*/ 91674 h 153236"/>
                    <a:gd name="connsiteX2" fmla="*/ 78251 w 1025959"/>
                    <a:gd name="connsiteY2" fmla="*/ 0 h 153236"/>
                    <a:gd name="connsiteX3" fmla="*/ 947709 w 1025959"/>
                    <a:gd name="connsiteY3" fmla="*/ 0 h 153236"/>
                    <a:gd name="connsiteX4" fmla="*/ 1025960 w 1025959"/>
                    <a:gd name="connsiteY4" fmla="*/ 91674 h 153236"/>
                    <a:gd name="connsiteX5" fmla="*/ 1023284 w 1025959"/>
                    <a:gd name="connsiteY5" fmla="*/ 153236 h 153236"/>
                    <a:gd name="connsiteX6" fmla="*/ 2675 w 1025959"/>
                    <a:gd name="connsiteY6" fmla="*/ 153236 h 1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59" h="153236">
                      <a:moveTo>
                        <a:pt x="2675" y="153236"/>
                      </a:moveTo>
                      <a:cubicBezTo>
                        <a:pt x="1338" y="145876"/>
                        <a:pt x="0" y="99704"/>
                        <a:pt x="0" y="91674"/>
                      </a:cubicBezTo>
                      <a:cubicBezTo>
                        <a:pt x="0" y="40818"/>
                        <a:pt x="34778" y="0"/>
                        <a:pt x="78251" y="0"/>
                      </a:cubicBezTo>
                      <a:lnTo>
                        <a:pt x="947709" y="0"/>
                      </a:lnTo>
                      <a:cubicBezTo>
                        <a:pt x="990513" y="0"/>
                        <a:pt x="1025960" y="40818"/>
                        <a:pt x="1025960" y="91674"/>
                      </a:cubicBezTo>
                      <a:cubicBezTo>
                        <a:pt x="1025960" y="99704"/>
                        <a:pt x="1025291" y="145876"/>
                        <a:pt x="1023284" y="153236"/>
                      </a:cubicBezTo>
                      <a:lnTo>
                        <a:pt x="2675" y="153236"/>
                      </a:lnTo>
                      <a:close/>
                    </a:path>
                  </a:pathLst>
                </a:custGeom>
                <a:solidFill>
                  <a:srgbClr val="13243A"/>
                </a:solidFill>
                <a:ln w="6671" cap="flat">
                  <a:noFill/>
                  <a:prstDash val="solid"/>
                  <a:miter/>
                </a:ln>
              </p:spPr>
              <p:txBody>
                <a:bodyPr rtlCol="0" anchor="ctr"/>
                <a:lstStyle/>
                <a:p>
                  <a:endParaRPr lang="pt-BR"/>
                </a:p>
              </p:txBody>
            </p:sp>
            <p:sp>
              <p:nvSpPr>
                <p:cNvPr id="170" name="Freeform: Shape 169">
                  <a:extLst>
                    <a:ext uri="{FF2B5EF4-FFF2-40B4-BE49-F238E27FC236}">
                      <a16:creationId xmlns:a16="http://schemas.microsoft.com/office/drawing/2014/main" xmlns="" id="{AF26F852-6861-D68F-7B3B-06F0D4DAB592}"/>
                    </a:ext>
                  </a:extLst>
                </p:cNvPr>
                <p:cNvSpPr/>
                <p:nvPr/>
              </p:nvSpPr>
              <p:spPr>
                <a:xfrm>
                  <a:off x="1119496" y="4453595"/>
                  <a:ext cx="1041342" cy="56209"/>
                </a:xfrm>
                <a:custGeom>
                  <a:avLst/>
                  <a:gdLst>
                    <a:gd name="connsiteX0" fmla="*/ 1041342 w 1041342"/>
                    <a:gd name="connsiteY0" fmla="*/ 28105 h 56209"/>
                    <a:gd name="connsiteX1" fmla="*/ 1019940 w 1041342"/>
                    <a:gd name="connsiteY1" fmla="*/ 56209 h 56209"/>
                    <a:gd name="connsiteX2" fmla="*/ 21402 w 1041342"/>
                    <a:gd name="connsiteY2" fmla="*/ 56209 h 56209"/>
                    <a:gd name="connsiteX3" fmla="*/ 0 w 1041342"/>
                    <a:gd name="connsiteY3" fmla="*/ 28105 h 56209"/>
                    <a:gd name="connsiteX4" fmla="*/ 0 w 1041342"/>
                    <a:gd name="connsiteY4" fmla="*/ 28105 h 56209"/>
                    <a:gd name="connsiteX5" fmla="*/ 21402 w 1041342"/>
                    <a:gd name="connsiteY5" fmla="*/ 0 h 56209"/>
                    <a:gd name="connsiteX6" fmla="*/ 1019940 w 1041342"/>
                    <a:gd name="connsiteY6" fmla="*/ 0 h 56209"/>
                    <a:gd name="connsiteX7" fmla="*/ 1041342 w 1041342"/>
                    <a:gd name="connsiteY7" fmla="*/ 28105 h 56209"/>
                    <a:gd name="connsiteX8" fmla="*/ 1041342 w 1041342"/>
                    <a:gd name="connsiteY8" fmla="*/ 28105 h 5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342" h="56209">
                      <a:moveTo>
                        <a:pt x="1041342" y="28105"/>
                      </a:moveTo>
                      <a:cubicBezTo>
                        <a:pt x="1041342" y="43495"/>
                        <a:pt x="1031979" y="56209"/>
                        <a:pt x="1019940" y="56209"/>
                      </a:cubicBezTo>
                      <a:lnTo>
                        <a:pt x="21402" y="56209"/>
                      </a:lnTo>
                      <a:cubicBezTo>
                        <a:pt x="9363" y="56209"/>
                        <a:pt x="0" y="43495"/>
                        <a:pt x="0" y="28105"/>
                      </a:cubicBezTo>
                      <a:lnTo>
                        <a:pt x="0" y="28105"/>
                      </a:lnTo>
                      <a:cubicBezTo>
                        <a:pt x="0" y="12714"/>
                        <a:pt x="9363" y="0"/>
                        <a:pt x="21402" y="0"/>
                      </a:cubicBezTo>
                      <a:lnTo>
                        <a:pt x="1019940" y="0"/>
                      </a:lnTo>
                      <a:cubicBezTo>
                        <a:pt x="1031979" y="0"/>
                        <a:pt x="1041342" y="12714"/>
                        <a:pt x="1041342" y="28105"/>
                      </a:cubicBezTo>
                      <a:lnTo>
                        <a:pt x="1041342" y="28105"/>
                      </a:lnTo>
                      <a:close/>
                    </a:path>
                  </a:pathLst>
                </a:custGeom>
                <a:solidFill>
                  <a:srgbClr val="13243A"/>
                </a:solidFill>
                <a:ln w="6671" cap="flat">
                  <a:noFill/>
                  <a:prstDash val="solid"/>
                  <a:miter/>
                </a:ln>
              </p:spPr>
              <p:txBody>
                <a:bodyPr rtlCol="0" anchor="ctr"/>
                <a:lstStyle/>
                <a:p>
                  <a:endParaRPr lang="pt-BR"/>
                </a:p>
              </p:txBody>
            </p:sp>
            <p:grpSp>
              <p:nvGrpSpPr>
                <p:cNvPr id="12" name="Graphic 4">
                  <a:extLst>
                    <a:ext uri="{FF2B5EF4-FFF2-40B4-BE49-F238E27FC236}">
                      <a16:creationId xmlns:a16="http://schemas.microsoft.com/office/drawing/2014/main" xmlns="" id="{D244C68C-C3BD-885F-DDB1-9AB7EC0AD376}"/>
                    </a:ext>
                  </a:extLst>
                </p:cNvPr>
                <p:cNvGrpSpPr/>
                <p:nvPr/>
              </p:nvGrpSpPr>
              <p:grpSpPr>
                <a:xfrm>
                  <a:off x="1623399" y="3441059"/>
                  <a:ext cx="535662" cy="550257"/>
                  <a:chOff x="1623399" y="3441059"/>
                  <a:chExt cx="535662" cy="550257"/>
                </a:xfrm>
                <a:solidFill>
                  <a:srgbClr val="13243A"/>
                </a:solidFill>
              </p:grpSpPr>
              <p:sp>
                <p:nvSpPr>
                  <p:cNvPr id="172" name="Freeform: Shape 171">
                    <a:extLst>
                      <a:ext uri="{FF2B5EF4-FFF2-40B4-BE49-F238E27FC236}">
                        <a16:creationId xmlns:a16="http://schemas.microsoft.com/office/drawing/2014/main" xmlns="" id="{7C96707C-3AD7-86A6-D391-9374F15C6BD9}"/>
                      </a:ext>
                    </a:extLst>
                  </p:cNvPr>
                  <p:cNvSpPr/>
                  <p:nvPr/>
                </p:nvSpPr>
                <p:spPr>
                  <a:xfrm>
                    <a:off x="1623399" y="3441059"/>
                    <a:ext cx="492628" cy="550257"/>
                  </a:xfrm>
                  <a:custGeom>
                    <a:avLst/>
                    <a:gdLst>
                      <a:gd name="connsiteX0" fmla="*/ 489285 w 492628"/>
                      <a:gd name="connsiteY0" fmla="*/ 546136 h 550257"/>
                      <a:gd name="connsiteX1" fmla="*/ 308036 w 492628"/>
                      <a:gd name="connsiteY1" fmla="*/ 550151 h 550257"/>
                      <a:gd name="connsiteX2" fmla="*/ 23122 w 492628"/>
                      <a:gd name="connsiteY2" fmla="*/ 491265 h 550257"/>
                      <a:gd name="connsiteX3" fmla="*/ 19109 w 492628"/>
                      <a:gd name="connsiteY3" fmla="*/ 58991 h 550257"/>
                      <a:gd name="connsiteX4" fmla="*/ 308036 w 492628"/>
                      <a:gd name="connsiteY4" fmla="*/ 106 h 550257"/>
                      <a:gd name="connsiteX5" fmla="*/ 492629 w 492628"/>
                      <a:gd name="connsiteY5" fmla="*/ 4121 h 550257"/>
                      <a:gd name="connsiteX6" fmla="*/ 489285 w 492628"/>
                      <a:gd name="connsiteY6" fmla="*/ 546136 h 55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628" h="550257">
                        <a:moveTo>
                          <a:pt x="489285" y="546136"/>
                        </a:moveTo>
                        <a:cubicBezTo>
                          <a:pt x="467883" y="547474"/>
                          <a:pt x="331445" y="550151"/>
                          <a:pt x="308036" y="550151"/>
                        </a:cubicBezTo>
                        <a:cubicBezTo>
                          <a:pt x="158891" y="552159"/>
                          <a:pt x="30479" y="525392"/>
                          <a:pt x="23122" y="491265"/>
                        </a:cubicBezTo>
                        <a:cubicBezTo>
                          <a:pt x="-6306" y="348066"/>
                          <a:pt x="-7644" y="201522"/>
                          <a:pt x="19109" y="58991"/>
                        </a:cubicBezTo>
                        <a:cubicBezTo>
                          <a:pt x="25797" y="24865"/>
                          <a:pt x="156216" y="-1901"/>
                          <a:pt x="308036" y="106"/>
                        </a:cubicBezTo>
                        <a:cubicBezTo>
                          <a:pt x="332114" y="106"/>
                          <a:pt x="471227" y="2783"/>
                          <a:pt x="492629" y="4121"/>
                        </a:cubicBezTo>
                        <a:cubicBezTo>
                          <a:pt x="446481" y="182116"/>
                          <a:pt x="445143" y="368141"/>
                          <a:pt x="489285" y="546136"/>
                        </a:cubicBezTo>
                        <a:close/>
                      </a:path>
                    </a:pathLst>
                  </a:custGeom>
                  <a:solidFill>
                    <a:srgbClr val="13243A"/>
                  </a:solidFill>
                  <a:ln w="6671" cap="flat">
                    <a:noFill/>
                    <a:prstDash val="solid"/>
                    <a:miter/>
                  </a:ln>
                </p:spPr>
                <p:txBody>
                  <a:bodyPr rtlCol="0" anchor="ctr"/>
                  <a:lstStyle/>
                  <a:p>
                    <a:endParaRPr lang="pt-BR"/>
                  </a:p>
                </p:txBody>
              </p:sp>
              <p:sp>
                <p:nvSpPr>
                  <p:cNvPr id="173" name="Freeform: Shape 172">
                    <a:extLst>
                      <a:ext uri="{FF2B5EF4-FFF2-40B4-BE49-F238E27FC236}">
                        <a16:creationId xmlns:a16="http://schemas.microsoft.com/office/drawing/2014/main" xmlns="" id="{40AF292F-BD27-B1B8-C1DD-AB10ABEB56AB}"/>
                      </a:ext>
                    </a:extLst>
                  </p:cNvPr>
                  <p:cNvSpPr/>
                  <p:nvPr/>
                </p:nvSpPr>
                <p:spPr>
                  <a:xfrm>
                    <a:off x="2066426" y="3445137"/>
                    <a:ext cx="92634" cy="542726"/>
                  </a:xfrm>
                  <a:custGeom>
                    <a:avLst/>
                    <a:gdLst>
                      <a:gd name="connsiteX0" fmla="*/ 66322 w 92634"/>
                      <a:gd name="connsiteY0" fmla="*/ 42 h 542726"/>
                      <a:gd name="connsiteX1" fmla="*/ 92406 w 92634"/>
                      <a:gd name="connsiteY1" fmla="*/ 16771 h 542726"/>
                      <a:gd name="connsiteX2" fmla="*/ 87724 w 92634"/>
                      <a:gd name="connsiteY2" fmla="*/ 525998 h 542726"/>
                      <a:gd name="connsiteX3" fmla="*/ 61640 w 92634"/>
                      <a:gd name="connsiteY3" fmla="*/ 542727 h 542726"/>
                      <a:gd name="connsiteX4" fmla="*/ 61640 w 92634"/>
                      <a:gd name="connsiteY4" fmla="*/ 542727 h 542726"/>
                      <a:gd name="connsiteX5" fmla="*/ 28200 w 92634"/>
                      <a:gd name="connsiteY5" fmla="*/ 526667 h 542726"/>
                      <a:gd name="connsiteX6" fmla="*/ 31544 w 92634"/>
                      <a:gd name="connsiteY6" fmla="*/ 16102 h 542726"/>
                      <a:gd name="connsiteX7" fmla="*/ 66322 w 92634"/>
                      <a:gd name="connsiteY7" fmla="*/ 42 h 542726"/>
                      <a:gd name="connsiteX8" fmla="*/ 66322 w 92634"/>
                      <a:gd name="connsiteY8" fmla="*/ 42 h 5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34" h="542726">
                        <a:moveTo>
                          <a:pt x="66322" y="42"/>
                        </a:moveTo>
                        <a:cubicBezTo>
                          <a:pt x="83042" y="42"/>
                          <a:pt x="94412" y="7403"/>
                          <a:pt x="92406" y="16771"/>
                        </a:cubicBezTo>
                        <a:cubicBezTo>
                          <a:pt x="50939" y="184060"/>
                          <a:pt x="49602" y="358040"/>
                          <a:pt x="87724" y="525998"/>
                        </a:cubicBezTo>
                        <a:cubicBezTo>
                          <a:pt x="89730" y="534697"/>
                          <a:pt x="78361" y="542727"/>
                          <a:pt x="61640" y="542727"/>
                        </a:cubicBezTo>
                        <a:lnTo>
                          <a:pt x="61640" y="542727"/>
                        </a:lnTo>
                        <a:cubicBezTo>
                          <a:pt x="45589" y="542727"/>
                          <a:pt x="30206" y="536035"/>
                          <a:pt x="28200" y="526667"/>
                        </a:cubicBezTo>
                        <a:cubicBezTo>
                          <a:pt x="-10592" y="358709"/>
                          <a:pt x="-9254" y="184060"/>
                          <a:pt x="31544" y="16102"/>
                        </a:cubicBezTo>
                        <a:cubicBezTo>
                          <a:pt x="34219" y="6734"/>
                          <a:pt x="49602" y="-627"/>
                          <a:pt x="66322" y="42"/>
                        </a:cubicBezTo>
                        <a:lnTo>
                          <a:pt x="66322" y="42"/>
                        </a:lnTo>
                        <a:close/>
                      </a:path>
                    </a:pathLst>
                  </a:custGeom>
                  <a:solidFill>
                    <a:srgbClr val="13243A"/>
                  </a:solidFill>
                  <a:ln w="6671" cap="flat">
                    <a:noFill/>
                    <a:prstDash val="solid"/>
                    <a:miter/>
                  </a:ln>
                </p:spPr>
                <p:txBody>
                  <a:bodyPr rtlCol="0" anchor="ctr"/>
                  <a:lstStyle/>
                  <a:p>
                    <a:endParaRPr lang="pt-BR"/>
                  </a:p>
                </p:txBody>
              </p:sp>
              <p:sp>
                <p:nvSpPr>
                  <p:cNvPr id="174" name="Freeform: Shape 173">
                    <a:extLst>
                      <a:ext uri="{FF2B5EF4-FFF2-40B4-BE49-F238E27FC236}">
                        <a16:creationId xmlns:a16="http://schemas.microsoft.com/office/drawing/2014/main" xmlns="" id="{A9E53C7C-4BAB-E53F-114A-3A7A25221DDA}"/>
                      </a:ext>
                    </a:extLst>
                  </p:cNvPr>
                  <p:cNvSpPr/>
                  <p:nvPr/>
                </p:nvSpPr>
                <p:spPr>
                  <a:xfrm>
                    <a:off x="2008169" y="3443829"/>
                    <a:ext cx="135948" cy="546054"/>
                  </a:xfrm>
                  <a:custGeom>
                    <a:avLst/>
                    <a:gdLst>
                      <a:gd name="connsiteX0" fmla="*/ 131267 w 135948"/>
                      <a:gd name="connsiteY0" fmla="*/ 543366 h 546054"/>
                      <a:gd name="connsiteX1" fmla="*/ 91807 w 135948"/>
                      <a:gd name="connsiteY1" fmla="*/ 546042 h 546054"/>
                      <a:gd name="connsiteX2" fmla="*/ 19575 w 135948"/>
                      <a:gd name="connsiteY2" fmla="*/ 485819 h 546054"/>
                      <a:gd name="connsiteX3" fmla="*/ 21582 w 135948"/>
                      <a:gd name="connsiteY3" fmla="*/ 60236 h 546054"/>
                      <a:gd name="connsiteX4" fmla="*/ 95820 w 135948"/>
                      <a:gd name="connsiteY4" fmla="*/ 12 h 546054"/>
                      <a:gd name="connsiteX5" fmla="*/ 135948 w 135948"/>
                      <a:gd name="connsiteY5" fmla="*/ 2689 h 546054"/>
                      <a:gd name="connsiteX6" fmla="*/ 131267 w 135948"/>
                      <a:gd name="connsiteY6" fmla="*/ 543366 h 5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48" h="546054">
                        <a:moveTo>
                          <a:pt x="131267" y="543366"/>
                        </a:moveTo>
                        <a:cubicBezTo>
                          <a:pt x="126585" y="544704"/>
                          <a:pt x="97157" y="546042"/>
                          <a:pt x="91807" y="546042"/>
                        </a:cubicBezTo>
                        <a:cubicBezTo>
                          <a:pt x="59035" y="546712"/>
                          <a:pt x="25594" y="519276"/>
                          <a:pt x="19575" y="485819"/>
                        </a:cubicBezTo>
                        <a:cubicBezTo>
                          <a:pt x="-7178" y="345296"/>
                          <a:pt x="-6509" y="200759"/>
                          <a:pt x="21582" y="60236"/>
                        </a:cubicBezTo>
                        <a:cubicBezTo>
                          <a:pt x="28270" y="26109"/>
                          <a:pt x="62379" y="-657"/>
                          <a:pt x="95820" y="12"/>
                        </a:cubicBezTo>
                        <a:cubicBezTo>
                          <a:pt x="101170" y="12"/>
                          <a:pt x="131267" y="1351"/>
                          <a:pt x="135948" y="2689"/>
                        </a:cubicBezTo>
                        <a:cubicBezTo>
                          <a:pt x="89132" y="179346"/>
                          <a:pt x="87794" y="364702"/>
                          <a:pt x="131267" y="543366"/>
                        </a:cubicBezTo>
                        <a:close/>
                      </a:path>
                    </a:pathLst>
                  </a:custGeom>
                  <a:solidFill>
                    <a:srgbClr val="13243A"/>
                  </a:solidFill>
                  <a:ln w="6671" cap="flat">
                    <a:noFill/>
                    <a:prstDash val="solid"/>
                    <a:miter/>
                  </a:ln>
                </p:spPr>
                <p:txBody>
                  <a:bodyPr rtlCol="0" anchor="ctr"/>
                  <a:lstStyle/>
                  <a:p>
                    <a:endParaRPr lang="pt-BR"/>
                  </a:p>
                </p:txBody>
              </p:sp>
            </p:grpSp>
          </p:grpSp>
          <p:sp>
            <p:nvSpPr>
              <p:cNvPr id="135" name="Freeform: Shape 134">
                <a:extLst>
                  <a:ext uri="{FF2B5EF4-FFF2-40B4-BE49-F238E27FC236}">
                    <a16:creationId xmlns:a16="http://schemas.microsoft.com/office/drawing/2014/main" xmlns="" id="{1F730E08-A61F-C265-823E-5675464E095E}"/>
                  </a:ext>
                </a:extLst>
              </p:cNvPr>
              <p:cNvSpPr/>
              <p:nvPr/>
            </p:nvSpPr>
            <p:spPr>
              <a:xfrm>
                <a:off x="1678624" y="2821527"/>
                <a:ext cx="199975" cy="297036"/>
              </a:xfrm>
              <a:custGeom>
                <a:avLst/>
                <a:gdLst>
                  <a:gd name="connsiteX0" fmla="*/ 199975 w 199975"/>
                  <a:gd name="connsiteY0" fmla="*/ 0 h 297036"/>
                  <a:gd name="connsiteX1" fmla="*/ 186599 w 199975"/>
                  <a:gd name="connsiteY1" fmla="*/ 259632 h 297036"/>
                  <a:gd name="connsiteX2" fmla="*/ 0 w 199975"/>
                  <a:gd name="connsiteY2" fmla="*/ 276361 h 297036"/>
                  <a:gd name="connsiteX3" fmla="*/ 13376 w 199975"/>
                  <a:gd name="connsiteY3" fmla="*/ 84983 h 297036"/>
                  <a:gd name="connsiteX4" fmla="*/ 199975 w 199975"/>
                  <a:gd name="connsiteY4" fmla="*/ 0 h 297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 h="297036">
                    <a:moveTo>
                      <a:pt x="199975" y="0"/>
                    </a:moveTo>
                    <a:cubicBezTo>
                      <a:pt x="199975" y="0"/>
                      <a:pt x="191281" y="177995"/>
                      <a:pt x="186599" y="259632"/>
                    </a:cubicBezTo>
                    <a:cubicBezTo>
                      <a:pt x="181917" y="332570"/>
                      <a:pt x="0" y="276361"/>
                      <a:pt x="0" y="276361"/>
                    </a:cubicBezTo>
                    <a:cubicBezTo>
                      <a:pt x="0" y="276361"/>
                      <a:pt x="9363" y="119110"/>
                      <a:pt x="13376" y="84983"/>
                    </a:cubicBezTo>
                    <a:cubicBezTo>
                      <a:pt x="18058" y="51525"/>
                      <a:pt x="199975" y="0"/>
                      <a:pt x="199975" y="0"/>
                    </a:cubicBezTo>
                    <a:close/>
                  </a:path>
                </a:pathLst>
              </a:custGeom>
              <a:solidFill>
                <a:srgbClr val="D98A7A"/>
              </a:solidFill>
              <a:ln w="6671" cap="flat">
                <a:noFill/>
                <a:prstDash val="solid"/>
                <a:miter/>
              </a:ln>
            </p:spPr>
            <p:txBody>
              <a:bodyPr rtlCol="0" anchor="ctr"/>
              <a:lstStyle/>
              <a:p>
                <a:endParaRPr lang="pt-BR"/>
              </a:p>
            </p:txBody>
          </p:sp>
          <p:grpSp>
            <p:nvGrpSpPr>
              <p:cNvPr id="13" name="Graphic 4">
                <a:extLst>
                  <a:ext uri="{FF2B5EF4-FFF2-40B4-BE49-F238E27FC236}">
                    <a16:creationId xmlns:a16="http://schemas.microsoft.com/office/drawing/2014/main" xmlns="" id="{B1D5B2BE-6C69-2885-ED86-CF5B5B048730}"/>
                  </a:ext>
                </a:extLst>
              </p:cNvPr>
              <p:cNvGrpSpPr/>
              <p:nvPr/>
            </p:nvGrpSpPr>
            <p:grpSpPr>
              <a:xfrm>
                <a:off x="1574448" y="2660930"/>
                <a:ext cx="332822" cy="310785"/>
                <a:chOff x="1574448" y="2660930"/>
                <a:chExt cx="332822" cy="310785"/>
              </a:xfrm>
            </p:grpSpPr>
            <p:sp>
              <p:nvSpPr>
                <p:cNvPr id="163" name="Freeform: Shape 162">
                  <a:extLst>
                    <a:ext uri="{FF2B5EF4-FFF2-40B4-BE49-F238E27FC236}">
                      <a16:creationId xmlns:a16="http://schemas.microsoft.com/office/drawing/2014/main" xmlns="" id="{6A867A28-C47B-0ED8-56F9-AD823C173667}"/>
                    </a:ext>
                  </a:extLst>
                </p:cNvPr>
                <p:cNvSpPr/>
                <p:nvPr/>
              </p:nvSpPr>
              <p:spPr>
                <a:xfrm>
                  <a:off x="1684643" y="2841602"/>
                  <a:ext cx="129749" cy="130113"/>
                </a:xfrm>
                <a:custGeom>
                  <a:avLst/>
                  <a:gdLst>
                    <a:gd name="connsiteX0" fmla="*/ 6688 w 129749"/>
                    <a:gd name="connsiteY0" fmla="*/ 40149 h 130113"/>
                    <a:gd name="connsiteX1" fmla="*/ 129750 w 129749"/>
                    <a:gd name="connsiteY1" fmla="*/ 0 h 130113"/>
                    <a:gd name="connsiteX2" fmla="*/ 15383 w 129749"/>
                    <a:gd name="connsiteY2" fmla="*/ 129816 h 130113"/>
                    <a:gd name="connsiteX3" fmla="*/ 0 w 129749"/>
                    <a:gd name="connsiteY3" fmla="*/ 129816 h 130113"/>
                    <a:gd name="connsiteX4" fmla="*/ 6688 w 129749"/>
                    <a:gd name="connsiteY4" fmla="*/ 40149 h 13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49" h="130113">
                      <a:moveTo>
                        <a:pt x="6688" y="40149"/>
                      </a:moveTo>
                      <a:cubicBezTo>
                        <a:pt x="10701" y="8699"/>
                        <a:pt x="129750" y="0"/>
                        <a:pt x="129750" y="0"/>
                      </a:cubicBezTo>
                      <a:cubicBezTo>
                        <a:pt x="127743" y="2677"/>
                        <a:pt x="93634" y="123794"/>
                        <a:pt x="15383" y="129816"/>
                      </a:cubicBezTo>
                      <a:cubicBezTo>
                        <a:pt x="9363" y="130485"/>
                        <a:pt x="4682" y="129816"/>
                        <a:pt x="0" y="129816"/>
                      </a:cubicBezTo>
                      <a:cubicBezTo>
                        <a:pt x="2006" y="93013"/>
                        <a:pt x="4682" y="54871"/>
                        <a:pt x="6688" y="40149"/>
                      </a:cubicBezTo>
                      <a:close/>
                    </a:path>
                  </a:pathLst>
                </a:custGeom>
                <a:solidFill>
                  <a:schemeClr val="tx1"/>
                </a:solidFill>
                <a:ln w="6671" cap="flat">
                  <a:noFill/>
                  <a:prstDash val="solid"/>
                  <a:miter/>
                </a:ln>
              </p:spPr>
              <p:txBody>
                <a:bodyPr rtlCol="0" anchor="ctr"/>
                <a:lstStyle/>
                <a:p>
                  <a:endParaRPr lang="pt-BR"/>
                </a:p>
              </p:txBody>
            </p:sp>
            <p:sp>
              <p:nvSpPr>
                <p:cNvPr id="164" name="Freeform: Shape 163">
                  <a:extLst>
                    <a:ext uri="{FF2B5EF4-FFF2-40B4-BE49-F238E27FC236}">
                      <a16:creationId xmlns:a16="http://schemas.microsoft.com/office/drawing/2014/main" xmlns="" id="{94D6478C-54AD-BA96-F687-09BAC3DDF47F}"/>
                    </a:ext>
                  </a:extLst>
                </p:cNvPr>
                <p:cNvSpPr/>
                <p:nvPr/>
              </p:nvSpPr>
              <p:spPr>
                <a:xfrm>
                  <a:off x="1574448" y="2660930"/>
                  <a:ext cx="332822" cy="285369"/>
                </a:xfrm>
                <a:custGeom>
                  <a:avLst/>
                  <a:gdLst>
                    <a:gd name="connsiteX0" fmla="*/ 3854 w 332822"/>
                    <a:gd name="connsiteY0" fmla="*/ 0 h 285369"/>
                    <a:gd name="connsiteX1" fmla="*/ 11880 w 332822"/>
                    <a:gd name="connsiteY1" fmla="*/ 206769 h 285369"/>
                    <a:gd name="connsiteX2" fmla="*/ 91469 w 332822"/>
                    <a:gd name="connsiteY2" fmla="*/ 285060 h 285369"/>
                    <a:gd name="connsiteX3" fmla="*/ 249309 w 332822"/>
                    <a:gd name="connsiteY3" fmla="*/ 231528 h 285369"/>
                    <a:gd name="connsiteX4" fmla="*/ 329566 w 332822"/>
                    <a:gd name="connsiteY4" fmla="*/ 86321 h 285369"/>
                    <a:gd name="connsiteX5" fmla="*/ 292113 w 332822"/>
                    <a:gd name="connsiteY5" fmla="*/ 90336 h 285369"/>
                    <a:gd name="connsiteX6" fmla="*/ 62710 w 332822"/>
                    <a:gd name="connsiteY6" fmla="*/ 62901 h 285369"/>
                    <a:gd name="connsiteX7" fmla="*/ 3854 w 332822"/>
                    <a:gd name="connsiteY7" fmla="*/ 0 h 28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22" h="285369">
                      <a:moveTo>
                        <a:pt x="3854" y="0"/>
                      </a:moveTo>
                      <a:cubicBezTo>
                        <a:pt x="3854" y="0"/>
                        <a:pt x="-8853" y="159928"/>
                        <a:pt x="11880" y="206769"/>
                      </a:cubicBezTo>
                      <a:cubicBezTo>
                        <a:pt x="32613" y="253610"/>
                        <a:pt x="41308" y="289075"/>
                        <a:pt x="91469" y="285060"/>
                      </a:cubicBezTo>
                      <a:cubicBezTo>
                        <a:pt x="141630" y="281045"/>
                        <a:pt x="203161" y="258294"/>
                        <a:pt x="249309" y="231528"/>
                      </a:cubicBezTo>
                      <a:cubicBezTo>
                        <a:pt x="295457" y="204092"/>
                        <a:pt x="346287" y="125132"/>
                        <a:pt x="329566" y="86321"/>
                      </a:cubicBezTo>
                      <a:cubicBezTo>
                        <a:pt x="312846" y="47510"/>
                        <a:pt x="292113" y="78291"/>
                        <a:pt x="292113" y="90336"/>
                      </a:cubicBezTo>
                      <a:cubicBezTo>
                        <a:pt x="292113" y="102381"/>
                        <a:pt x="163032" y="121786"/>
                        <a:pt x="62710" y="62901"/>
                      </a:cubicBezTo>
                      <a:cubicBezTo>
                        <a:pt x="37295" y="48179"/>
                        <a:pt x="-159" y="23420"/>
                        <a:pt x="3854" y="0"/>
                      </a:cubicBezTo>
                      <a:close/>
                    </a:path>
                  </a:pathLst>
                </a:custGeom>
                <a:solidFill>
                  <a:srgbClr val="D98A7A"/>
                </a:solidFill>
                <a:ln w="6671" cap="flat">
                  <a:noFill/>
                  <a:prstDash val="solid"/>
                  <a:miter/>
                </a:ln>
              </p:spPr>
              <p:txBody>
                <a:bodyPr rtlCol="0" anchor="ctr"/>
                <a:lstStyle/>
                <a:p>
                  <a:endParaRPr lang="pt-BR"/>
                </a:p>
              </p:txBody>
            </p:sp>
          </p:grpSp>
          <p:sp>
            <p:nvSpPr>
              <p:cNvPr id="137" name="Freeform: Shape 136">
                <a:extLst>
                  <a:ext uri="{FF2B5EF4-FFF2-40B4-BE49-F238E27FC236}">
                    <a16:creationId xmlns:a16="http://schemas.microsoft.com/office/drawing/2014/main" xmlns="" id="{09F19986-641C-A587-22B9-83948E6D804B}"/>
                  </a:ext>
                </a:extLst>
              </p:cNvPr>
              <p:cNvSpPr/>
              <p:nvPr/>
            </p:nvSpPr>
            <p:spPr>
              <a:xfrm>
                <a:off x="1147242" y="3556259"/>
                <a:ext cx="583611" cy="330593"/>
              </a:xfrm>
              <a:custGeom>
                <a:avLst/>
                <a:gdLst>
                  <a:gd name="connsiteX0" fmla="*/ 552115 w 583611"/>
                  <a:gd name="connsiteY0" fmla="*/ 212122 h 330593"/>
                  <a:gd name="connsiteX1" fmla="*/ 45155 w 583611"/>
                  <a:gd name="connsiteY1" fmla="*/ 0 h 330593"/>
                  <a:gd name="connsiteX2" fmla="*/ 17064 w 583611"/>
                  <a:gd name="connsiteY2" fmla="*/ 67584 h 330593"/>
                  <a:gd name="connsiteX3" fmla="*/ 392269 w 583611"/>
                  <a:gd name="connsiteY3" fmla="*/ 325209 h 330593"/>
                  <a:gd name="connsiteX4" fmla="*/ 552115 w 583611"/>
                  <a:gd name="connsiteY4" fmla="*/ 212122 h 33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1" h="330593">
                    <a:moveTo>
                      <a:pt x="552115" y="212122"/>
                    </a:moveTo>
                    <a:lnTo>
                      <a:pt x="45155" y="0"/>
                    </a:lnTo>
                    <a:cubicBezTo>
                      <a:pt x="45155" y="0"/>
                      <a:pt x="-33765" y="29443"/>
                      <a:pt x="17064" y="67584"/>
                    </a:cubicBezTo>
                    <a:cubicBezTo>
                      <a:pt x="67894" y="106396"/>
                      <a:pt x="392269" y="325209"/>
                      <a:pt x="392269" y="325209"/>
                    </a:cubicBezTo>
                    <a:cubicBezTo>
                      <a:pt x="392269" y="325209"/>
                      <a:pt x="676514" y="368035"/>
                      <a:pt x="552115" y="212122"/>
                    </a:cubicBezTo>
                    <a:close/>
                  </a:path>
                </a:pathLst>
              </a:custGeom>
              <a:solidFill>
                <a:srgbClr val="D98A7A"/>
              </a:solidFill>
              <a:ln w="6671" cap="flat">
                <a:noFill/>
                <a:prstDash val="solid"/>
                <a:miter/>
              </a:ln>
            </p:spPr>
            <p:txBody>
              <a:bodyPr rtlCol="0" anchor="ctr"/>
              <a:lstStyle/>
              <a:p>
                <a:endParaRPr lang="pt-BR"/>
              </a:p>
            </p:txBody>
          </p:sp>
          <p:sp>
            <p:nvSpPr>
              <p:cNvPr id="138" name="Freeform: Shape 137">
                <a:extLst>
                  <a:ext uri="{FF2B5EF4-FFF2-40B4-BE49-F238E27FC236}">
                    <a16:creationId xmlns:a16="http://schemas.microsoft.com/office/drawing/2014/main" xmlns="" id="{43B78BF7-F870-9338-6705-724CA20967CA}"/>
                  </a:ext>
                </a:extLst>
              </p:cNvPr>
              <p:cNvSpPr/>
              <p:nvPr/>
            </p:nvSpPr>
            <p:spPr>
              <a:xfrm>
                <a:off x="1096756" y="4998475"/>
                <a:ext cx="297193" cy="193197"/>
              </a:xfrm>
              <a:custGeom>
                <a:avLst/>
                <a:gdLst>
                  <a:gd name="connsiteX0" fmla="*/ 39460 w 297193"/>
                  <a:gd name="connsiteY0" fmla="*/ 27247 h 193197"/>
                  <a:gd name="connsiteX1" fmla="*/ 45479 w 297193"/>
                  <a:gd name="connsiteY1" fmla="*/ 99516 h 193197"/>
                  <a:gd name="connsiteX2" fmla="*/ 3344 w 297193"/>
                  <a:gd name="connsiteY2" fmla="*/ 179146 h 193197"/>
                  <a:gd name="connsiteX3" fmla="*/ 0 w 297193"/>
                  <a:gd name="connsiteY3" fmla="*/ 193198 h 193197"/>
                  <a:gd name="connsiteX4" fmla="*/ 296953 w 297193"/>
                  <a:gd name="connsiteY4" fmla="*/ 193198 h 193197"/>
                  <a:gd name="connsiteX5" fmla="*/ 254818 w 297193"/>
                  <a:gd name="connsiteY5" fmla="*/ 128290 h 193197"/>
                  <a:gd name="connsiteX6" fmla="*/ 185261 w 297193"/>
                  <a:gd name="connsiteY6" fmla="*/ 19217 h 193197"/>
                  <a:gd name="connsiteX7" fmla="*/ 39460 w 297193"/>
                  <a:gd name="connsiteY7" fmla="*/ 27247 h 19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93" h="193197">
                    <a:moveTo>
                      <a:pt x="39460" y="27247"/>
                    </a:moveTo>
                    <a:cubicBezTo>
                      <a:pt x="39460" y="27247"/>
                      <a:pt x="45479" y="82787"/>
                      <a:pt x="45479" y="99516"/>
                    </a:cubicBezTo>
                    <a:cubicBezTo>
                      <a:pt x="45479" y="116245"/>
                      <a:pt x="6019" y="164424"/>
                      <a:pt x="3344" y="179146"/>
                    </a:cubicBezTo>
                    <a:cubicBezTo>
                      <a:pt x="0" y="193198"/>
                      <a:pt x="0" y="193198"/>
                      <a:pt x="0" y="193198"/>
                    </a:cubicBezTo>
                    <a:lnTo>
                      <a:pt x="296953" y="193198"/>
                    </a:lnTo>
                    <a:cubicBezTo>
                      <a:pt x="296953" y="193198"/>
                      <a:pt x="302972" y="165093"/>
                      <a:pt x="254818" y="128290"/>
                    </a:cubicBezTo>
                    <a:cubicBezTo>
                      <a:pt x="205995" y="91486"/>
                      <a:pt x="191281" y="66058"/>
                      <a:pt x="185261" y="19217"/>
                    </a:cubicBezTo>
                    <a:cubicBezTo>
                      <a:pt x="178573" y="-28292"/>
                      <a:pt x="39460" y="27247"/>
                      <a:pt x="39460" y="27247"/>
                    </a:cubicBezTo>
                    <a:close/>
                  </a:path>
                </a:pathLst>
              </a:custGeom>
              <a:solidFill>
                <a:srgbClr val="13243A"/>
              </a:solidFill>
              <a:ln w="6671" cap="flat">
                <a:noFill/>
                <a:prstDash val="solid"/>
                <a:miter/>
              </a:ln>
            </p:spPr>
            <p:txBody>
              <a:bodyPr rtlCol="0" anchor="ctr"/>
              <a:lstStyle/>
              <a:p>
                <a:endParaRPr lang="pt-BR"/>
              </a:p>
            </p:txBody>
          </p:sp>
          <p:sp>
            <p:nvSpPr>
              <p:cNvPr id="139" name="Freeform: Shape 138">
                <a:extLst>
                  <a:ext uri="{FF2B5EF4-FFF2-40B4-BE49-F238E27FC236}">
                    <a16:creationId xmlns:a16="http://schemas.microsoft.com/office/drawing/2014/main" xmlns="" id="{4BC62C7F-7D41-327D-D008-E3191637A08B}"/>
                  </a:ext>
                </a:extLst>
              </p:cNvPr>
              <p:cNvSpPr/>
              <p:nvPr/>
            </p:nvSpPr>
            <p:spPr>
              <a:xfrm>
                <a:off x="1453999" y="3093873"/>
                <a:ext cx="210872" cy="225566"/>
              </a:xfrm>
              <a:custGeom>
                <a:avLst/>
                <a:gdLst>
                  <a:gd name="connsiteX0" fmla="*/ 210580 w 210872"/>
                  <a:gd name="connsiteY0" fmla="*/ 0 h 225566"/>
                  <a:gd name="connsiteX1" fmla="*/ 15286 w 210872"/>
                  <a:gd name="connsiteY1" fmla="*/ 89667 h 225566"/>
                  <a:gd name="connsiteX2" fmla="*/ 1910 w 210872"/>
                  <a:gd name="connsiteY2" fmla="*/ 221490 h 225566"/>
                  <a:gd name="connsiteX3" fmla="*/ 210580 w 210872"/>
                  <a:gd name="connsiteY3" fmla="*/ 0 h 225566"/>
                </a:gdLst>
                <a:ahLst/>
                <a:cxnLst>
                  <a:cxn ang="0">
                    <a:pos x="connsiteX0" y="connsiteY0"/>
                  </a:cxn>
                  <a:cxn ang="0">
                    <a:pos x="connsiteX1" y="connsiteY1"/>
                  </a:cxn>
                  <a:cxn ang="0">
                    <a:pos x="connsiteX2" y="connsiteY2"/>
                  </a:cxn>
                  <a:cxn ang="0">
                    <a:pos x="connsiteX3" y="connsiteY3"/>
                  </a:cxn>
                </a:cxnLst>
                <a:rect l="l" t="t" r="r" b="b"/>
                <a:pathLst>
                  <a:path w="210872" h="225566">
                    <a:moveTo>
                      <a:pt x="210580" y="0"/>
                    </a:moveTo>
                    <a:cubicBezTo>
                      <a:pt x="210580" y="0"/>
                      <a:pt x="38026" y="25428"/>
                      <a:pt x="15286" y="89667"/>
                    </a:cubicBezTo>
                    <a:cubicBezTo>
                      <a:pt x="-7454" y="153236"/>
                      <a:pt x="1910" y="192047"/>
                      <a:pt x="1910" y="221490"/>
                    </a:cubicBezTo>
                    <a:cubicBezTo>
                      <a:pt x="1910" y="250933"/>
                      <a:pt x="219943" y="115094"/>
                      <a:pt x="210580" y="0"/>
                    </a:cubicBezTo>
                    <a:close/>
                  </a:path>
                </a:pathLst>
              </a:custGeom>
              <a:solidFill>
                <a:schemeClr val="accent3"/>
              </a:solidFill>
              <a:ln w="6671" cap="flat">
                <a:noFill/>
                <a:prstDash val="solid"/>
                <a:miter/>
              </a:ln>
            </p:spPr>
            <p:txBody>
              <a:bodyPr rtlCol="0" anchor="ctr"/>
              <a:lstStyle/>
              <a:p>
                <a:endParaRPr lang="pt-BR"/>
              </a:p>
            </p:txBody>
          </p:sp>
          <p:sp>
            <p:nvSpPr>
              <p:cNvPr id="140" name="Freeform: Shape 139">
                <a:extLst>
                  <a:ext uri="{FF2B5EF4-FFF2-40B4-BE49-F238E27FC236}">
                    <a16:creationId xmlns:a16="http://schemas.microsoft.com/office/drawing/2014/main" xmlns="" id="{374AFAF4-AC1A-3817-D072-2976412EC6FF}"/>
                  </a:ext>
                </a:extLst>
              </p:cNvPr>
              <p:cNvSpPr/>
              <p:nvPr/>
            </p:nvSpPr>
            <p:spPr>
              <a:xfrm>
                <a:off x="1414287" y="3081160"/>
                <a:ext cx="606693" cy="830718"/>
              </a:xfrm>
              <a:custGeom>
                <a:avLst/>
                <a:gdLst>
                  <a:gd name="connsiteX0" fmla="*/ 450267 w 606693"/>
                  <a:gd name="connsiteY0" fmla="*/ 0 h 830718"/>
                  <a:gd name="connsiteX1" fmla="*/ 250292 w 606693"/>
                  <a:gd name="connsiteY1" fmla="*/ 12714 h 830718"/>
                  <a:gd name="connsiteX2" fmla="*/ 23564 w 606693"/>
                  <a:gd name="connsiteY2" fmla="*/ 270338 h 830718"/>
                  <a:gd name="connsiteX3" fmla="*/ 156 w 606693"/>
                  <a:gd name="connsiteY3" fmla="*/ 762836 h 830718"/>
                  <a:gd name="connsiteX4" fmla="*/ 254974 w 606693"/>
                  <a:gd name="connsiteY4" fmla="*/ 825068 h 830718"/>
                  <a:gd name="connsiteX5" fmla="*/ 473007 w 606693"/>
                  <a:gd name="connsiteY5" fmla="*/ 825068 h 830718"/>
                  <a:gd name="connsiteX6" fmla="*/ 459631 w 606693"/>
                  <a:gd name="connsiteY6" fmla="*/ 548707 h 830718"/>
                  <a:gd name="connsiteX7" fmla="*/ 600750 w 606693"/>
                  <a:gd name="connsiteY7" fmla="*/ 204092 h 830718"/>
                  <a:gd name="connsiteX8" fmla="*/ 599413 w 606693"/>
                  <a:gd name="connsiteY8" fmla="*/ 66915 h 830718"/>
                  <a:gd name="connsiteX9" fmla="*/ 450267 w 606693"/>
                  <a:gd name="connsiteY9" fmla="*/ 0 h 83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3" h="830718">
                    <a:moveTo>
                      <a:pt x="450267" y="0"/>
                    </a:moveTo>
                    <a:lnTo>
                      <a:pt x="250292" y="12714"/>
                    </a:lnTo>
                    <a:cubicBezTo>
                      <a:pt x="250292" y="12714"/>
                      <a:pt x="67037" y="177995"/>
                      <a:pt x="23564" y="270338"/>
                    </a:cubicBezTo>
                    <a:cubicBezTo>
                      <a:pt x="4169" y="312495"/>
                      <a:pt x="11526" y="699936"/>
                      <a:pt x="156" y="762836"/>
                    </a:cubicBezTo>
                    <a:cubicBezTo>
                      <a:pt x="-5863" y="796963"/>
                      <a:pt x="164015" y="812354"/>
                      <a:pt x="254974" y="825068"/>
                    </a:cubicBezTo>
                    <a:cubicBezTo>
                      <a:pt x="345932" y="837781"/>
                      <a:pt x="473007" y="825068"/>
                      <a:pt x="473007" y="825068"/>
                    </a:cubicBezTo>
                    <a:cubicBezTo>
                      <a:pt x="473007" y="825068"/>
                      <a:pt x="427528" y="689229"/>
                      <a:pt x="459631" y="548707"/>
                    </a:cubicBezTo>
                    <a:cubicBezTo>
                      <a:pt x="491734" y="408184"/>
                      <a:pt x="632185" y="301789"/>
                      <a:pt x="600750" y="204092"/>
                    </a:cubicBezTo>
                    <a:cubicBezTo>
                      <a:pt x="582692" y="149221"/>
                      <a:pt x="622152" y="88997"/>
                      <a:pt x="599413" y="66915"/>
                    </a:cubicBezTo>
                    <a:cubicBezTo>
                      <a:pt x="568647" y="37472"/>
                      <a:pt x="548583" y="50856"/>
                      <a:pt x="450267" y="0"/>
                    </a:cubicBezTo>
                    <a:close/>
                  </a:path>
                </a:pathLst>
              </a:custGeom>
              <a:solidFill>
                <a:schemeClr val="accent3"/>
              </a:solidFill>
              <a:ln w="6671" cap="flat">
                <a:noFill/>
                <a:prstDash val="solid"/>
                <a:miter/>
              </a:ln>
            </p:spPr>
            <p:txBody>
              <a:bodyPr rtlCol="0" anchor="ctr"/>
              <a:lstStyle/>
              <a:p>
                <a:endParaRPr lang="pt-BR"/>
              </a:p>
            </p:txBody>
          </p:sp>
          <p:sp>
            <p:nvSpPr>
              <p:cNvPr id="141" name="Freeform: Shape 140">
                <a:extLst>
                  <a:ext uri="{FF2B5EF4-FFF2-40B4-BE49-F238E27FC236}">
                    <a16:creationId xmlns:a16="http://schemas.microsoft.com/office/drawing/2014/main" xmlns="" id="{38BC74E4-317C-F4FA-E9A5-2EA534F53C96}"/>
                  </a:ext>
                </a:extLst>
              </p:cNvPr>
              <p:cNvSpPr/>
              <p:nvPr/>
            </p:nvSpPr>
            <p:spPr>
              <a:xfrm>
                <a:off x="1931435" y="3127786"/>
                <a:ext cx="273022" cy="785995"/>
              </a:xfrm>
              <a:custGeom>
                <a:avLst/>
                <a:gdLst>
                  <a:gd name="connsiteX0" fmla="*/ 0 w 273022"/>
                  <a:gd name="connsiteY0" fmla="*/ 13597 h 785995"/>
                  <a:gd name="connsiteX1" fmla="*/ 10701 w 273022"/>
                  <a:gd name="connsiteY1" fmla="*/ 276575 h 785995"/>
                  <a:gd name="connsiteX2" fmla="*/ 78920 w 273022"/>
                  <a:gd name="connsiteY2" fmla="*/ 605799 h 785995"/>
                  <a:gd name="connsiteX3" fmla="*/ 205994 w 273022"/>
                  <a:gd name="connsiteY3" fmla="*/ 783125 h 785995"/>
                  <a:gd name="connsiteX4" fmla="*/ 191950 w 273022"/>
                  <a:gd name="connsiteY4" fmla="*/ 206983 h 785995"/>
                  <a:gd name="connsiteX5" fmla="*/ 0 w 273022"/>
                  <a:gd name="connsiteY5" fmla="*/ 13597 h 78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022" h="785995">
                    <a:moveTo>
                      <a:pt x="0" y="13597"/>
                    </a:moveTo>
                    <a:cubicBezTo>
                      <a:pt x="0" y="13597"/>
                      <a:pt x="2006" y="191592"/>
                      <a:pt x="10701" y="276575"/>
                    </a:cubicBezTo>
                    <a:cubicBezTo>
                      <a:pt x="20064" y="361558"/>
                      <a:pt x="78920" y="605799"/>
                      <a:pt x="78920" y="605799"/>
                    </a:cubicBezTo>
                    <a:cubicBezTo>
                      <a:pt x="78920" y="605799"/>
                      <a:pt x="101660" y="812568"/>
                      <a:pt x="205994" y="783125"/>
                    </a:cubicBezTo>
                    <a:cubicBezTo>
                      <a:pt x="310329" y="753013"/>
                      <a:pt x="282908" y="544906"/>
                      <a:pt x="191950" y="206983"/>
                    </a:cubicBezTo>
                    <a:cubicBezTo>
                      <a:pt x="143126" y="24973"/>
                      <a:pt x="31434" y="-28559"/>
                      <a:pt x="0" y="13597"/>
                    </a:cubicBezTo>
                    <a:close/>
                  </a:path>
                </a:pathLst>
              </a:custGeom>
              <a:solidFill>
                <a:schemeClr val="accent3"/>
              </a:solidFill>
              <a:ln w="6671" cap="flat">
                <a:noFill/>
                <a:prstDash val="solid"/>
                <a:miter/>
              </a:ln>
            </p:spPr>
            <p:txBody>
              <a:bodyPr rtlCol="0" anchor="ctr"/>
              <a:lstStyle/>
              <a:p>
                <a:endParaRPr lang="pt-BR"/>
              </a:p>
            </p:txBody>
          </p:sp>
          <p:sp>
            <p:nvSpPr>
              <p:cNvPr id="142" name="Freeform: Shape 141">
                <a:extLst>
                  <a:ext uri="{FF2B5EF4-FFF2-40B4-BE49-F238E27FC236}">
                    <a16:creationId xmlns:a16="http://schemas.microsoft.com/office/drawing/2014/main" xmlns="" id="{1ACC8B44-E3C5-0C19-AC9B-69410FD4D960}"/>
                  </a:ext>
                </a:extLst>
              </p:cNvPr>
              <p:cNvSpPr/>
              <p:nvPr/>
            </p:nvSpPr>
            <p:spPr>
              <a:xfrm>
                <a:off x="1438671" y="3507116"/>
                <a:ext cx="751594" cy="402456"/>
              </a:xfrm>
              <a:custGeom>
                <a:avLst/>
                <a:gdLst>
                  <a:gd name="connsiteX0" fmla="*/ 751595 w 751594"/>
                  <a:gd name="connsiteY0" fmla="*/ 319481 h 402456"/>
                  <a:gd name="connsiteX1" fmla="*/ 746913 w 751594"/>
                  <a:gd name="connsiteY1" fmla="*/ 379036 h 402456"/>
                  <a:gd name="connsiteX2" fmla="*/ 644585 w 751594"/>
                  <a:gd name="connsiteY2" fmla="*/ 402457 h 402456"/>
                  <a:gd name="connsiteX3" fmla="*/ 169727 w 751594"/>
                  <a:gd name="connsiteY3" fmla="*/ 178959 h 402456"/>
                  <a:gd name="connsiteX4" fmla="*/ 28607 w 751594"/>
                  <a:gd name="connsiteY4" fmla="*/ 140817 h 402456"/>
                  <a:gd name="connsiteX5" fmla="*/ 3861 w 751594"/>
                  <a:gd name="connsiteY5" fmla="*/ 51150 h 402456"/>
                  <a:gd name="connsiteX6" fmla="*/ 30614 w 751594"/>
                  <a:gd name="connsiteY6" fmla="*/ 2302 h 402456"/>
                  <a:gd name="connsiteX7" fmla="*/ 52016 w 751594"/>
                  <a:gd name="connsiteY7" fmla="*/ 4310 h 402456"/>
                  <a:gd name="connsiteX8" fmla="*/ 177084 w 751594"/>
                  <a:gd name="connsiteY8" fmla="*/ 99999 h 402456"/>
                  <a:gd name="connsiteX9" fmla="*/ 504134 w 751594"/>
                  <a:gd name="connsiteY9" fmla="*/ 178959 h 402456"/>
                  <a:gd name="connsiteX10" fmla="*/ 751595 w 751594"/>
                  <a:gd name="connsiteY10" fmla="*/ 319481 h 40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1594" h="402456">
                    <a:moveTo>
                      <a:pt x="751595" y="319481"/>
                    </a:moveTo>
                    <a:cubicBezTo>
                      <a:pt x="751595" y="319481"/>
                      <a:pt x="746913" y="368330"/>
                      <a:pt x="746913" y="379036"/>
                    </a:cubicBezTo>
                    <a:cubicBezTo>
                      <a:pt x="746913" y="389743"/>
                      <a:pt x="696752" y="402457"/>
                      <a:pt x="644585" y="402457"/>
                    </a:cubicBezTo>
                    <a:cubicBezTo>
                      <a:pt x="592417" y="402457"/>
                      <a:pt x="205843" y="193680"/>
                      <a:pt x="169727" y="178959"/>
                    </a:cubicBezTo>
                    <a:cubicBezTo>
                      <a:pt x="133611" y="164238"/>
                      <a:pt x="49341" y="142825"/>
                      <a:pt x="28607" y="140817"/>
                    </a:cubicBezTo>
                    <a:cubicBezTo>
                      <a:pt x="7874" y="138810"/>
                      <a:pt x="-7509" y="85277"/>
                      <a:pt x="3861" y="51150"/>
                    </a:cubicBezTo>
                    <a:cubicBezTo>
                      <a:pt x="11218" y="28399"/>
                      <a:pt x="18575" y="8994"/>
                      <a:pt x="30614" y="2302"/>
                    </a:cubicBezTo>
                    <a:cubicBezTo>
                      <a:pt x="36633" y="-1044"/>
                      <a:pt x="43321" y="-1044"/>
                      <a:pt x="52016" y="4310"/>
                    </a:cubicBezTo>
                    <a:cubicBezTo>
                      <a:pt x="76762" y="19031"/>
                      <a:pt x="177084" y="99999"/>
                      <a:pt x="177084" y="99999"/>
                    </a:cubicBezTo>
                    <a:cubicBezTo>
                      <a:pt x="177084" y="99999"/>
                      <a:pt x="411169" y="140148"/>
                      <a:pt x="504134" y="178959"/>
                    </a:cubicBezTo>
                    <a:cubicBezTo>
                      <a:pt x="597099" y="217101"/>
                      <a:pt x="706115" y="263942"/>
                      <a:pt x="751595" y="319481"/>
                    </a:cubicBezTo>
                    <a:close/>
                  </a:path>
                </a:pathLst>
              </a:custGeom>
              <a:solidFill>
                <a:srgbClr val="D98A7A"/>
              </a:solidFill>
              <a:ln w="6671" cap="flat">
                <a:noFill/>
                <a:prstDash val="solid"/>
                <a:miter/>
              </a:ln>
            </p:spPr>
            <p:txBody>
              <a:bodyPr rtlCol="0" anchor="ctr"/>
              <a:lstStyle/>
              <a:p>
                <a:endParaRPr lang="pt-BR"/>
              </a:p>
            </p:txBody>
          </p:sp>
          <p:sp>
            <p:nvSpPr>
              <p:cNvPr id="143" name="Freeform: Shape 142">
                <a:extLst>
                  <a:ext uri="{FF2B5EF4-FFF2-40B4-BE49-F238E27FC236}">
                    <a16:creationId xmlns:a16="http://schemas.microsoft.com/office/drawing/2014/main" xmlns="" id="{DC57AC0D-CECD-ABC7-8394-A25C898FDC3D}"/>
                  </a:ext>
                </a:extLst>
              </p:cNvPr>
              <p:cNvSpPr/>
              <p:nvPr/>
            </p:nvSpPr>
            <p:spPr>
              <a:xfrm>
                <a:off x="1342204" y="3509418"/>
                <a:ext cx="126412" cy="133830"/>
              </a:xfrm>
              <a:custGeom>
                <a:avLst/>
                <a:gdLst>
                  <a:gd name="connsiteX0" fmla="*/ 6695 w 126412"/>
                  <a:gd name="connsiteY0" fmla="*/ 14721 h 133830"/>
                  <a:gd name="connsiteX1" fmla="*/ 126413 w 126412"/>
                  <a:gd name="connsiteY1" fmla="*/ 0 h 133830"/>
                  <a:gd name="connsiteX2" fmla="*/ 99660 w 126412"/>
                  <a:gd name="connsiteY2" fmla="*/ 48848 h 133830"/>
                  <a:gd name="connsiteX3" fmla="*/ 115712 w 126412"/>
                  <a:gd name="connsiteY3" fmla="*/ 123124 h 133830"/>
                  <a:gd name="connsiteX4" fmla="*/ 49499 w 126412"/>
                  <a:gd name="connsiteY4" fmla="*/ 133831 h 133830"/>
                  <a:gd name="connsiteX5" fmla="*/ 4020 w 126412"/>
                  <a:gd name="connsiteY5" fmla="*/ 63570 h 133830"/>
                  <a:gd name="connsiteX6" fmla="*/ 2013 w 126412"/>
                  <a:gd name="connsiteY6" fmla="*/ 42157 h 133830"/>
                  <a:gd name="connsiteX7" fmla="*/ 6695 w 126412"/>
                  <a:gd name="connsiteY7" fmla="*/ 14721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412" h="133830">
                    <a:moveTo>
                      <a:pt x="6695" y="14721"/>
                    </a:moveTo>
                    <a:lnTo>
                      <a:pt x="126413" y="0"/>
                    </a:lnTo>
                    <a:lnTo>
                      <a:pt x="99660" y="48848"/>
                    </a:lnTo>
                    <a:lnTo>
                      <a:pt x="115712" y="123124"/>
                    </a:lnTo>
                    <a:lnTo>
                      <a:pt x="49499" y="133831"/>
                    </a:lnTo>
                    <a:cubicBezTo>
                      <a:pt x="49499" y="133831"/>
                      <a:pt x="6026" y="70261"/>
                      <a:pt x="4020" y="63570"/>
                    </a:cubicBezTo>
                    <a:cubicBezTo>
                      <a:pt x="2013" y="56878"/>
                      <a:pt x="-2668" y="48848"/>
                      <a:pt x="2013" y="42157"/>
                    </a:cubicBezTo>
                    <a:cubicBezTo>
                      <a:pt x="6695" y="36134"/>
                      <a:pt x="7" y="19405"/>
                      <a:pt x="6695" y="14721"/>
                    </a:cubicBezTo>
                    <a:close/>
                  </a:path>
                </a:pathLst>
              </a:custGeom>
              <a:solidFill>
                <a:srgbClr val="D98A7A"/>
              </a:solidFill>
              <a:ln w="6671" cap="flat">
                <a:noFill/>
                <a:prstDash val="solid"/>
                <a:miter/>
              </a:ln>
            </p:spPr>
            <p:txBody>
              <a:bodyPr rtlCol="0" anchor="ctr"/>
              <a:lstStyle/>
              <a:p>
                <a:endParaRPr lang="pt-BR"/>
              </a:p>
            </p:txBody>
          </p:sp>
          <p:sp>
            <p:nvSpPr>
              <p:cNvPr id="144" name="Freeform: Shape 143">
                <a:extLst>
                  <a:ext uri="{FF2B5EF4-FFF2-40B4-BE49-F238E27FC236}">
                    <a16:creationId xmlns:a16="http://schemas.microsoft.com/office/drawing/2014/main" xmlns="" id="{8C4F2325-D326-D8F1-D235-5BF320E2B799}"/>
                  </a:ext>
                </a:extLst>
              </p:cNvPr>
              <p:cNvSpPr/>
              <p:nvPr/>
            </p:nvSpPr>
            <p:spPr>
              <a:xfrm>
                <a:off x="836101" y="3765290"/>
                <a:ext cx="1137543" cy="1275822"/>
              </a:xfrm>
              <a:custGeom>
                <a:avLst/>
                <a:gdLst>
                  <a:gd name="connsiteX0" fmla="*/ 1051193 w 1137543"/>
                  <a:gd name="connsiteY0" fmla="*/ 141606 h 1275822"/>
                  <a:gd name="connsiteX1" fmla="*/ 833160 w 1137543"/>
                  <a:gd name="connsiteY1" fmla="*/ 141606 h 1275822"/>
                  <a:gd name="connsiteX2" fmla="*/ 199125 w 1137543"/>
                  <a:gd name="connsiteY2" fmla="*/ 11121 h 1275822"/>
                  <a:gd name="connsiteX3" fmla="*/ 11188 w 1137543"/>
                  <a:gd name="connsiteY3" fmla="*/ 118855 h 1275822"/>
                  <a:gd name="connsiteX4" fmla="*/ 301453 w 1137543"/>
                  <a:gd name="connsiteY4" fmla="*/ 1275823 h 1275822"/>
                  <a:gd name="connsiteX5" fmla="*/ 445248 w 1137543"/>
                  <a:gd name="connsiteY5" fmla="*/ 1251733 h 1275822"/>
                  <a:gd name="connsiteX6" fmla="*/ 354289 w 1137543"/>
                  <a:gd name="connsiteY6" fmla="*/ 481536 h 1275822"/>
                  <a:gd name="connsiteX7" fmla="*/ 281389 w 1137543"/>
                  <a:gd name="connsiteY7" fmla="*/ 339676 h 1275822"/>
                  <a:gd name="connsiteX8" fmla="*/ 905392 w 1137543"/>
                  <a:gd name="connsiteY8" fmla="*/ 549790 h 1275822"/>
                  <a:gd name="connsiteX9" fmla="*/ 1051193 w 1137543"/>
                  <a:gd name="connsiteY9" fmla="*/ 141606 h 127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543" h="1275822">
                    <a:moveTo>
                      <a:pt x="1051193" y="141606"/>
                    </a:moveTo>
                    <a:lnTo>
                      <a:pt x="833160" y="141606"/>
                    </a:lnTo>
                    <a:lnTo>
                      <a:pt x="199125" y="11121"/>
                    </a:lnTo>
                    <a:cubicBezTo>
                      <a:pt x="199125" y="11121"/>
                      <a:pt x="-55693" y="-51111"/>
                      <a:pt x="11188" y="118855"/>
                    </a:cubicBezTo>
                    <a:cubicBezTo>
                      <a:pt x="78070" y="288820"/>
                      <a:pt x="301453" y="1275823"/>
                      <a:pt x="301453" y="1275823"/>
                    </a:cubicBezTo>
                    <a:lnTo>
                      <a:pt x="445248" y="1251733"/>
                    </a:lnTo>
                    <a:cubicBezTo>
                      <a:pt x="445248" y="1251733"/>
                      <a:pt x="421171" y="589270"/>
                      <a:pt x="354289" y="481536"/>
                    </a:cubicBezTo>
                    <a:cubicBezTo>
                      <a:pt x="287408" y="373802"/>
                      <a:pt x="281389" y="339676"/>
                      <a:pt x="281389" y="339676"/>
                    </a:cubicBezTo>
                    <a:cubicBezTo>
                      <a:pt x="281389" y="339676"/>
                      <a:pt x="724143" y="561166"/>
                      <a:pt x="905392" y="549790"/>
                    </a:cubicBezTo>
                    <a:cubicBezTo>
                      <a:pt x="1087978" y="538414"/>
                      <a:pt x="1239130" y="407929"/>
                      <a:pt x="1051193" y="141606"/>
                    </a:cubicBezTo>
                    <a:close/>
                  </a:path>
                </a:pathLst>
              </a:custGeom>
              <a:solidFill>
                <a:schemeClr val="accent1">
                  <a:lumMod val="50000"/>
                </a:schemeClr>
              </a:solidFill>
              <a:ln w="6671" cap="flat">
                <a:noFill/>
                <a:prstDash val="solid"/>
                <a:miter/>
              </a:ln>
            </p:spPr>
            <p:txBody>
              <a:bodyPr rtlCol="0" anchor="ctr"/>
              <a:lstStyle/>
              <a:p>
                <a:endParaRPr lang="pt-BR"/>
              </a:p>
            </p:txBody>
          </p:sp>
          <p:sp>
            <p:nvSpPr>
              <p:cNvPr id="145" name="Freeform: Shape 144">
                <a:extLst>
                  <a:ext uri="{FF2B5EF4-FFF2-40B4-BE49-F238E27FC236}">
                    <a16:creationId xmlns:a16="http://schemas.microsoft.com/office/drawing/2014/main" xmlns="" id="{29100034-4704-E3B3-1FD6-BCE385DD4D48}"/>
                  </a:ext>
                </a:extLst>
              </p:cNvPr>
              <p:cNvSpPr/>
              <p:nvPr/>
            </p:nvSpPr>
            <p:spPr>
              <a:xfrm>
                <a:off x="847289" y="3884145"/>
                <a:ext cx="8025" cy="21412"/>
              </a:xfrm>
              <a:custGeom>
                <a:avLst/>
                <a:gdLst>
                  <a:gd name="connsiteX0" fmla="*/ 0 w 8025"/>
                  <a:gd name="connsiteY0" fmla="*/ 0 h 21412"/>
                  <a:gd name="connsiteX1" fmla="*/ 8026 w 8025"/>
                  <a:gd name="connsiteY1" fmla="*/ 21413 h 21412"/>
                </a:gdLst>
                <a:ahLst/>
                <a:cxnLst>
                  <a:cxn ang="0">
                    <a:pos x="connsiteX0" y="connsiteY0"/>
                  </a:cxn>
                  <a:cxn ang="0">
                    <a:pos x="connsiteX1" y="connsiteY1"/>
                  </a:cxn>
                </a:cxnLst>
                <a:rect l="l" t="t" r="r" b="b"/>
                <a:pathLst>
                  <a:path w="8025" h="21412">
                    <a:moveTo>
                      <a:pt x="0" y="0"/>
                    </a:moveTo>
                    <a:cubicBezTo>
                      <a:pt x="2675" y="6022"/>
                      <a:pt x="4682" y="13383"/>
                      <a:pt x="8026" y="21413"/>
                    </a:cubicBezTo>
                  </a:path>
                </a:pathLst>
              </a:custGeom>
              <a:noFill/>
              <a:ln w="6671" cap="flat">
                <a:solidFill>
                  <a:srgbClr val="1554A1"/>
                </a:solidFill>
                <a:prstDash val="solid"/>
                <a:miter/>
              </a:ln>
            </p:spPr>
            <p:txBody>
              <a:bodyPr rtlCol="0" anchor="ctr"/>
              <a:lstStyle/>
              <a:p>
                <a:endParaRPr lang="pt-BR"/>
              </a:p>
            </p:txBody>
          </p:sp>
          <p:sp>
            <p:nvSpPr>
              <p:cNvPr id="146" name="Freeform: Shape 145">
                <a:extLst>
                  <a:ext uri="{FF2B5EF4-FFF2-40B4-BE49-F238E27FC236}">
                    <a16:creationId xmlns:a16="http://schemas.microsoft.com/office/drawing/2014/main" xmlns="" id="{C5FFD2F1-0219-1BF3-4FD1-16FAC6A8BBF3}"/>
                  </a:ext>
                </a:extLst>
              </p:cNvPr>
              <p:cNvSpPr/>
              <p:nvPr/>
            </p:nvSpPr>
            <p:spPr>
              <a:xfrm>
                <a:off x="1117489" y="4104966"/>
                <a:ext cx="401288" cy="167288"/>
              </a:xfrm>
              <a:custGeom>
                <a:avLst/>
                <a:gdLst>
                  <a:gd name="connsiteX0" fmla="*/ 72901 w 401288"/>
                  <a:gd name="connsiteY0" fmla="*/ 141861 h 167288"/>
                  <a:gd name="connsiteX1" fmla="*/ 0 w 401288"/>
                  <a:gd name="connsiteY1" fmla="*/ 0 h 167288"/>
                  <a:gd name="connsiteX2" fmla="*/ 401288 w 401288"/>
                  <a:gd name="connsiteY2" fmla="*/ 167289 h 167288"/>
                </a:gdLst>
                <a:ahLst/>
                <a:cxnLst>
                  <a:cxn ang="0">
                    <a:pos x="connsiteX0" y="connsiteY0"/>
                  </a:cxn>
                  <a:cxn ang="0">
                    <a:pos x="connsiteX1" y="connsiteY1"/>
                  </a:cxn>
                  <a:cxn ang="0">
                    <a:pos x="connsiteX2" y="connsiteY2"/>
                  </a:cxn>
                </a:cxnLst>
                <a:rect l="l" t="t" r="r" b="b"/>
                <a:pathLst>
                  <a:path w="401288" h="167288">
                    <a:moveTo>
                      <a:pt x="72901" y="141861"/>
                    </a:moveTo>
                    <a:cubicBezTo>
                      <a:pt x="6019" y="34127"/>
                      <a:pt x="0" y="0"/>
                      <a:pt x="0" y="0"/>
                    </a:cubicBezTo>
                    <a:cubicBezTo>
                      <a:pt x="0" y="0"/>
                      <a:pt x="210676" y="105726"/>
                      <a:pt x="401288" y="167289"/>
                    </a:cubicBezTo>
                  </a:path>
                </a:pathLst>
              </a:custGeom>
              <a:noFill/>
              <a:ln w="6671" cap="rnd">
                <a:solidFill>
                  <a:srgbClr val="000000"/>
                </a:solidFill>
                <a:prstDash val="solid"/>
                <a:round/>
              </a:ln>
            </p:spPr>
            <p:txBody>
              <a:bodyPr rtlCol="0" anchor="ctr"/>
              <a:lstStyle/>
              <a:p>
                <a:endParaRPr lang="pt-BR"/>
              </a:p>
            </p:txBody>
          </p:sp>
          <p:sp>
            <p:nvSpPr>
              <p:cNvPr id="147" name="Freeform: Shape 146">
                <a:extLst>
                  <a:ext uri="{FF2B5EF4-FFF2-40B4-BE49-F238E27FC236}">
                    <a16:creationId xmlns:a16="http://schemas.microsoft.com/office/drawing/2014/main" xmlns="" id="{7B0E2597-7E1E-FCF3-B87F-D44CA8A5EB0D}"/>
                  </a:ext>
                </a:extLst>
              </p:cNvPr>
              <p:cNvSpPr/>
              <p:nvPr/>
            </p:nvSpPr>
            <p:spPr>
              <a:xfrm>
                <a:off x="855315" y="3905558"/>
                <a:ext cx="123730" cy="461716"/>
              </a:xfrm>
              <a:custGeom>
                <a:avLst/>
                <a:gdLst>
                  <a:gd name="connsiteX0" fmla="*/ 0 w 123730"/>
                  <a:gd name="connsiteY0" fmla="*/ 0 h 461716"/>
                  <a:gd name="connsiteX1" fmla="*/ 123730 w 123730"/>
                  <a:gd name="connsiteY1" fmla="*/ 461717 h 461716"/>
                </a:gdLst>
                <a:ahLst/>
                <a:cxnLst>
                  <a:cxn ang="0">
                    <a:pos x="connsiteX0" y="connsiteY0"/>
                  </a:cxn>
                  <a:cxn ang="0">
                    <a:pos x="connsiteX1" y="connsiteY1"/>
                  </a:cxn>
                </a:cxnLst>
                <a:rect l="l" t="t" r="r" b="b"/>
                <a:pathLst>
                  <a:path w="123730" h="461716">
                    <a:moveTo>
                      <a:pt x="0" y="0"/>
                    </a:moveTo>
                    <a:cubicBezTo>
                      <a:pt x="28090" y="82975"/>
                      <a:pt x="75576" y="266324"/>
                      <a:pt x="123730" y="461717"/>
                    </a:cubicBezTo>
                  </a:path>
                </a:pathLst>
              </a:custGeom>
              <a:noFill/>
              <a:ln w="6671" cap="rnd">
                <a:solidFill>
                  <a:srgbClr val="000000"/>
                </a:solidFill>
                <a:prstDash val="solid"/>
                <a:round/>
              </a:ln>
            </p:spPr>
            <p:txBody>
              <a:bodyPr rtlCol="0" anchor="ctr"/>
              <a:lstStyle/>
              <a:p>
                <a:endParaRPr lang="pt-BR"/>
              </a:p>
            </p:txBody>
          </p:sp>
          <p:grpSp>
            <p:nvGrpSpPr>
              <p:cNvPr id="14" name="Graphic 4">
                <a:extLst>
                  <a:ext uri="{FF2B5EF4-FFF2-40B4-BE49-F238E27FC236}">
                    <a16:creationId xmlns:a16="http://schemas.microsoft.com/office/drawing/2014/main" xmlns="" id="{5C689BE3-48FA-2358-07B3-9410150D2FC0}"/>
                  </a:ext>
                </a:extLst>
              </p:cNvPr>
              <p:cNvGrpSpPr/>
              <p:nvPr/>
            </p:nvGrpSpPr>
            <p:grpSpPr>
              <a:xfrm>
                <a:off x="242682" y="3627859"/>
                <a:ext cx="1414540" cy="1584558"/>
                <a:chOff x="242682" y="3627859"/>
                <a:chExt cx="1414540" cy="1584558"/>
              </a:xfrm>
              <a:solidFill>
                <a:srgbClr val="13243A"/>
              </a:solidFill>
            </p:grpSpPr>
            <p:sp>
              <p:nvSpPr>
                <p:cNvPr id="160" name="Freeform: Shape 159">
                  <a:extLst>
                    <a:ext uri="{FF2B5EF4-FFF2-40B4-BE49-F238E27FC236}">
                      <a16:creationId xmlns:a16="http://schemas.microsoft.com/office/drawing/2014/main" xmlns="" id="{8F6791B2-A477-8ED4-2F3C-23249E88844B}"/>
                    </a:ext>
                  </a:extLst>
                </p:cNvPr>
                <p:cNvSpPr/>
                <p:nvPr/>
              </p:nvSpPr>
              <p:spPr>
                <a:xfrm>
                  <a:off x="242682" y="3677376"/>
                  <a:ext cx="318355" cy="1535040"/>
                </a:xfrm>
                <a:custGeom>
                  <a:avLst/>
                  <a:gdLst>
                    <a:gd name="connsiteX0" fmla="*/ 102328 w 318355"/>
                    <a:gd name="connsiteY0" fmla="*/ 1535041 h 1535040"/>
                    <a:gd name="connsiteX1" fmla="*/ 0 w 318355"/>
                    <a:gd name="connsiteY1" fmla="*/ 1535041 h 1535040"/>
                    <a:gd name="connsiteX2" fmla="*/ 169210 w 318355"/>
                    <a:gd name="connsiteY2" fmla="*/ 0 h 1535040"/>
                    <a:gd name="connsiteX3" fmla="*/ 318355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102328" y="1535041"/>
                      </a:moveTo>
                      <a:lnTo>
                        <a:pt x="0" y="1535041"/>
                      </a:lnTo>
                      <a:lnTo>
                        <a:pt x="169210" y="0"/>
                      </a:lnTo>
                      <a:lnTo>
                        <a:pt x="318355" y="0"/>
                      </a:lnTo>
                      <a:close/>
                    </a:path>
                  </a:pathLst>
                </a:custGeom>
                <a:solidFill>
                  <a:srgbClr val="13243A"/>
                </a:solidFill>
                <a:ln w="6671" cap="flat">
                  <a:noFill/>
                  <a:prstDash val="solid"/>
                  <a:miter/>
                </a:ln>
              </p:spPr>
              <p:txBody>
                <a:bodyPr rtlCol="0" anchor="ctr"/>
                <a:lstStyle/>
                <a:p>
                  <a:endParaRPr lang="pt-BR"/>
                </a:p>
              </p:txBody>
            </p:sp>
            <p:sp>
              <p:nvSpPr>
                <p:cNvPr id="161" name="Freeform: Shape 160">
                  <a:extLst>
                    <a:ext uri="{FF2B5EF4-FFF2-40B4-BE49-F238E27FC236}">
                      <a16:creationId xmlns:a16="http://schemas.microsoft.com/office/drawing/2014/main" xmlns="" id="{769BB454-5E0A-F8E9-C57F-48696CAFB1CE}"/>
                    </a:ext>
                  </a:extLst>
                </p:cNvPr>
                <p:cNvSpPr/>
                <p:nvPr/>
              </p:nvSpPr>
              <p:spPr>
                <a:xfrm>
                  <a:off x="1279342" y="3677376"/>
                  <a:ext cx="318355" cy="1535040"/>
                </a:xfrm>
                <a:custGeom>
                  <a:avLst/>
                  <a:gdLst>
                    <a:gd name="connsiteX0" fmla="*/ 215358 w 318355"/>
                    <a:gd name="connsiteY0" fmla="*/ 1535041 h 1535040"/>
                    <a:gd name="connsiteX1" fmla="*/ 318355 w 318355"/>
                    <a:gd name="connsiteY1" fmla="*/ 1535041 h 1535040"/>
                    <a:gd name="connsiteX2" fmla="*/ 149145 w 318355"/>
                    <a:gd name="connsiteY2" fmla="*/ 0 h 1535040"/>
                    <a:gd name="connsiteX3" fmla="*/ 0 w 318355"/>
                    <a:gd name="connsiteY3" fmla="*/ 0 h 1535040"/>
                  </a:gdLst>
                  <a:ahLst/>
                  <a:cxnLst>
                    <a:cxn ang="0">
                      <a:pos x="connsiteX0" y="connsiteY0"/>
                    </a:cxn>
                    <a:cxn ang="0">
                      <a:pos x="connsiteX1" y="connsiteY1"/>
                    </a:cxn>
                    <a:cxn ang="0">
                      <a:pos x="connsiteX2" y="connsiteY2"/>
                    </a:cxn>
                    <a:cxn ang="0">
                      <a:pos x="connsiteX3" y="connsiteY3"/>
                    </a:cxn>
                  </a:cxnLst>
                  <a:rect l="l" t="t" r="r" b="b"/>
                  <a:pathLst>
                    <a:path w="318355" h="1535040">
                      <a:moveTo>
                        <a:pt x="215358" y="1535041"/>
                      </a:moveTo>
                      <a:lnTo>
                        <a:pt x="318355" y="1535041"/>
                      </a:lnTo>
                      <a:lnTo>
                        <a:pt x="149145" y="0"/>
                      </a:lnTo>
                      <a:lnTo>
                        <a:pt x="0" y="0"/>
                      </a:lnTo>
                      <a:close/>
                    </a:path>
                  </a:pathLst>
                </a:custGeom>
                <a:solidFill>
                  <a:srgbClr val="13243A"/>
                </a:solidFill>
                <a:ln w="6671" cap="flat">
                  <a:noFill/>
                  <a:prstDash val="solid"/>
                  <a:miter/>
                </a:ln>
              </p:spPr>
              <p:txBody>
                <a:bodyPr rtlCol="0" anchor="ctr"/>
                <a:lstStyle/>
                <a:p>
                  <a:endParaRPr lang="pt-BR"/>
                </a:p>
              </p:txBody>
            </p:sp>
            <p:sp>
              <p:nvSpPr>
                <p:cNvPr id="162" name="Freeform: Shape 161">
                  <a:extLst>
                    <a:ext uri="{FF2B5EF4-FFF2-40B4-BE49-F238E27FC236}">
                      <a16:creationId xmlns:a16="http://schemas.microsoft.com/office/drawing/2014/main" xmlns="" id="{750EACBC-FCF5-F91E-7A5F-1E7383E95516}"/>
                    </a:ext>
                  </a:extLst>
                </p:cNvPr>
                <p:cNvSpPr/>
                <p:nvPr/>
              </p:nvSpPr>
              <p:spPr>
                <a:xfrm>
                  <a:off x="290836" y="3627859"/>
                  <a:ext cx="1366385" cy="89666"/>
                </a:xfrm>
                <a:custGeom>
                  <a:avLst/>
                  <a:gdLst>
                    <a:gd name="connsiteX0" fmla="*/ 0 w 1366385"/>
                    <a:gd name="connsiteY0" fmla="*/ 0 h 89666"/>
                    <a:gd name="connsiteX1" fmla="*/ 1366386 w 1366385"/>
                    <a:gd name="connsiteY1" fmla="*/ 0 h 89666"/>
                    <a:gd name="connsiteX2" fmla="*/ 1366386 w 1366385"/>
                    <a:gd name="connsiteY2" fmla="*/ 89667 h 89666"/>
                    <a:gd name="connsiteX3" fmla="*/ 0 w 1366385"/>
                    <a:gd name="connsiteY3" fmla="*/ 89667 h 89666"/>
                  </a:gdLst>
                  <a:ahLst/>
                  <a:cxnLst>
                    <a:cxn ang="0">
                      <a:pos x="connsiteX0" y="connsiteY0"/>
                    </a:cxn>
                    <a:cxn ang="0">
                      <a:pos x="connsiteX1" y="connsiteY1"/>
                    </a:cxn>
                    <a:cxn ang="0">
                      <a:pos x="connsiteX2" y="connsiteY2"/>
                    </a:cxn>
                    <a:cxn ang="0">
                      <a:pos x="connsiteX3" y="connsiteY3"/>
                    </a:cxn>
                  </a:cxnLst>
                  <a:rect l="l" t="t" r="r" b="b"/>
                  <a:pathLst>
                    <a:path w="1366385" h="89666">
                      <a:moveTo>
                        <a:pt x="0" y="0"/>
                      </a:moveTo>
                      <a:lnTo>
                        <a:pt x="1366386" y="0"/>
                      </a:lnTo>
                      <a:lnTo>
                        <a:pt x="1366386" y="89667"/>
                      </a:lnTo>
                      <a:lnTo>
                        <a:pt x="0" y="89667"/>
                      </a:lnTo>
                      <a:close/>
                    </a:path>
                  </a:pathLst>
                </a:custGeom>
                <a:solidFill>
                  <a:srgbClr val="13243A"/>
                </a:solidFill>
                <a:ln w="6671" cap="flat">
                  <a:noFill/>
                  <a:prstDash val="solid"/>
                  <a:miter/>
                </a:ln>
              </p:spPr>
              <p:txBody>
                <a:bodyPr rtlCol="0" anchor="ctr"/>
                <a:lstStyle/>
                <a:p>
                  <a:endParaRPr lang="pt-BR"/>
                </a:p>
              </p:txBody>
            </p:sp>
          </p:grpSp>
          <p:sp>
            <p:nvSpPr>
              <p:cNvPr id="149" name="Freeform: Shape 148">
                <a:extLst>
                  <a:ext uri="{FF2B5EF4-FFF2-40B4-BE49-F238E27FC236}">
                    <a16:creationId xmlns:a16="http://schemas.microsoft.com/office/drawing/2014/main" xmlns="" id="{CE0B5E15-DFE0-1355-7EAE-029D3AB3D637}"/>
                  </a:ext>
                </a:extLst>
              </p:cNvPr>
              <p:cNvSpPr/>
              <p:nvPr/>
            </p:nvSpPr>
            <p:spPr>
              <a:xfrm>
                <a:off x="1345555" y="3533508"/>
                <a:ext cx="80926" cy="17398"/>
              </a:xfrm>
              <a:custGeom>
                <a:avLst/>
                <a:gdLst>
                  <a:gd name="connsiteX0" fmla="*/ 0 w 80926"/>
                  <a:gd name="connsiteY0" fmla="*/ 17398 h 17398"/>
                  <a:gd name="connsiteX1" fmla="*/ 80926 w 80926"/>
                  <a:gd name="connsiteY1" fmla="*/ 0 h 17398"/>
                </a:gdLst>
                <a:ahLst/>
                <a:cxnLst>
                  <a:cxn ang="0">
                    <a:pos x="connsiteX0" y="connsiteY0"/>
                  </a:cxn>
                  <a:cxn ang="0">
                    <a:pos x="connsiteX1" y="connsiteY1"/>
                  </a:cxn>
                </a:cxnLst>
                <a:rect l="l" t="t" r="r" b="b"/>
                <a:pathLst>
                  <a:path w="80926" h="17398">
                    <a:moveTo>
                      <a:pt x="0" y="17398"/>
                    </a:moveTo>
                    <a:lnTo>
                      <a:pt x="80926" y="0"/>
                    </a:lnTo>
                  </a:path>
                </a:pathLst>
              </a:custGeom>
              <a:ln w="6671" cap="rnd">
                <a:solidFill>
                  <a:srgbClr val="000000"/>
                </a:solidFill>
                <a:prstDash val="solid"/>
                <a:round/>
              </a:ln>
            </p:spPr>
            <p:txBody>
              <a:bodyPr rtlCol="0" anchor="ctr"/>
              <a:lstStyle/>
              <a:p>
                <a:endParaRPr lang="pt-BR"/>
              </a:p>
            </p:txBody>
          </p:sp>
          <p:sp>
            <p:nvSpPr>
              <p:cNvPr id="150" name="Freeform: Shape 149">
                <a:extLst>
                  <a:ext uri="{FF2B5EF4-FFF2-40B4-BE49-F238E27FC236}">
                    <a16:creationId xmlns:a16="http://schemas.microsoft.com/office/drawing/2014/main" xmlns="" id="{1F3B24C7-353B-6F3E-0AEA-33143E109ED2}"/>
                  </a:ext>
                </a:extLst>
              </p:cNvPr>
              <p:cNvSpPr/>
              <p:nvPr/>
            </p:nvSpPr>
            <p:spPr>
              <a:xfrm>
                <a:off x="1358262" y="3562951"/>
                <a:ext cx="89620" cy="22751"/>
              </a:xfrm>
              <a:custGeom>
                <a:avLst/>
                <a:gdLst>
                  <a:gd name="connsiteX0" fmla="*/ 0 w 89620"/>
                  <a:gd name="connsiteY0" fmla="*/ 22751 h 22751"/>
                  <a:gd name="connsiteX1" fmla="*/ 89621 w 89620"/>
                  <a:gd name="connsiteY1" fmla="*/ 0 h 22751"/>
                </a:gdLst>
                <a:ahLst/>
                <a:cxnLst>
                  <a:cxn ang="0">
                    <a:pos x="connsiteX0" y="connsiteY0"/>
                  </a:cxn>
                  <a:cxn ang="0">
                    <a:pos x="connsiteX1" y="connsiteY1"/>
                  </a:cxn>
                </a:cxnLst>
                <a:rect l="l" t="t" r="r" b="b"/>
                <a:pathLst>
                  <a:path w="89620" h="22751">
                    <a:moveTo>
                      <a:pt x="0" y="22751"/>
                    </a:moveTo>
                    <a:lnTo>
                      <a:pt x="89621" y="0"/>
                    </a:lnTo>
                  </a:path>
                </a:pathLst>
              </a:custGeom>
              <a:ln w="6671" cap="rnd">
                <a:solidFill>
                  <a:srgbClr val="000000"/>
                </a:solidFill>
                <a:prstDash val="solid"/>
                <a:round/>
              </a:ln>
            </p:spPr>
            <p:txBody>
              <a:bodyPr rtlCol="0" anchor="ctr"/>
              <a:lstStyle/>
              <a:p>
                <a:endParaRPr lang="pt-BR"/>
              </a:p>
            </p:txBody>
          </p:sp>
          <p:sp>
            <p:nvSpPr>
              <p:cNvPr id="151" name="Freeform: Shape 150">
                <a:extLst>
                  <a:ext uri="{FF2B5EF4-FFF2-40B4-BE49-F238E27FC236}">
                    <a16:creationId xmlns:a16="http://schemas.microsoft.com/office/drawing/2014/main" xmlns="" id="{AA7A14AC-54ED-7B86-B8A5-00BAD829C23D}"/>
                  </a:ext>
                </a:extLst>
              </p:cNvPr>
              <p:cNvSpPr/>
              <p:nvPr/>
            </p:nvSpPr>
            <p:spPr>
              <a:xfrm>
                <a:off x="1376989" y="3597747"/>
                <a:ext cx="73569" cy="23420"/>
              </a:xfrm>
              <a:custGeom>
                <a:avLst/>
                <a:gdLst>
                  <a:gd name="connsiteX0" fmla="*/ 0 w 73569"/>
                  <a:gd name="connsiteY0" fmla="*/ 23420 h 23420"/>
                  <a:gd name="connsiteX1" fmla="*/ 73570 w 73569"/>
                  <a:gd name="connsiteY1" fmla="*/ 0 h 23420"/>
                </a:gdLst>
                <a:ahLst/>
                <a:cxnLst>
                  <a:cxn ang="0">
                    <a:pos x="connsiteX0" y="connsiteY0"/>
                  </a:cxn>
                  <a:cxn ang="0">
                    <a:pos x="connsiteX1" y="connsiteY1"/>
                  </a:cxn>
                </a:cxnLst>
                <a:rect l="l" t="t" r="r" b="b"/>
                <a:pathLst>
                  <a:path w="73569" h="23420">
                    <a:moveTo>
                      <a:pt x="0" y="23420"/>
                    </a:moveTo>
                    <a:lnTo>
                      <a:pt x="73570" y="0"/>
                    </a:lnTo>
                  </a:path>
                </a:pathLst>
              </a:custGeom>
              <a:ln w="6671" cap="rnd">
                <a:solidFill>
                  <a:srgbClr val="000000"/>
                </a:solidFill>
                <a:prstDash val="solid"/>
                <a:round/>
              </a:ln>
            </p:spPr>
            <p:txBody>
              <a:bodyPr rtlCol="0" anchor="ctr"/>
              <a:lstStyle/>
              <a:p>
                <a:endParaRPr lang="pt-BR"/>
              </a:p>
            </p:txBody>
          </p:sp>
          <p:sp>
            <p:nvSpPr>
              <p:cNvPr id="152" name="Freeform: Shape 151">
                <a:extLst>
                  <a:ext uri="{FF2B5EF4-FFF2-40B4-BE49-F238E27FC236}">
                    <a16:creationId xmlns:a16="http://schemas.microsoft.com/office/drawing/2014/main" xmlns="" id="{797EE3AE-7655-4F5B-BBF0-E02C08E0F4B6}"/>
                  </a:ext>
                </a:extLst>
              </p:cNvPr>
              <p:cNvSpPr/>
              <p:nvPr/>
            </p:nvSpPr>
            <p:spPr>
              <a:xfrm>
                <a:off x="1455909" y="3240418"/>
                <a:ext cx="63537" cy="74945"/>
              </a:xfrm>
              <a:custGeom>
                <a:avLst/>
                <a:gdLst>
                  <a:gd name="connsiteX0" fmla="*/ 63537 w 63537"/>
                  <a:gd name="connsiteY0" fmla="*/ 0 h 74945"/>
                  <a:gd name="connsiteX1" fmla="*/ 0 w 63537"/>
                  <a:gd name="connsiteY1" fmla="*/ 74945 h 74945"/>
                </a:gdLst>
                <a:ahLst/>
                <a:cxnLst>
                  <a:cxn ang="0">
                    <a:pos x="connsiteX0" y="connsiteY0"/>
                  </a:cxn>
                  <a:cxn ang="0">
                    <a:pos x="connsiteX1" y="connsiteY1"/>
                  </a:cxn>
                </a:cxnLst>
                <a:rect l="l" t="t" r="r" b="b"/>
                <a:pathLst>
                  <a:path w="63537" h="74945">
                    <a:moveTo>
                      <a:pt x="63537" y="0"/>
                    </a:moveTo>
                    <a:lnTo>
                      <a:pt x="0" y="74945"/>
                    </a:lnTo>
                  </a:path>
                </a:pathLst>
              </a:custGeom>
              <a:ln w="6671" cap="rnd">
                <a:solidFill>
                  <a:srgbClr val="000000"/>
                </a:solidFill>
                <a:prstDash val="solid"/>
                <a:round/>
              </a:ln>
            </p:spPr>
            <p:txBody>
              <a:bodyPr rtlCol="0" anchor="ctr"/>
              <a:lstStyle/>
              <a:p>
                <a:endParaRPr lang="pt-BR"/>
              </a:p>
            </p:txBody>
          </p:sp>
          <p:sp>
            <p:nvSpPr>
              <p:cNvPr id="153" name="Freeform: Shape 152">
                <a:extLst>
                  <a:ext uri="{FF2B5EF4-FFF2-40B4-BE49-F238E27FC236}">
                    <a16:creationId xmlns:a16="http://schemas.microsoft.com/office/drawing/2014/main" xmlns="" id="{49776F40-FD08-FD0C-0396-9BF15CAA6FD9}"/>
                  </a:ext>
                </a:extLst>
              </p:cNvPr>
              <p:cNvSpPr/>
              <p:nvPr/>
            </p:nvSpPr>
            <p:spPr>
              <a:xfrm>
                <a:off x="1931435" y="3334769"/>
                <a:ext cx="18726" cy="135838"/>
              </a:xfrm>
              <a:custGeom>
                <a:avLst/>
                <a:gdLst>
                  <a:gd name="connsiteX0" fmla="*/ 0 w 18726"/>
                  <a:gd name="connsiteY0" fmla="*/ 0 h 135838"/>
                  <a:gd name="connsiteX1" fmla="*/ 18727 w 18726"/>
                  <a:gd name="connsiteY1" fmla="*/ 135838 h 135838"/>
                </a:gdLst>
                <a:ahLst/>
                <a:cxnLst>
                  <a:cxn ang="0">
                    <a:pos x="connsiteX0" y="connsiteY0"/>
                  </a:cxn>
                  <a:cxn ang="0">
                    <a:pos x="connsiteX1" y="connsiteY1"/>
                  </a:cxn>
                </a:cxnLst>
                <a:rect l="l" t="t" r="r" b="b"/>
                <a:pathLst>
                  <a:path w="18726" h="135838">
                    <a:moveTo>
                      <a:pt x="0" y="0"/>
                    </a:moveTo>
                    <a:cubicBezTo>
                      <a:pt x="0" y="0"/>
                      <a:pt x="12707" y="82306"/>
                      <a:pt x="18727" y="135838"/>
                    </a:cubicBezTo>
                  </a:path>
                </a:pathLst>
              </a:custGeom>
              <a:noFill/>
              <a:ln w="6671" cap="rnd">
                <a:solidFill>
                  <a:srgbClr val="000000"/>
                </a:solidFill>
                <a:prstDash val="solid"/>
                <a:round/>
              </a:ln>
            </p:spPr>
            <p:txBody>
              <a:bodyPr rtlCol="0" anchor="ctr"/>
              <a:lstStyle/>
              <a:p>
                <a:endParaRPr lang="pt-BR"/>
              </a:p>
            </p:txBody>
          </p:sp>
          <p:grpSp>
            <p:nvGrpSpPr>
              <p:cNvPr id="15" name="Graphic 4">
                <a:extLst>
                  <a:ext uri="{FF2B5EF4-FFF2-40B4-BE49-F238E27FC236}">
                    <a16:creationId xmlns:a16="http://schemas.microsoft.com/office/drawing/2014/main" xmlns="" id="{4C41F238-D40F-3570-FBCB-4EAC93FCF6D0}"/>
                  </a:ext>
                </a:extLst>
              </p:cNvPr>
              <p:cNvGrpSpPr/>
              <p:nvPr/>
            </p:nvGrpSpPr>
            <p:grpSpPr>
              <a:xfrm>
                <a:off x="290744" y="3093204"/>
                <a:ext cx="1129048" cy="535323"/>
                <a:chOff x="290744" y="3093204"/>
                <a:chExt cx="1129048" cy="535323"/>
              </a:xfrm>
            </p:grpSpPr>
            <p:sp>
              <p:nvSpPr>
                <p:cNvPr id="156" name="Freeform: Shape 155">
                  <a:extLst>
                    <a:ext uri="{FF2B5EF4-FFF2-40B4-BE49-F238E27FC236}">
                      <a16:creationId xmlns:a16="http://schemas.microsoft.com/office/drawing/2014/main" xmlns="" id="{D8F8AA57-D453-BCE8-F36B-270BF362A6AF}"/>
                    </a:ext>
                  </a:extLst>
                </p:cNvPr>
                <p:cNvSpPr/>
                <p:nvPr/>
              </p:nvSpPr>
              <p:spPr>
                <a:xfrm>
                  <a:off x="416573" y="3577672"/>
                  <a:ext cx="1003220" cy="50855"/>
                </a:xfrm>
                <a:custGeom>
                  <a:avLst/>
                  <a:gdLst>
                    <a:gd name="connsiteX0" fmla="*/ 1002551 w 1003220"/>
                    <a:gd name="connsiteY0" fmla="*/ 23420 h 50855"/>
                    <a:gd name="connsiteX1" fmla="*/ 1003220 w 1003220"/>
                    <a:gd name="connsiteY1" fmla="*/ 22751 h 50855"/>
                    <a:gd name="connsiteX2" fmla="*/ 1002551 w 1003220"/>
                    <a:gd name="connsiteY2" fmla="*/ 0 h 50855"/>
                    <a:gd name="connsiteX3" fmla="*/ 0 w 1003220"/>
                    <a:gd name="connsiteY3" fmla="*/ 0 h 50855"/>
                    <a:gd name="connsiteX4" fmla="*/ 0 w 1003220"/>
                    <a:gd name="connsiteY4" fmla="*/ 22751 h 50855"/>
                    <a:gd name="connsiteX5" fmla="*/ 0 w 1003220"/>
                    <a:gd name="connsiteY5" fmla="*/ 23420 h 50855"/>
                    <a:gd name="connsiteX6" fmla="*/ 2675 w 1003220"/>
                    <a:gd name="connsiteY6" fmla="*/ 27435 h 50855"/>
                    <a:gd name="connsiteX7" fmla="*/ 64875 w 1003220"/>
                    <a:gd name="connsiteY7" fmla="*/ 50856 h 50855"/>
                    <a:gd name="connsiteX8" fmla="*/ 937008 w 1003220"/>
                    <a:gd name="connsiteY8" fmla="*/ 50856 h 50855"/>
                    <a:gd name="connsiteX9" fmla="*/ 999207 w 1003220"/>
                    <a:gd name="connsiteY9" fmla="*/ 27435 h 50855"/>
                    <a:gd name="connsiteX10" fmla="*/ 1002551 w 1003220"/>
                    <a:gd name="connsiteY10" fmla="*/ 23420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3220" h="50855">
                      <a:moveTo>
                        <a:pt x="1002551" y="23420"/>
                      </a:moveTo>
                      <a:cubicBezTo>
                        <a:pt x="1002551" y="23420"/>
                        <a:pt x="1002551" y="22751"/>
                        <a:pt x="1003220" y="22751"/>
                      </a:cubicBezTo>
                      <a:lnTo>
                        <a:pt x="1002551" y="0"/>
                      </a:lnTo>
                      <a:lnTo>
                        <a:pt x="0" y="0"/>
                      </a:lnTo>
                      <a:lnTo>
                        <a:pt x="0" y="22751"/>
                      </a:lnTo>
                      <a:cubicBezTo>
                        <a:pt x="0" y="22751"/>
                        <a:pt x="0" y="23420"/>
                        <a:pt x="0" y="23420"/>
                      </a:cubicBezTo>
                      <a:lnTo>
                        <a:pt x="2675" y="27435"/>
                      </a:lnTo>
                      <a:cubicBezTo>
                        <a:pt x="15383" y="46841"/>
                        <a:pt x="38791" y="50856"/>
                        <a:pt x="64875" y="50856"/>
                      </a:cubicBezTo>
                      <a:lnTo>
                        <a:pt x="937008" y="50856"/>
                      </a:lnTo>
                      <a:cubicBezTo>
                        <a:pt x="963760" y="50856"/>
                        <a:pt x="986500" y="47510"/>
                        <a:pt x="999207" y="27435"/>
                      </a:cubicBezTo>
                      <a:lnTo>
                        <a:pt x="1002551" y="23420"/>
                      </a:lnTo>
                      <a:close/>
                    </a:path>
                  </a:pathLst>
                </a:custGeom>
                <a:solidFill>
                  <a:schemeClr val="bg2">
                    <a:lumMod val="90000"/>
                  </a:schemeClr>
                </a:solidFill>
                <a:ln w="6671" cap="flat">
                  <a:noFill/>
                  <a:prstDash val="solid"/>
                  <a:miter/>
                </a:ln>
              </p:spPr>
              <p:txBody>
                <a:bodyPr rtlCol="0" anchor="ctr"/>
                <a:lstStyle/>
                <a:p>
                  <a:endParaRPr lang="pt-BR"/>
                </a:p>
              </p:txBody>
            </p:sp>
            <p:grpSp>
              <p:nvGrpSpPr>
                <p:cNvPr id="16" name="Graphic 4">
                  <a:extLst>
                    <a:ext uri="{FF2B5EF4-FFF2-40B4-BE49-F238E27FC236}">
                      <a16:creationId xmlns:a16="http://schemas.microsoft.com/office/drawing/2014/main" xmlns="" id="{1D8730C4-7CA4-B3A7-7C4E-F97FBFF696BF}"/>
                    </a:ext>
                  </a:extLst>
                </p:cNvPr>
                <p:cNvGrpSpPr/>
                <p:nvPr/>
              </p:nvGrpSpPr>
              <p:grpSpPr>
                <a:xfrm>
                  <a:off x="290744" y="3093204"/>
                  <a:ext cx="880918" cy="483129"/>
                  <a:chOff x="290744" y="3093204"/>
                  <a:chExt cx="880918" cy="483129"/>
                </a:xfrm>
              </p:grpSpPr>
              <p:sp>
                <p:nvSpPr>
                  <p:cNvPr id="158" name="Freeform: Shape 157">
                    <a:extLst>
                      <a:ext uri="{FF2B5EF4-FFF2-40B4-BE49-F238E27FC236}">
                        <a16:creationId xmlns:a16="http://schemas.microsoft.com/office/drawing/2014/main" xmlns="" id="{678615E2-8EAE-92FA-EC70-E08317B62EED}"/>
                      </a:ext>
                    </a:extLst>
                  </p:cNvPr>
                  <p:cNvSpPr/>
                  <p:nvPr/>
                </p:nvSpPr>
                <p:spPr>
                  <a:xfrm>
                    <a:off x="290744" y="3093204"/>
                    <a:ext cx="880918" cy="483129"/>
                  </a:xfrm>
                  <a:custGeom>
                    <a:avLst/>
                    <a:gdLst>
                      <a:gd name="connsiteX0" fmla="*/ 880919 w 880918"/>
                      <a:gd name="connsiteY0" fmla="*/ 483130 h 483129"/>
                      <a:gd name="connsiteX1" fmla="*/ 751169 w 880918"/>
                      <a:gd name="connsiteY1" fmla="*/ 22082 h 483129"/>
                      <a:gd name="connsiteX2" fmla="*/ 721741 w 880918"/>
                      <a:gd name="connsiteY2" fmla="*/ 0 h 483129"/>
                      <a:gd name="connsiteX3" fmla="*/ 18150 w 880918"/>
                      <a:gd name="connsiteY3" fmla="*/ 0 h 483129"/>
                      <a:gd name="connsiteX4" fmla="*/ 760 w 880918"/>
                      <a:gd name="connsiteY4" fmla="*/ 22082 h 483129"/>
                      <a:gd name="connsiteX5" fmla="*/ 130510 w 880918"/>
                      <a:gd name="connsiteY5" fmla="*/ 483130 h 483129"/>
                      <a:gd name="connsiteX6" fmla="*/ 880919 w 880918"/>
                      <a:gd name="connsiteY6" fmla="*/ 483130 h 48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918" h="483129">
                        <a:moveTo>
                          <a:pt x="880919" y="483130"/>
                        </a:moveTo>
                        <a:lnTo>
                          <a:pt x="751169" y="22082"/>
                        </a:lnTo>
                        <a:cubicBezTo>
                          <a:pt x="747825" y="10037"/>
                          <a:pt x="734449" y="0"/>
                          <a:pt x="721741" y="0"/>
                        </a:cubicBezTo>
                        <a:lnTo>
                          <a:pt x="18150" y="0"/>
                        </a:lnTo>
                        <a:cubicBezTo>
                          <a:pt x="5442" y="0"/>
                          <a:pt x="-2584" y="10037"/>
                          <a:pt x="760" y="22082"/>
                        </a:cubicBezTo>
                        <a:lnTo>
                          <a:pt x="130510" y="483130"/>
                        </a:lnTo>
                        <a:lnTo>
                          <a:pt x="880919" y="483130"/>
                        </a:lnTo>
                        <a:close/>
                      </a:path>
                    </a:pathLst>
                  </a:custGeom>
                  <a:solidFill>
                    <a:schemeClr val="bg2">
                      <a:lumMod val="90000"/>
                    </a:schemeClr>
                  </a:solidFill>
                  <a:ln w="6671" cap="flat">
                    <a:noFill/>
                    <a:prstDash val="solid"/>
                    <a:miter/>
                  </a:ln>
                </p:spPr>
                <p:txBody>
                  <a:bodyPr rtlCol="0" anchor="ctr"/>
                  <a:lstStyle/>
                  <a:p>
                    <a:endParaRPr lang="pt-BR" dirty="0"/>
                  </a:p>
                </p:txBody>
              </p:sp>
              <p:sp>
                <p:nvSpPr>
                  <p:cNvPr id="159" name="Freeform: Shape 158">
                    <a:extLst>
                      <a:ext uri="{FF2B5EF4-FFF2-40B4-BE49-F238E27FC236}">
                        <a16:creationId xmlns:a16="http://schemas.microsoft.com/office/drawing/2014/main" xmlns="" id="{418100F8-A87B-B0A3-CDF8-AD9093BC8FA9}"/>
                      </a:ext>
                    </a:extLst>
                  </p:cNvPr>
                  <p:cNvSpPr/>
                  <p:nvPr/>
                </p:nvSpPr>
                <p:spPr>
                  <a:xfrm>
                    <a:off x="681819" y="3291943"/>
                    <a:ext cx="94136" cy="85651"/>
                  </a:xfrm>
                  <a:custGeom>
                    <a:avLst/>
                    <a:gdLst>
                      <a:gd name="connsiteX0" fmla="*/ 92570 w 94136"/>
                      <a:gd name="connsiteY0" fmla="*/ 42826 h 85651"/>
                      <a:gd name="connsiteX1" fmla="*/ 59129 w 94136"/>
                      <a:gd name="connsiteY1" fmla="*/ 85652 h 85651"/>
                      <a:gd name="connsiteX2" fmla="*/ 1611 w 94136"/>
                      <a:gd name="connsiteY2" fmla="*/ 42826 h 85651"/>
                      <a:gd name="connsiteX3" fmla="*/ 35052 w 94136"/>
                      <a:gd name="connsiteY3" fmla="*/ 0 h 85651"/>
                      <a:gd name="connsiteX4" fmla="*/ 92570 w 94136"/>
                      <a:gd name="connsiteY4" fmla="*/ 42826 h 8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6" h="85651">
                        <a:moveTo>
                          <a:pt x="92570" y="42826"/>
                        </a:moveTo>
                        <a:cubicBezTo>
                          <a:pt x="99258" y="66246"/>
                          <a:pt x="83875" y="85652"/>
                          <a:pt x="59129" y="85652"/>
                        </a:cubicBezTo>
                        <a:cubicBezTo>
                          <a:pt x="33714" y="85652"/>
                          <a:pt x="8299" y="66246"/>
                          <a:pt x="1611" y="42826"/>
                        </a:cubicBezTo>
                        <a:cubicBezTo>
                          <a:pt x="-5077" y="19405"/>
                          <a:pt x="9637" y="0"/>
                          <a:pt x="35052" y="0"/>
                        </a:cubicBezTo>
                        <a:cubicBezTo>
                          <a:pt x="59798" y="669"/>
                          <a:pt x="85881" y="19405"/>
                          <a:pt x="92570" y="42826"/>
                        </a:cubicBezTo>
                        <a:close/>
                      </a:path>
                    </a:pathLst>
                  </a:custGeom>
                  <a:solidFill>
                    <a:schemeClr val="accent2"/>
                  </a:solidFill>
                  <a:ln w="6671" cap="flat">
                    <a:noFill/>
                    <a:prstDash val="solid"/>
                    <a:miter/>
                  </a:ln>
                </p:spPr>
                <p:txBody>
                  <a:bodyPr rtlCol="0" anchor="ctr"/>
                  <a:lstStyle/>
                  <a:p>
                    <a:endParaRPr lang="pt-BR"/>
                  </a:p>
                </p:txBody>
              </p:sp>
            </p:grpSp>
          </p:grpSp>
          <p:sp>
            <p:nvSpPr>
              <p:cNvPr id="155" name="Freeform: Shape 154">
                <a:extLst>
                  <a:ext uri="{FF2B5EF4-FFF2-40B4-BE49-F238E27FC236}">
                    <a16:creationId xmlns:a16="http://schemas.microsoft.com/office/drawing/2014/main" xmlns="" id="{C6D6BA71-91CB-6040-4E40-7D83F9F6CC0E}"/>
                  </a:ext>
                </a:extLst>
              </p:cNvPr>
              <p:cNvSpPr/>
              <p:nvPr/>
            </p:nvSpPr>
            <p:spPr>
              <a:xfrm>
                <a:off x="380457" y="5024384"/>
                <a:ext cx="424027" cy="141860"/>
              </a:xfrm>
              <a:custGeom>
                <a:avLst/>
                <a:gdLst>
                  <a:gd name="connsiteX0" fmla="*/ 424028 w 424027"/>
                  <a:gd name="connsiteY0" fmla="*/ 141861 h 141860"/>
                  <a:gd name="connsiteX1" fmla="*/ 393931 w 424027"/>
                  <a:gd name="connsiteY1" fmla="*/ 16729 h 141860"/>
                  <a:gd name="connsiteX2" fmla="*/ 278895 w 424027"/>
                  <a:gd name="connsiteY2" fmla="*/ 0 h 141860"/>
                  <a:gd name="connsiteX3" fmla="*/ 0 w 424027"/>
                  <a:gd name="connsiteY3" fmla="*/ 141861 h 141860"/>
                </a:gdLst>
                <a:ahLst/>
                <a:cxnLst>
                  <a:cxn ang="0">
                    <a:pos x="connsiteX0" y="connsiteY0"/>
                  </a:cxn>
                  <a:cxn ang="0">
                    <a:pos x="connsiteX1" y="connsiteY1"/>
                  </a:cxn>
                  <a:cxn ang="0">
                    <a:pos x="connsiteX2" y="connsiteY2"/>
                  </a:cxn>
                  <a:cxn ang="0">
                    <a:pos x="connsiteX3" y="connsiteY3"/>
                  </a:cxn>
                </a:cxnLst>
                <a:rect l="l" t="t" r="r" b="b"/>
                <a:pathLst>
                  <a:path w="424027" h="141860">
                    <a:moveTo>
                      <a:pt x="424028" y="141861"/>
                    </a:moveTo>
                    <a:lnTo>
                      <a:pt x="393931" y="16729"/>
                    </a:lnTo>
                    <a:lnTo>
                      <a:pt x="278895" y="0"/>
                    </a:lnTo>
                    <a:lnTo>
                      <a:pt x="0" y="141861"/>
                    </a:lnTo>
                    <a:close/>
                  </a:path>
                </a:pathLst>
              </a:custGeom>
              <a:solidFill>
                <a:srgbClr val="13243A"/>
              </a:solidFill>
              <a:ln w="6671" cap="flat">
                <a:noFill/>
                <a:prstDash val="solid"/>
                <a:miter/>
              </a:ln>
            </p:spPr>
            <p:txBody>
              <a:bodyPr rtlCol="0" anchor="ctr"/>
              <a:lstStyle/>
              <a:p>
                <a:endParaRPr lang="pt-BR"/>
              </a:p>
            </p:txBody>
          </p:sp>
        </p:grpSp>
      </p:grpSp>
      <p:sp>
        <p:nvSpPr>
          <p:cNvPr id="124" name="Espace réservé du numéro de diapositive 123"/>
          <p:cNvSpPr>
            <a:spLocks noGrp="1"/>
          </p:cNvSpPr>
          <p:nvPr>
            <p:ph type="sldNum" sz="quarter" idx="12"/>
          </p:nvPr>
        </p:nvSpPr>
        <p:spPr/>
        <p:txBody>
          <a:bodyPr/>
          <a:lstStyle/>
          <a:p>
            <a:fld id="{5939B1FA-81F2-4940-9AF3-5EAFB5D6669B}" type="slidenum">
              <a:rPr lang="en-US" smtClean="0"/>
              <a:pPr/>
              <a:t>6</a:t>
            </a:fld>
            <a:endParaRPr lang="en-US"/>
          </a:p>
        </p:txBody>
      </p:sp>
    </p:spTree>
    <p:extLst>
      <p:ext uri="{BB962C8B-B14F-4D97-AF65-F5344CB8AC3E}">
        <p14:creationId xmlns:p14="http://schemas.microsoft.com/office/powerpoint/2010/main" xmlns="" val="104679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aphic 16">
            <a:extLst>
              <a:ext uri="{FF2B5EF4-FFF2-40B4-BE49-F238E27FC236}">
                <a16:creationId xmlns:a16="http://schemas.microsoft.com/office/drawing/2014/main" xmlns="" id="{24DD985F-C278-F2B8-F99D-6BEBC6F3E47E}"/>
              </a:ext>
            </a:extLst>
          </p:cNvPr>
          <p:cNvGrpSpPr/>
          <p:nvPr/>
        </p:nvGrpSpPr>
        <p:grpSpPr>
          <a:xfrm>
            <a:off x="2857488" y="571486"/>
            <a:ext cx="190996" cy="217741"/>
            <a:chOff x="3001055" y="1298803"/>
            <a:chExt cx="190996" cy="217741"/>
          </a:xfrm>
          <a:noFill/>
        </p:grpSpPr>
        <p:sp>
          <p:nvSpPr>
            <p:cNvPr id="112" name="Freeform: Shape 111">
              <a:extLst>
                <a:ext uri="{FF2B5EF4-FFF2-40B4-BE49-F238E27FC236}">
                  <a16:creationId xmlns:a16="http://schemas.microsoft.com/office/drawing/2014/main" xmlns="" id="{3B77AF29-2706-57C4-8D41-AE09FC138840}"/>
                </a:ext>
              </a:extLst>
            </p:cNvPr>
            <p:cNvSpPr/>
            <p:nvPr/>
          </p:nvSpPr>
          <p:spPr>
            <a:xfrm>
              <a:off x="3037615" y="1333828"/>
              <a:ext cx="118505" cy="172499"/>
            </a:xfrm>
            <a:custGeom>
              <a:avLst/>
              <a:gdLst>
                <a:gd name="connsiteX0" fmla="*/ 118506 w 118505"/>
                <a:gd name="connsiteY0" fmla="*/ 60117 h 172499"/>
                <a:gd name="connsiteX1" fmla="*/ 56101 w 118505"/>
                <a:gd name="connsiteY1" fmla="*/ 94 h 172499"/>
                <a:gd name="connsiteX2" fmla="*/ 0 w 118505"/>
                <a:gd name="connsiteY2" fmla="*/ 60117 h 172499"/>
                <a:gd name="connsiteX3" fmla="*/ 15128 w 118505"/>
                <a:gd name="connsiteY3" fmla="*/ 100345 h 172499"/>
                <a:gd name="connsiteX4" fmla="*/ 32148 w 118505"/>
                <a:gd name="connsiteY4" fmla="*/ 145042 h 172499"/>
                <a:gd name="connsiteX5" fmla="*/ 32148 w 118505"/>
                <a:gd name="connsiteY5" fmla="*/ 159729 h 172499"/>
                <a:gd name="connsiteX6" fmla="*/ 42233 w 118505"/>
                <a:gd name="connsiteY6" fmla="*/ 172500 h 172499"/>
                <a:gd name="connsiteX7" fmla="*/ 76272 w 118505"/>
                <a:gd name="connsiteY7" fmla="*/ 172500 h 172499"/>
                <a:gd name="connsiteX8" fmla="*/ 86358 w 118505"/>
                <a:gd name="connsiteY8" fmla="*/ 162283 h 172499"/>
                <a:gd name="connsiteX9" fmla="*/ 86358 w 118505"/>
                <a:gd name="connsiteY9" fmla="*/ 145681 h 172499"/>
                <a:gd name="connsiteX10" fmla="*/ 103377 w 118505"/>
                <a:gd name="connsiteY10" fmla="*/ 100983 h 172499"/>
                <a:gd name="connsiteX11" fmla="*/ 118506 w 118505"/>
                <a:gd name="connsiteY11" fmla="*/ 60117 h 17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505" h="172499">
                  <a:moveTo>
                    <a:pt x="118506" y="60117"/>
                  </a:moveTo>
                  <a:cubicBezTo>
                    <a:pt x="118506" y="25636"/>
                    <a:pt x="90140" y="-1821"/>
                    <a:pt x="56101" y="94"/>
                  </a:cubicBezTo>
                  <a:cubicBezTo>
                    <a:pt x="25214" y="2010"/>
                    <a:pt x="0" y="28190"/>
                    <a:pt x="0" y="60117"/>
                  </a:cubicBezTo>
                  <a:cubicBezTo>
                    <a:pt x="0" y="75442"/>
                    <a:pt x="5673" y="89490"/>
                    <a:pt x="15128" y="100345"/>
                  </a:cubicBezTo>
                  <a:cubicBezTo>
                    <a:pt x="25844" y="112477"/>
                    <a:pt x="32148" y="128440"/>
                    <a:pt x="32148" y="145042"/>
                  </a:cubicBezTo>
                  <a:lnTo>
                    <a:pt x="32148" y="159729"/>
                  </a:lnTo>
                  <a:cubicBezTo>
                    <a:pt x="32148" y="168030"/>
                    <a:pt x="36560" y="172500"/>
                    <a:pt x="42233" y="172500"/>
                  </a:cubicBezTo>
                  <a:lnTo>
                    <a:pt x="76272" y="172500"/>
                  </a:lnTo>
                  <a:cubicBezTo>
                    <a:pt x="81945" y="172500"/>
                    <a:pt x="86358" y="168030"/>
                    <a:pt x="86358" y="162283"/>
                  </a:cubicBezTo>
                  <a:lnTo>
                    <a:pt x="86358" y="145681"/>
                  </a:lnTo>
                  <a:cubicBezTo>
                    <a:pt x="86358" y="129079"/>
                    <a:pt x="92661" y="113116"/>
                    <a:pt x="103377" y="100983"/>
                  </a:cubicBezTo>
                  <a:cubicBezTo>
                    <a:pt x="112833" y="89490"/>
                    <a:pt x="118506" y="75442"/>
                    <a:pt x="118506" y="60117"/>
                  </a:cubicBezTo>
                  <a:close/>
                </a:path>
              </a:pathLst>
            </a:custGeom>
            <a:noFill/>
            <a:ln w="12700" cap="rnd">
              <a:solidFill>
                <a:schemeClr val="bg1"/>
              </a:solidFill>
              <a:prstDash val="solid"/>
              <a:round/>
            </a:ln>
          </p:spPr>
          <p:txBody>
            <a:bodyPr rtlCol="0" anchor="ctr"/>
            <a:lstStyle/>
            <a:p>
              <a:endParaRPr lang="pt-BR"/>
            </a:p>
          </p:txBody>
        </p:sp>
        <p:sp>
          <p:nvSpPr>
            <p:cNvPr id="113" name="Freeform: Shape 112">
              <a:extLst>
                <a:ext uri="{FF2B5EF4-FFF2-40B4-BE49-F238E27FC236}">
                  <a16:creationId xmlns:a16="http://schemas.microsoft.com/office/drawing/2014/main" xmlns="" id="{E6FA868E-7FF2-6700-541D-56D474552BB7}"/>
                </a:ext>
              </a:extLst>
            </p:cNvPr>
            <p:cNvSpPr/>
            <p:nvPr/>
          </p:nvSpPr>
          <p:spPr>
            <a:xfrm>
              <a:off x="3083000" y="1506328"/>
              <a:ext cx="27105" cy="10216"/>
            </a:xfrm>
            <a:custGeom>
              <a:avLst/>
              <a:gdLst>
                <a:gd name="connsiteX0" fmla="*/ 17650 w 27105"/>
                <a:gd name="connsiteY0" fmla="*/ 10217 h 10216"/>
                <a:gd name="connsiteX1" fmla="*/ 8825 w 27105"/>
                <a:gd name="connsiteY1" fmla="*/ 10217 h 10216"/>
                <a:gd name="connsiteX2" fmla="*/ 0 w 27105"/>
                <a:gd name="connsiteY2" fmla="*/ 1277 h 10216"/>
                <a:gd name="connsiteX3" fmla="*/ 0 w 27105"/>
                <a:gd name="connsiteY3" fmla="*/ 0 h 10216"/>
                <a:gd name="connsiteX4" fmla="*/ 27105 w 27105"/>
                <a:gd name="connsiteY4" fmla="*/ 0 h 10216"/>
                <a:gd name="connsiteX5" fmla="*/ 27105 w 27105"/>
                <a:gd name="connsiteY5" fmla="*/ 1277 h 10216"/>
                <a:gd name="connsiteX6" fmla="*/ 17650 w 27105"/>
                <a:gd name="connsiteY6" fmla="*/ 10217 h 1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05" h="10216">
                  <a:moveTo>
                    <a:pt x="17650" y="10217"/>
                  </a:moveTo>
                  <a:lnTo>
                    <a:pt x="8825" y="10217"/>
                  </a:lnTo>
                  <a:cubicBezTo>
                    <a:pt x="3782" y="10217"/>
                    <a:pt x="0" y="6385"/>
                    <a:pt x="0" y="1277"/>
                  </a:cubicBezTo>
                  <a:lnTo>
                    <a:pt x="0" y="0"/>
                  </a:lnTo>
                  <a:lnTo>
                    <a:pt x="27105" y="0"/>
                  </a:lnTo>
                  <a:lnTo>
                    <a:pt x="27105" y="1277"/>
                  </a:lnTo>
                  <a:cubicBezTo>
                    <a:pt x="27105" y="6385"/>
                    <a:pt x="22693" y="10217"/>
                    <a:pt x="17650" y="10217"/>
                  </a:cubicBezTo>
                  <a:close/>
                </a:path>
              </a:pathLst>
            </a:custGeom>
            <a:noFill/>
            <a:ln w="12700" cap="rnd">
              <a:solidFill>
                <a:schemeClr val="bg1"/>
              </a:solidFill>
              <a:prstDash val="solid"/>
              <a:round/>
            </a:ln>
          </p:spPr>
          <p:txBody>
            <a:bodyPr rtlCol="0" anchor="ctr"/>
            <a:lstStyle/>
            <a:p>
              <a:endParaRPr lang="pt-BR"/>
            </a:p>
          </p:txBody>
        </p:sp>
        <p:sp>
          <p:nvSpPr>
            <p:cNvPr id="114" name="Freeform: Shape 113">
              <a:extLst>
                <a:ext uri="{FF2B5EF4-FFF2-40B4-BE49-F238E27FC236}">
                  <a16:creationId xmlns:a16="http://schemas.microsoft.com/office/drawing/2014/main" xmlns="" id="{1B2F0E49-84E4-E08F-54E6-85E618485350}"/>
                </a:ext>
              </a:extLst>
            </p:cNvPr>
            <p:cNvSpPr/>
            <p:nvPr/>
          </p:nvSpPr>
          <p:spPr>
            <a:xfrm>
              <a:off x="3069132" y="1478871"/>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sp>
          <p:nvSpPr>
            <p:cNvPr id="115" name="Freeform: Shape 114">
              <a:extLst>
                <a:ext uri="{FF2B5EF4-FFF2-40B4-BE49-F238E27FC236}">
                  <a16:creationId xmlns:a16="http://schemas.microsoft.com/office/drawing/2014/main" xmlns="" id="{FCE974F0-5615-7EA6-C276-C1A64AC75B53}"/>
                </a:ext>
              </a:extLst>
            </p:cNvPr>
            <p:cNvSpPr/>
            <p:nvPr/>
          </p:nvSpPr>
          <p:spPr>
            <a:xfrm>
              <a:off x="3069132" y="1492280"/>
              <a:ext cx="54840" cy="6385"/>
            </a:xfrm>
            <a:custGeom>
              <a:avLst/>
              <a:gdLst>
                <a:gd name="connsiteX0" fmla="*/ 0 w 54840"/>
                <a:gd name="connsiteY0" fmla="*/ 0 h 6385"/>
                <a:gd name="connsiteX1" fmla="*/ 54840 w 54840"/>
                <a:gd name="connsiteY1" fmla="*/ 0 h 6385"/>
              </a:gdLst>
              <a:ahLst/>
              <a:cxnLst>
                <a:cxn ang="0">
                  <a:pos x="connsiteX0" y="connsiteY0"/>
                </a:cxn>
                <a:cxn ang="0">
                  <a:pos x="connsiteX1" y="connsiteY1"/>
                </a:cxn>
              </a:cxnLst>
              <a:rect l="l" t="t" r="r" b="b"/>
              <a:pathLst>
                <a:path w="54840" h="6385">
                  <a:moveTo>
                    <a:pt x="0" y="0"/>
                  </a:moveTo>
                  <a:lnTo>
                    <a:pt x="54840" y="0"/>
                  </a:lnTo>
                </a:path>
              </a:pathLst>
            </a:custGeom>
            <a:ln w="12700" cap="rnd">
              <a:solidFill>
                <a:schemeClr val="bg1"/>
              </a:solidFill>
              <a:prstDash val="solid"/>
              <a:round/>
            </a:ln>
          </p:spPr>
          <p:txBody>
            <a:bodyPr rtlCol="0" anchor="ctr"/>
            <a:lstStyle/>
            <a:p>
              <a:endParaRPr lang="pt-BR"/>
            </a:p>
          </p:txBody>
        </p:sp>
        <p:grpSp>
          <p:nvGrpSpPr>
            <p:cNvPr id="39" name="Graphic 16">
              <a:extLst>
                <a:ext uri="{FF2B5EF4-FFF2-40B4-BE49-F238E27FC236}">
                  <a16:creationId xmlns:a16="http://schemas.microsoft.com/office/drawing/2014/main" xmlns="" id="{B47A6425-F78B-EB4C-03C5-AA8DE1758AA3}"/>
                </a:ext>
              </a:extLst>
            </p:cNvPr>
            <p:cNvGrpSpPr/>
            <p:nvPr/>
          </p:nvGrpSpPr>
          <p:grpSpPr>
            <a:xfrm>
              <a:off x="3001055" y="1395222"/>
              <a:ext cx="190996" cy="6385"/>
              <a:chOff x="3001055" y="1395222"/>
              <a:chExt cx="190996" cy="6385"/>
            </a:xfrm>
          </p:grpSpPr>
          <p:sp>
            <p:nvSpPr>
              <p:cNvPr id="117" name="Freeform: Shape 116">
                <a:extLst>
                  <a:ext uri="{FF2B5EF4-FFF2-40B4-BE49-F238E27FC236}">
                    <a16:creationId xmlns:a16="http://schemas.microsoft.com/office/drawing/2014/main" xmlns="" id="{733A18EB-690C-25A1-9714-259ACC599298}"/>
                  </a:ext>
                </a:extLst>
              </p:cNvPr>
              <p:cNvSpPr/>
              <p:nvPr/>
            </p:nvSpPr>
            <p:spPr>
              <a:xfrm>
                <a:off x="3001055" y="1395222"/>
                <a:ext cx="18280" cy="6385"/>
              </a:xfrm>
              <a:custGeom>
                <a:avLst/>
                <a:gdLst>
                  <a:gd name="connsiteX0" fmla="*/ 18280 w 18280"/>
                  <a:gd name="connsiteY0" fmla="*/ 0 h 6385"/>
                  <a:gd name="connsiteX1" fmla="*/ 0 w 18280"/>
                  <a:gd name="connsiteY1" fmla="*/ 0 h 6385"/>
                </a:gdLst>
                <a:ahLst/>
                <a:cxnLst>
                  <a:cxn ang="0">
                    <a:pos x="connsiteX0" y="connsiteY0"/>
                  </a:cxn>
                  <a:cxn ang="0">
                    <a:pos x="connsiteX1" y="connsiteY1"/>
                  </a:cxn>
                </a:cxnLst>
                <a:rect l="l" t="t" r="r" b="b"/>
                <a:pathLst>
                  <a:path w="18280" h="6385">
                    <a:moveTo>
                      <a:pt x="18280" y="0"/>
                    </a:moveTo>
                    <a:lnTo>
                      <a:pt x="0" y="0"/>
                    </a:lnTo>
                  </a:path>
                </a:pathLst>
              </a:custGeom>
              <a:ln w="12700" cap="rnd">
                <a:solidFill>
                  <a:schemeClr val="bg1"/>
                </a:solidFill>
                <a:prstDash val="solid"/>
                <a:round/>
              </a:ln>
            </p:spPr>
            <p:txBody>
              <a:bodyPr rtlCol="0" anchor="ctr"/>
              <a:lstStyle/>
              <a:p>
                <a:endParaRPr lang="pt-BR"/>
              </a:p>
            </p:txBody>
          </p:sp>
          <p:sp>
            <p:nvSpPr>
              <p:cNvPr id="118" name="Freeform: Shape 117">
                <a:extLst>
                  <a:ext uri="{FF2B5EF4-FFF2-40B4-BE49-F238E27FC236}">
                    <a16:creationId xmlns:a16="http://schemas.microsoft.com/office/drawing/2014/main" xmlns="" id="{36033AC2-BFE2-8413-9B89-93D7DB178C46}"/>
                  </a:ext>
                </a:extLst>
              </p:cNvPr>
              <p:cNvSpPr/>
              <p:nvPr/>
            </p:nvSpPr>
            <p:spPr>
              <a:xfrm>
                <a:off x="3172510" y="1395222"/>
                <a:ext cx="19540" cy="6385"/>
              </a:xfrm>
              <a:custGeom>
                <a:avLst/>
                <a:gdLst>
                  <a:gd name="connsiteX0" fmla="*/ 19541 w 19540"/>
                  <a:gd name="connsiteY0" fmla="*/ 0 h 6385"/>
                  <a:gd name="connsiteX1" fmla="*/ 0 w 19540"/>
                  <a:gd name="connsiteY1" fmla="*/ 0 h 6385"/>
                </a:gdLst>
                <a:ahLst/>
                <a:cxnLst>
                  <a:cxn ang="0">
                    <a:pos x="connsiteX0" y="connsiteY0"/>
                  </a:cxn>
                  <a:cxn ang="0">
                    <a:pos x="connsiteX1" y="connsiteY1"/>
                  </a:cxn>
                </a:cxnLst>
                <a:rect l="l" t="t" r="r" b="b"/>
                <a:pathLst>
                  <a:path w="19540" h="6385">
                    <a:moveTo>
                      <a:pt x="19541" y="0"/>
                    </a:moveTo>
                    <a:lnTo>
                      <a:pt x="0" y="0"/>
                    </a:lnTo>
                  </a:path>
                </a:pathLst>
              </a:custGeom>
              <a:ln w="12700" cap="rnd">
                <a:solidFill>
                  <a:schemeClr val="bg1"/>
                </a:solidFill>
                <a:prstDash val="solid"/>
                <a:round/>
              </a:ln>
            </p:spPr>
            <p:txBody>
              <a:bodyPr rtlCol="0" anchor="ctr"/>
              <a:lstStyle/>
              <a:p>
                <a:endParaRPr lang="pt-BR"/>
              </a:p>
            </p:txBody>
          </p:sp>
        </p:grpSp>
        <p:grpSp>
          <p:nvGrpSpPr>
            <p:cNvPr id="40" name="Graphic 16">
              <a:extLst>
                <a:ext uri="{FF2B5EF4-FFF2-40B4-BE49-F238E27FC236}">
                  <a16:creationId xmlns:a16="http://schemas.microsoft.com/office/drawing/2014/main" xmlns="" id="{4D6078A7-0B0E-D01D-8AD7-803BB847687D}"/>
                </a:ext>
              </a:extLst>
            </p:cNvPr>
            <p:cNvGrpSpPr/>
            <p:nvPr/>
          </p:nvGrpSpPr>
          <p:grpSpPr>
            <a:xfrm>
              <a:off x="3013662" y="1347332"/>
              <a:ext cx="165151" cy="96419"/>
              <a:chOff x="3013662" y="1347332"/>
              <a:chExt cx="165151" cy="96419"/>
            </a:xfrm>
          </p:grpSpPr>
          <p:sp>
            <p:nvSpPr>
              <p:cNvPr id="120" name="Freeform: Shape 119">
                <a:extLst>
                  <a:ext uri="{FF2B5EF4-FFF2-40B4-BE49-F238E27FC236}">
                    <a16:creationId xmlns:a16="http://schemas.microsoft.com/office/drawing/2014/main" xmlns="" id="{7B2CD1C8-3962-130D-571C-211AEF76FC94}"/>
                  </a:ext>
                </a:extLst>
              </p:cNvPr>
              <p:cNvSpPr/>
              <p:nvPr/>
            </p:nvSpPr>
            <p:spPr>
              <a:xfrm>
                <a:off x="3013662" y="1434812"/>
                <a:ext cx="15128" cy="8939"/>
              </a:xfrm>
              <a:custGeom>
                <a:avLst/>
                <a:gdLst>
                  <a:gd name="connsiteX0" fmla="*/ 15128 w 15128"/>
                  <a:gd name="connsiteY0" fmla="*/ 0 h 8939"/>
                  <a:gd name="connsiteX1" fmla="*/ 0 w 15128"/>
                  <a:gd name="connsiteY1" fmla="*/ 8940 h 8939"/>
                </a:gdLst>
                <a:ahLst/>
                <a:cxnLst>
                  <a:cxn ang="0">
                    <a:pos x="connsiteX0" y="connsiteY0"/>
                  </a:cxn>
                  <a:cxn ang="0">
                    <a:pos x="connsiteX1" y="connsiteY1"/>
                  </a:cxn>
                </a:cxnLst>
                <a:rect l="l" t="t" r="r" b="b"/>
                <a:pathLst>
                  <a:path w="15128" h="8939">
                    <a:moveTo>
                      <a:pt x="15128" y="0"/>
                    </a:moveTo>
                    <a:lnTo>
                      <a:pt x="0" y="8940"/>
                    </a:lnTo>
                  </a:path>
                </a:pathLst>
              </a:custGeom>
              <a:ln w="12700" cap="rnd">
                <a:solidFill>
                  <a:schemeClr val="bg1"/>
                </a:solidFill>
                <a:prstDash val="solid"/>
                <a:round/>
              </a:ln>
            </p:spPr>
            <p:txBody>
              <a:bodyPr rtlCol="0" anchor="ctr"/>
              <a:lstStyle/>
              <a:p>
                <a:endParaRPr lang="pt-BR"/>
              </a:p>
            </p:txBody>
          </p:sp>
          <p:sp>
            <p:nvSpPr>
              <p:cNvPr id="121" name="Freeform: Shape 120">
                <a:extLst>
                  <a:ext uri="{FF2B5EF4-FFF2-40B4-BE49-F238E27FC236}">
                    <a16:creationId xmlns:a16="http://schemas.microsoft.com/office/drawing/2014/main" xmlns="" id="{5678F841-A3FA-7EE9-B445-A7AB1F0A1B32}"/>
                  </a:ext>
                </a:extLst>
              </p:cNvPr>
              <p:cNvSpPr/>
              <p:nvPr/>
            </p:nvSpPr>
            <p:spPr>
              <a:xfrm>
                <a:off x="3162424" y="1347332"/>
                <a:ext cx="16389" cy="9578"/>
              </a:xfrm>
              <a:custGeom>
                <a:avLst/>
                <a:gdLst>
                  <a:gd name="connsiteX0" fmla="*/ 16389 w 16389"/>
                  <a:gd name="connsiteY0" fmla="*/ 0 h 9578"/>
                  <a:gd name="connsiteX1" fmla="*/ 0 w 16389"/>
                  <a:gd name="connsiteY1" fmla="*/ 9578 h 9578"/>
                </a:gdLst>
                <a:ahLst/>
                <a:cxnLst>
                  <a:cxn ang="0">
                    <a:pos x="connsiteX0" y="connsiteY0"/>
                  </a:cxn>
                  <a:cxn ang="0">
                    <a:pos x="connsiteX1" y="connsiteY1"/>
                  </a:cxn>
                </a:cxnLst>
                <a:rect l="l" t="t" r="r" b="b"/>
                <a:pathLst>
                  <a:path w="16389" h="9578">
                    <a:moveTo>
                      <a:pt x="16389" y="0"/>
                    </a:moveTo>
                    <a:lnTo>
                      <a:pt x="0" y="9578"/>
                    </a:lnTo>
                  </a:path>
                </a:pathLst>
              </a:custGeom>
              <a:ln w="12700" cap="rnd">
                <a:solidFill>
                  <a:schemeClr val="bg1"/>
                </a:solidFill>
                <a:prstDash val="solid"/>
                <a:round/>
              </a:ln>
            </p:spPr>
            <p:txBody>
              <a:bodyPr rtlCol="0" anchor="ctr"/>
              <a:lstStyle/>
              <a:p>
                <a:endParaRPr lang="pt-BR"/>
              </a:p>
            </p:txBody>
          </p:sp>
        </p:grpSp>
        <p:sp>
          <p:nvSpPr>
            <p:cNvPr id="122" name="Freeform: Shape 121">
              <a:extLst>
                <a:ext uri="{FF2B5EF4-FFF2-40B4-BE49-F238E27FC236}">
                  <a16:creationId xmlns:a16="http://schemas.microsoft.com/office/drawing/2014/main" xmlns="" id="{E97D0DDB-60EF-CB47-8EF4-C7EDA0B1C5A7}"/>
                </a:ext>
              </a:extLst>
            </p:cNvPr>
            <p:cNvSpPr/>
            <p:nvPr/>
          </p:nvSpPr>
          <p:spPr>
            <a:xfrm>
              <a:off x="3135319" y="1311574"/>
              <a:ext cx="8824" cy="15324"/>
            </a:xfrm>
            <a:custGeom>
              <a:avLst/>
              <a:gdLst>
                <a:gd name="connsiteX0" fmla="*/ 8825 w 8824"/>
                <a:gd name="connsiteY0" fmla="*/ 0 h 15324"/>
                <a:gd name="connsiteX1" fmla="*/ 0 w 8824"/>
                <a:gd name="connsiteY1" fmla="*/ 15325 h 15324"/>
              </a:gdLst>
              <a:ahLst/>
              <a:cxnLst>
                <a:cxn ang="0">
                  <a:pos x="connsiteX0" y="connsiteY0"/>
                </a:cxn>
                <a:cxn ang="0">
                  <a:pos x="connsiteX1" y="connsiteY1"/>
                </a:cxn>
              </a:cxnLst>
              <a:rect l="l" t="t" r="r" b="b"/>
              <a:pathLst>
                <a:path w="8824" h="15324">
                  <a:moveTo>
                    <a:pt x="8825" y="0"/>
                  </a:moveTo>
                  <a:lnTo>
                    <a:pt x="0" y="15325"/>
                  </a:lnTo>
                </a:path>
              </a:pathLst>
            </a:custGeom>
            <a:ln w="12700" cap="rnd">
              <a:solidFill>
                <a:schemeClr val="bg1"/>
              </a:solidFill>
              <a:prstDash val="solid"/>
              <a:round/>
            </a:ln>
          </p:spPr>
          <p:txBody>
            <a:bodyPr rtlCol="0" anchor="ctr"/>
            <a:lstStyle/>
            <a:p>
              <a:endParaRPr lang="pt-BR"/>
            </a:p>
          </p:txBody>
        </p:sp>
        <p:sp>
          <p:nvSpPr>
            <p:cNvPr id="123" name="Freeform: Shape 122">
              <a:extLst>
                <a:ext uri="{FF2B5EF4-FFF2-40B4-BE49-F238E27FC236}">
                  <a16:creationId xmlns:a16="http://schemas.microsoft.com/office/drawing/2014/main" xmlns="" id="{3E8E5C57-F417-7896-7744-C9FAB575B036}"/>
                </a:ext>
              </a:extLst>
            </p:cNvPr>
            <p:cNvSpPr/>
            <p:nvPr/>
          </p:nvSpPr>
          <p:spPr>
            <a:xfrm>
              <a:off x="3096237" y="1298803"/>
              <a:ext cx="6303" cy="17240"/>
            </a:xfrm>
            <a:custGeom>
              <a:avLst/>
              <a:gdLst>
                <a:gd name="connsiteX0" fmla="*/ 0 w 6303"/>
                <a:gd name="connsiteY0" fmla="*/ 0 h 17240"/>
                <a:gd name="connsiteX1" fmla="*/ 0 w 6303"/>
                <a:gd name="connsiteY1" fmla="*/ 17241 h 17240"/>
              </a:gdLst>
              <a:ahLst/>
              <a:cxnLst>
                <a:cxn ang="0">
                  <a:pos x="connsiteX0" y="connsiteY0"/>
                </a:cxn>
                <a:cxn ang="0">
                  <a:pos x="connsiteX1" y="connsiteY1"/>
                </a:cxn>
              </a:cxnLst>
              <a:rect l="l" t="t" r="r" b="b"/>
              <a:pathLst>
                <a:path w="6303" h="17240">
                  <a:moveTo>
                    <a:pt x="0" y="0"/>
                  </a:moveTo>
                  <a:lnTo>
                    <a:pt x="0" y="17241"/>
                  </a:lnTo>
                </a:path>
              </a:pathLst>
            </a:custGeom>
            <a:ln w="12700" cap="rnd">
              <a:solidFill>
                <a:schemeClr val="bg1"/>
              </a:solidFill>
              <a:prstDash val="solid"/>
              <a:round/>
            </a:ln>
          </p:spPr>
          <p:txBody>
            <a:bodyPr rtlCol="0" anchor="ctr"/>
            <a:lstStyle/>
            <a:p>
              <a:endParaRPr lang="pt-BR"/>
            </a:p>
          </p:txBody>
        </p:sp>
        <p:sp>
          <p:nvSpPr>
            <p:cNvPr id="124" name="Freeform: Shape 123">
              <a:extLst>
                <a:ext uri="{FF2B5EF4-FFF2-40B4-BE49-F238E27FC236}">
                  <a16:creationId xmlns:a16="http://schemas.microsoft.com/office/drawing/2014/main" xmlns="" id="{94B711B1-37B0-6775-03E3-6A9134104183}"/>
                </a:ext>
              </a:extLst>
            </p:cNvPr>
            <p:cNvSpPr/>
            <p:nvPr/>
          </p:nvSpPr>
          <p:spPr>
            <a:xfrm>
              <a:off x="3048961" y="1311574"/>
              <a:ext cx="8194" cy="15324"/>
            </a:xfrm>
            <a:custGeom>
              <a:avLst/>
              <a:gdLst>
                <a:gd name="connsiteX0" fmla="*/ 0 w 8194"/>
                <a:gd name="connsiteY0" fmla="*/ 0 h 15324"/>
                <a:gd name="connsiteX1" fmla="*/ 8195 w 8194"/>
                <a:gd name="connsiteY1" fmla="*/ 15325 h 15324"/>
              </a:gdLst>
              <a:ahLst/>
              <a:cxnLst>
                <a:cxn ang="0">
                  <a:pos x="connsiteX0" y="connsiteY0"/>
                </a:cxn>
                <a:cxn ang="0">
                  <a:pos x="connsiteX1" y="connsiteY1"/>
                </a:cxn>
              </a:cxnLst>
              <a:rect l="l" t="t" r="r" b="b"/>
              <a:pathLst>
                <a:path w="8194" h="15324">
                  <a:moveTo>
                    <a:pt x="0" y="0"/>
                  </a:moveTo>
                  <a:lnTo>
                    <a:pt x="8195" y="15325"/>
                  </a:lnTo>
                </a:path>
              </a:pathLst>
            </a:custGeom>
            <a:ln w="12700" cap="rnd">
              <a:solidFill>
                <a:schemeClr val="bg1"/>
              </a:solidFill>
              <a:prstDash val="solid"/>
              <a:round/>
            </a:ln>
          </p:spPr>
          <p:txBody>
            <a:bodyPr rtlCol="0" anchor="ctr"/>
            <a:lstStyle/>
            <a:p>
              <a:endParaRPr lang="pt-BR"/>
            </a:p>
          </p:txBody>
        </p:sp>
        <p:grpSp>
          <p:nvGrpSpPr>
            <p:cNvPr id="46" name="Graphic 16">
              <a:extLst>
                <a:ext uri="{FF2B5EF4-FFF2-40B4-BE49-F238E27FC236}">
                  <a16:creationId xmlns:a16="http://schemas.microsoft.com/office/drawing/2014/main" xmlns="" id="{9E01EAE7-0BF5-E0BA-DC60-3BC0C072F02C}"/>
                </a:ext>
              </a:extLst>
            </p:cNvPr>
            <p:cNvGrpSpPr/>
            <p:nvPr/>
          </p:nvGrpSpPr>
          <p:grpSpPr>
            <a:xfrm>
              <a:off x="3013662" y="1347332"/>
              <a:ext cx="165151" cy="96419"/>
              <a:chOff x="3013662" y="1347332"/>
              <a:chExt cx="165151" cy="96419"/>
            </a:xfrm>
          </p:grpSpPr>
          <p:sp>
            <p:nvSpPr>
              <p:cNvPr id="126" name="Freeform: Shape 125">
                <a:extLst>
                  <a:ext uri="{FF2B5EF4-FFF2-40B4-BE49-F238E27FC236}">
                    <a16:creationId xmlns:a16="http://schemas.microsoft.com/office/drawing/2014/main" xmlns="" id="{816823F8-E3D2-48C0-C9B7-AF90EF14ED70}"/>
                  </a:ext>
                </a:extLst>
              </p:cNvPr>
              <p:cNvSpPr/>
              <p:nvPr/>
            </p:nvSpPr>
            <p:spPr>
              <a:xfrm>
                <a:off x="3162424" y="1434173"/>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sp>
            <p:nvSpPr>
              <p:cNvPr id="127" name="Freeform: Shape 126">
                <a:extLst>
                  <a:ext uri="{FF2B5EF4-FFF2-40B4-BE49-F238E27FC236}">
                    <a16:creationId xmlns:a16="http://schemas.microsoft.com/office/drawing/2014/main" xmlns="" id="{AA406BED-866D-8155-D71E-4BBCC8F2C38A}"/>
                  </a:ext>
                </a:extLst>
              </p:cNvPr>
              <p:cNvSpPr/>
              <p:nvPr/>
            </p:nvSpPr>
            <p:spPr>
              <a:xfrm>
                <a:off x="3013662" y="1347332"/>
                <a:ext cx="16389" cy="9578"/>
              </a:xfrm>
              <a:custGeom>
                <a:avLst/>
                <a:gdLst>
                  <a:gd name="connsiteX0" fmla="*/ 0 w 16389"/>
                  <a:gd name="connsiteY0" fmla="*/ 0 h 9578"/>
                  <a:gd name="connsiteX1" fmla="*/ 16389 w 16389"/>
                  <a:gd name="connsiteY1" fmla="*/ 9578 h 9578"/>
                </a:gdLst>
                <a:ahLst/>
                <a:cxnLst>
                  <a:cxn ang="0">
                    <a:pos x="connsiteX0" y="connsiteY0"/>
                  </a:cxn>
                  <a:cxn ang="0">
                    <a:pos x="connsiteX1" y="connsiteY1"/>
                  </a:cxn>
                </a:cxnLst>
                <a:rect l="l" t="t" r="r" b="b"/>
                <a:pathLst>
                  <a:path w="16389" h="9578">
                    <a:moveTo>
                      <a:pt x="0" y="0"/>
                    </a:moveTo>
                    <a:lnTo>
                      <a:pt x="16389" y="9578"/>
                    </a:lnTo>
                  </a:path>
                </a:pathLst>
              </a:custGeom>
              <a:ln w="12700" cap="rnd">
                <a:solidFill>
                  <a:schemeClr val="bg1"/>
                </a:solidFill>
                <a:prstDash val="solid"/>
                <a:round/>
              </a:ln>
            </p:spPr>
            <p:txBody>
              <a:bodyPr rtlCol="0" anchor="ctr"/>
              <a:lstStyle/>
              <a:p>
                <a:endParaRPr lang="pt-BR"/>
              </a:p>
            </p:txBody>
          </p:sp>
        </p:grpSp>
        <p:sp>
          <p:nvSpPr>
            <p:cNvPr id="128" name="Freeform: Shape 127">
              <a:extLst>
                <a:ext uri="{FF2B5EF4-FFF2-40B4-BE49-F238E27FC236}">
                  <a16:creationId xmlns:a16="http://schemas.microsoft.com/office/drawing/2014/main" xmlns="" id="{E755C315-D9E4-B627-1BA9-6927985F6BE0}"/>
                </a:ext>
              </a:extLst>
            </p:cNvPr>
            <p:cNvSpPr/>
            <p:nvPr/>
          </p:nvSpPr>
          <p:spPr>
            <a:xfrm>
              <a:off x="3074094" y="1417874"/>
              <a:ext cx="44917" cy="60996"/>
            </a:xfrm>
            <a:custGeom>
              <a:avLst/>
              <a:gdLst>
                <a:gd name="connsiteX0" fmla="*/ 13949 w 44917"/>
                <a:gd name="connsiteY0" fmla="*/ 60997 h 60996"/>
                <a:gd name="connsiteX1" fmla="*/ 81 w 44917"/>
                <a:gd name="connsiteY1" fmla="*/ 4806 h 60996"/>
                <a:gd name="connsiteX2" fmla="*/ 5754 w 44917"/>
                <a:gd name="connsiteY2" fmla="*/ 336 h 60996"/>
                <a:gd name="connsiteX3" fmla="*/ 17731 w 44917"/>
                <a:gd name="connsiteY3" fmla="*/ 6083 h 60996"/>
                <a:gd name="connsiteX4" fmla="*/ 27186 w 44917"/>
                <a:gd name="connsiteY4" fmla="*/ 6083 h 60996"/>
                <a:gd name="connsiteX5" fmla="*/ 39163 w 44917"/>
                <a:gd name="connsiteY5" fmla="*/ 336 h 60996"/>
                <a:gd name="connsiteX6" fmla="*/ 44836 w 44917"/>
                <a:gd name="connsiteY6" fmla="*/ 4806 h 60996"/>
                <a:gd name="connsiteX7" fmla="*/ 30968 w 44917"/>
                <a:gd name="connsiteY7" fmla="*/ 60358 h 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17" h="60996">
                  <a:moveTo>
                    <a:pt x="13949" y="60997"/>
                  </a:moveTo>
                  <a:lnTo>
                    <a:pt x="81" y="4806"/>
                  </a:lnTo>
                  <a:cubicBezTo>
                    <a:pt x="-549" y="1613"/>
                    <a:pt x="2603" y="-941"/>
                    <a:pt x="5754" y="336"/>
                  </a:cubicBezTo>
                  <a:lnTo>
                    <a:pt x="17731" y="6083"/>
                  </a:lnTo>
                  <a:cubicBezTo>
                    <a:pt x="20883" y="7360"/>
                    <a:pt x="24034" y="7360"/>
                    <a:pt x="27186" y="6083"/>
                  </a:cubicBezTo>
                  <a:lnTo>
                    <a:pt x="39163" y="336"/>
                  </a:lnTo>
                  <a:cubicBezTo>
                    <a:pt x="42315" y="-941"/>
                    <a:pt x="45466" y="1613"/>
                    <a:pt x="44836" y="4806"/>
                  </a:cubicBezTo>
                  <a:lnTo>
                    <a:pt x="30968" y="60358"/>
                  </a:lnTo>
                </a:path>
              </a:pathLst>
            </a:custGeom>
            <a:noFill/>
            <a:ln w="12700" cap="rnd">
              <a:solidFill>
                <a:schemeClr val="bg1"/>
              </a:solidFill>
              <a:prstDash val="solid"/>
              <a:round/>
            </a:ln>
          </p:spPr>
          <p:txBody>
            <a:bodyPr rtlCol="0" anchor="ctr"/>
            <a:lstStyle/>
            <a:p>
              <a:endParaRPr lang="pt-BR"/>
            </a:p>
          </p:txBody>
        </p:sp>
      </p:grpSp>
      <p:pic>
        <p:nvPicPr>
          <p:cNvPr id="125" name="Picture 2"/>
          <p:cNvPicPr>
            <a:picLocks noChangeAspect="1" noChangeArrowheads="1"/>
          </p:cNvPicPr>
          <p:nvPr/>
        </p:nvPicPr>
        <p:blipFill>
          <a:blip r:embed="rId3"/>
          <a:srcRect/>
          <a:stretch>
            <a:fillRect/>
          </a:stretch>
        </p:blipFill>
        <p:spPr bwMode="auto">
          <a:xfrm>
            <a:off x="1357290" y="714362"/>
            <a:ext cx="6543675" cy="3676650"/>
          </a:xfrm>
          <a:prstGeom prst="rect">
            <a:avLst/>
          </a:prstGeom>
          <a:noFill/>
          <a:ln w="9525">
            <a:noFill/>
            <a:miter lim="800000"/>
            <a:headEnd/>
            <a:tailEnd/>
          </a:ln>
          <a:effectLst/>
        </p:spPr>
      </p:pic>
      <p:sp>
        <p:nvSpPr>
          <p:cNvPr id="129" name="Espace réservé du numéro de diapositive 128"/>
          <p:cNvSpPr>
            <a:spLocks noGrp="1"/>
          </p:cNvSpPr>
          <p:nvPr>
            <p:ph type="sldNum" sz="quarter" idx="12"/>
          </p:nvPr>
        </p:nvSpPr>
        <p:spPr/>
        <p:txBody>
          <a:bodyPr/>
          <a:lstStyle/>
          <a:p>
            <a:fld id="{5939B1FA-81F2-4940-9AF3-5EAFB5D6669B}" type="slidenum">
              <a:rPr lang="en-US" smtClean="0"/>
              <a:pPr/>
              <a:t>7</a:t>
            </a:fld>
            <a:endParaRPr lang="en-US"/>
          </a:p>
        </p:txBody>
      </p:sp>
    </p:spTree>
    <p:extLst>
      <p:ext uri="{BB962C8B-B14F-4D97-AF65-F5344CB8AC3E}">
        <p14:creationId xmlns:p14="http://schemas.microsoft.com/office/powerpoint/2010/main" xmlns="" val="1771445018"/>
      </p:ext>
    </p:extLst>
  </p:cSld>
  <p:clrMapOvr>
    <a:masterClrMapping/>
  </p:clrMapOvr>
</p:sld>
</file>

<file path=ppt/theme/theme1.xml><?xml version="1.0" encoding="utf-8"?>
<a:theme xmlns:a="http://schemas.openxmlformats.org/drawingml/2006/main" name="1_Office Theme">
  <a:themeElements>
    <a:clrScheme name="Proof of Concept">
      <a:dk1>
        <a:srgbClr val="000000"/>
      </a:dk1>
      <a:lt1>
        <a:srgbClr val="FFFFFF"/>
      </a:lt1>
      <a:dk2>
        <a:srgbClr val="44546A"/>
      </a:dk2>
      <a:lt2>
        <a:srgbClr val="EAF1F2"/>
      </a:lt2>
      <a:accent1>
        <a:srgbClr val="26BDDF"/>
      </a:accent1>
      <a:accent2>
        <a:srgbClr val="FF9349"/>
      </a:accent2>
      <a:accent3>
        <a:srgbClr val="FF7B9B"/>
      </a:accent3>
      <a:accent4>
        <a:srgbClr val="FFC000"/>
      </a:accent4>
      <a:accent5>
        <a:srgbClr val="CB4A32"/>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SlideModelTheme-1">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Words>
  <Application>Microsoft Office PowerPoint</Application>
  <PresentationFormat>Affichage à l'écran (16:9)</PresentationFormat>
  <Paragraphs>74</Paragraphs>
  <Slides>7</Slides>
  <Notes>7</Notes>
  <HiddenSlides>0</HiddenSlides>
  <MMClips>0</MMClips>
  <ScaleCrop>false</ScaleCrop>
  <HeadingPairs>
    <vt:vector size="4" baseType="variant">
      <vt:variant>
        <vt:lpstr>Thème</vt:lpstr>
      </vt:variant>
      <vt:variant>
        <vt:i4>2</vt:i4>
      </vt:variant>
      <vt:variant>
        <vt:lpstr>Titres des diapositives</vt:lpstr>
      </vt:variant>
      <vt:variant>
        <vt:i4>7</vt:i4>
      </vt:variant>
    </vt:vector>
  </HeadingPairs>
  <TitlesOfParts>
    <vt:vector size="9" baseType="lpstr">
      <vt:lpstr>1_Office Theme</vt:lpstr>
      <vt:lpstr>2_Office Theme</vt:lpstr>
      <vt:lpstr>Diapositive 1</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2013-12-06T17:56:44Z</dcterms:created>
  <dcterms:modified xsi:type="dcterms:W3CDTF">2022-08-17T20:12:48Z</dcterms:modified>
</cp:coreProperties>
</file>