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d65ee400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d65ee400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d65ee400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d65ee400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d65ee400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d65ee400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d65ee40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d65ee40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d65ee400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d65ee400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d65ee400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d65ee400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d65ee400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d65ee400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d65ee400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d65ee400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87050" y="1357950"/>
            <a:ext cx="8126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Impact of Climate Change on Maize Agricultural Yield in Kenya</a:t>
            </a:r>
            <a:endParaRPr b="1" sz="3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87050" y="2419350"/>
            <a:ext cx="363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Hosted by: Nakuru, Kenya chapter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Duration: 3 months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8300" y="4749575"/>
            <a:ext cx="985375" cy="2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651600" y="404450"/>
            <a:ext cx="762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Problem Statement</a:t>
            </a:r>
            <a:endParaRPr b="1"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51600" y="985750"/>
            <a:ext cx="8056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Address is the potential decrease in maize yield due to climate change, which could have severe consequences for food security, economic stability, and the well-being of Kenyan farmers and communities.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Goal of the project is to create;</a:t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125" y="2849188"/>
            <a:ext cx="738900" cy="7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8400" r="-8400" t="0"/>
          <a:stretch/>
        </p:blipFill>
        <p:spPr>
          <a:xfrm>
            <a:off x="6572512" y="2757025"/>
            <a:ext cx="907276" cy="90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3125" y="2757022"/>
            <a:ext cx="907276" cy="9072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251925" y="3653800"/>
            <a:ext cx="1548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Project Report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319263" y="3653800"/>
            <a:ext cx="2295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Machine Learning Model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328050" y="3653800"/>
            <a:ext cx="1548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Presentation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28300" y="4749575"/>
            <a:ext cx="985375" cy="2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651600" y="404450"/>
            <a:ext cx="762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Problem Understanding</a:t>
            </a:r>
            <a:endParaRPr b="1"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00" y="1287000"/>
            <a:ext cx="4341511" cy="238419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890650" y="3671200"/>
            <a:ext cx="4341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two decades, nearly a third of Southern Africa’s food demand will be met through imports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Source: Institute for security studies (ISS)</a:t>
            </a:r>
            <a:endParaRPr i="1"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449600" y="1470325"/>
            <a:ext cx="114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" sz="2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endParaRPr sz="2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403300" y="1515600"/>
            <a:ext cx="264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D3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 the population relies on it for food, income, and employment.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449600" y="2482975"/>
            <a:ext cx="114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65</a:t>
            </a:r>
            <a:r>
              <a:rPr lang="en" sz="2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endParaRPr sz="2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403300" y="2528250"/>
            <a:ext cx="240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D3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 the total caloric intake from staple foods.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449600" y="3466350"/>
            <a:ext cx="114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4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endParaRPr sz="2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6403300" y="3511625"/>
            <a:ext cx="246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D3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 the total population consume maize.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8300" y="4749575"/>
            <a:ext cx="985375" cy="2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651600" y="404450"/>
            <a:ext cx="311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 Collection</a:t>
            </a:r>
            <a:endParaRPr b="1"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975" y="1532600"/>
            <a:ext cx="950400" cy="9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0862" y="1217163"/>
            <a:ext cx="1531813" cy="1531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4200" y="1398025"/>
            <a:ext cx="1222800" cy="115695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1464775" y="2376825"/>
            <a:ext cx="12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Maize Yield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031710" y="2376825"/>
            <a:ext cx="10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Soil Data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292900" y="2376825"/>
            <a:ext cx="132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Climate Data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956400" y="3501375"/>
            <a:ext cx="76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1980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7571775" y="3486075"/>
            <a:ext cx="7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2023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7" name="Google Shape;97;p16"/>
          <p:cNvGrpSpPr/>
          <p:nvPr/>
        </p:nvGrpSpPr>
        <p:grpSpPr>
          <a:xfrm>
            <a:off x="3939688" y="3007048"/>
            <a:ext cx="1508500" cy="1419765"/>
            <a:chOff x="3600450" y="3723735"/>
            <a:chExt cx="1508500" cy="1419765"/>
          </a:xfrm>
        </p:grpSpPr>
        <p:pic>
          <p:nvPicPr>
            <p:cNvPr id="98" name="Google Shape;98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00450" y="3723735"/>
              <a:ext cx="1508500" cy="14197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6"/>
            <p:cNvSpPr txBox="1"/>
            <p:nvPr/>
          </p:nvSpPr>
          <p:spPr>
            <a:xfrm>
              <a:off x="4047500" y="4172763"/>
              <a:ext cx="766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Kenya</a:t>
              </a:r>
              <a:endParaRPr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cxnSp>
        <p:nvCxnSpPr>
          <p:cNvPr id="100" name="Google Shape;100;p16"/>
          <p:cNvCxnSpPr>
            <a:stCxn id="95" idx="3"/>
            <a:endCxn id="98" idx="1"/>
          </p:cNvCxnSpPr>
          <p:nvPr/>
        </p:nvCxnSpPr>
        <p:spPr>
          <a:xfrm>
            <a:off x="1723200" y="3716925"/>
            <a:ext cx="221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>
            <a:stCxn id="98" idx="3"/>
            <a:endCxn id="96" idx="1"/>
          </p:cNvCxnSpPr>
          <p:nvPr/>
        </p:nvCxnSpPr>
        <p:spPr>
          <a:xfrm>
            <a:off x="5448187" y="3716930"/>
            <a:ext cx="212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pic>
        <p:nvPicPr>
          <p:cNvPr id="102" name="Google Shape;10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8300" y="4749575"/>
            <a:ext cx="985375" cy="2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651600" y="404450"/>
            <a:ext cx="368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 Preprocessing</a:t>
            </a:r>
            <a:endParaRPr b="1"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868000" y="2808200"/>
            <a:ext cx="139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Missing data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2837350" y="2808200"/>
            <a:ext cx="183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Outlier treatment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5250100" y="2808200"/>
            <a:ext cx="132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Correlation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813" y="2120775"/>
            <a:ext cx="923150" cy="92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7225" y="2087875"/>
            <a:ext cx="988950" cy="9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6587" y="1987338"/>
            <a:ext cx="1084425" cy="10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2300" y="2015698"/>
            <a:ext cx="1325400" cy="98895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7148950" y="2808200"/>
            <a:ext cx="148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Visualization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8300" y="4749575"/>
            <a:ext cx="985375" cy="2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651600" y="328250"/>
            <a:ext cx="331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 Analysis</a:t>
            </a:r>
            <a:endParaRPr b="1"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8300" y="4749575"/>
            <a:ext cx="985375" cy="22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050" y="805100"/>
            <a:ext cx="5405925" cy="43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651600" y="404450"/>
            <a:ext cx="638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Model Development &amp; Deployment</a:t>
            </a:r>
            <a:endParaRPr b="1"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8300" y="4749575"/>
            <a:ext cx="985375" cy="22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25" y="1750662"/>
            <a:ext cx="3519125" cy="19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/>
          <p:nvPr/>
        </p:nvSpPr>
        <p:spPr>
          <a:xfrm>
            <a:off x="4484775" y="2429375"/>
            <a:ext cx="378900" cy="45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6075" y="1110950"/>
            <a:ext cx="3975523" cy="299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3114750" y="1868300"/>
            <a:ext cx="306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Thank You!</a:t>
            </a:r>
            <a:endParaRPr b="1" sz="3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8300" y="4749575"/>
            <a:ext cx="985375" cy="2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