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BD41-72BA-4E56-A8A5-914A06F406F7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94B7-31A6-4859-AEDC-4C3538B8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403860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Final </a:t>
            </a:r>
            <a:r>
              <a:rPr lang="en-US" dirty="0"/>
              <a:t>Project Report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CS50X Course – 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to Computer Science</a:t>
            </a:r>
            <a:br>
              <a:rPr lang="en-US" dirty="0"/>
            </a:br>
            <a:r>
              <a:rPr lang="en-US" dirty="0"/>
              <a:t>Multi Apps Software</a:t>
            </a:r>
            <a:br>
              <a:rPr lang="en-US" dirty="0"/>
            </a:br>
            <a:r>
              <a:rPr lang="en-US" dirty="0"/>
              <a:t>   On Java Programming language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63" y="0"/>
            <a:ext cx="6315075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25" y="0"/>
            <a:ext cx="638175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0"/>
            <a:ext cx="81534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0"/>
            <a:ext cx="6505575" cy="6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Projects Title- Multi Apps Software</a:t>
            </a:r>
            <a:br>
              <a:rPr lang="en-US" dirty="0" smtClean="0"/>
            </a:br>
            <a:r>
              <a:rPr lang="en-US" dirty="0" smtClean="0"/>
              <a:t>   On Java Programming language</a:t>
            </a:r>
          </a:p>
          <a:p>
            <a:r>
              <a:rPr lang="en-US" dirty="0" smtClean="0"/>
              <a:t>Name – Sana Maqsood Khan</a:t>
            </a:r>
          </a:p>
          <a:p>
            <a:r>
              <a:rPr lang="en-US" dirty="0" smtClean="0"/>
              <a:t>City – Bhopal</a:t>
            </a:r>
          </a:p>
          <a:p>
            <a:r>
              <a:rPr lang="en-US" dirty="0" smtClean="0"/>
              <a:t>Country – India</a:t>
            </a:r>
          </a:p>
          <a:p>
            <a:r>
              <a:rPr lang="en-US" dirty="0" smtClean="0"/>
              <a:t>Profession – Software Programmer and a Programming Trainer.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848"/>
            <a:ext cx="8915400" cy="676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 shots of a project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85725"/>
            <a:ext cx="632460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388"/>
            <a:ext cx="9477375" cy="675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171450"/>
            <a:ext cx="63627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0"/>
            <a:ext cx="641985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0"/>
            <a:ext cx="64008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On-screen Show (4:3)</PresentationFormat>
  <Paragraphs>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Final Project Report for  CS50X Course –  Introduction to Computer Science Multi Apps Software    On Java Programming language   </vt:lpstr>
      <vt:lpstr>Details about me</vt:lpstr>
      <vt:lpstr>Slide 3</vt:lpstr>
      <vt:lpstr>Screen shots of a project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Report for  CS50X Course –  Introduction to Computer Science Multi Apps Software    On Java Programming language</dc:title>
  <dc:creator>acer</dc:creator>
  <cp:lastModifiedBy>acer</cp:lastModifiedBy>
  <cp:revision>4</cp:revision>
  <dcterms:created xsi:type="dcterms:W3CDTF">2020-09-11T17:20:26Z</dcterms:created>
  <dcterms:modified xsi:type="dcterms:W3CDTF">2020-09-11T18:26:26Z</dcterms:modified>
</cp:coreProperties>
</file>