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13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Sana Azhar</cp:lastModifiedBy>
  <cp:revision>2</cp:revision>
  <dcterms:created xsi:type="dcterms:W3CDTF">2015-11-14T12:07:48Z</dcterms:created>
  <dcterms:modified xsi:type="dcterms:W3CDTF">2024-03-05T02:45:27Z</dcterms:modified>
</cp:coreProperties>
</file>