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365" r:id="rId6"/>
    <p:sldId id="257" r:id="rId7"/>
    <p:sldId id="451" r:id="rId8"/>
    <p:sldId id="445" r:id="rId9"/>
    <p:sldId id="271" r:id="rId10"/>
    <p:sldId id="453" r:id="rId11"/>
    <p:sldId id="452" r:id="rId12"/>
    <p:sldId id="455" r:id="rId13"/>
    <p:sldId id="456" r:id="rId14"/>
    <p:sldId id="454" r:id="rId15"/>
    <p:sldId id="457" r:id="rId16"/>
    <p:sldId id="458" r:id="rId17"/>
    <p:sldId id="459" r:id="rId18"/>
    <p:sldId id="460" r:id="rId19"/>
    <p:sldId id="462" r:id="rId20"/>
    <p:sldId id="461" r:id="rId21"/>
    <p:sldId id="463" r:id="rId22"/>
    <p:sldId id="464" r:id="rId23"/>
    <p:sldId id="465" r:id="rId24"/>
    <p:sldId id="466" r:id="rId25"/>
    <p:sldId id="467" r:id="rId26"/>
    <p:sldId id="468" r:id="rId27"/>
    <p:sldId id="3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1BA93-534A-4584-8816-4B9A55DE62FE}" v="15" dt="2024-06-21T14:55:06.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4712" autoAdjust="0"/>
  </p:normalViewPr>
  <p:slideViewPr>
    <p:cSldViewPr snapToGrid="0">
      <p:cViewPr varScale="1">
        <p:scale>
          <a:sx n="55" d="100"/>
          <a:sy n="55" d="100"/>
        </p:scale>
        <p:origin x="948" y="36"/>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g"/><Relationship Id="rId5" Type="http://schemas.openxmlformats.org/officeDocument/2006/relationships/image" Target="../media/image7.jpg"/><Relationship Id="rId4" Type="http://schemas.openxmlformats.org/officeDocument/2006/relationships/image" Target="../media/image6.jpg"/></Relationships>
</file>

<file path=ppt/diagrams/_rels/data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40.svg"/></Relationships>
</file>

<file path=ppt/diagrams/_rels/data1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38.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g"/><Relationship Id="rId5" Type="http://schemas.openxmlformats.org/officeDocument/2006/relationships/image" Target="../media/image7.jpg"/><Relationship Id="rId4" Type="http://schemas.openxmlformats.org/officeDocument/2006/relationships/image" Target="../media/image6.jpg"/></Relationships>
</file>

<file path=ppt/diagrams/_rels/drawing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40.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3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Safe Environment</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Data Protection</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bg1"/>
              </a:solidFill>
            </a:rPr>
            <a:t>Building Trust</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r>
            <a:rPr lang="en-US" dirty="0">
              <a:solidFill>
                <a:schemeClr val="bg1"/>
              </a:solidFill>
            </a:rPr>
            <a:t>Reducing Financial Loses</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Protecting Intellectual Property</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a:srcRect/>
          <a:stretch>
            <a:fillRect l="-17000" r="-17000"/>
          </a:stretch>
        </a:blipFill>
        <a:ln>
          <a:noFill/>
        </a:ln>
      </dgm:spPr>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2"/>
          <a:srcRect/>
          <a:stretch>
            <a:fillRect l="-5000" r="-5000"/>
          </a:stretch>
        </a:blipFill>
        <a:ln>
          <a:noFill/>
        </a:ln>
      </dgm:spPr>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3"/>
          <a:srcRect/>
          <a:stretch>
            <a:fillRect l="-31000" r="-31000"/>
          </a:stretch>
        </a:blipFill>
        <a:ln>
          <a:noFill/>
        </a:ln>
      </dgm:spPr>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4"/>
          <a:srcRect/>
          <a:stretch>
            <a:fillRect l="-50000" r="-50000"/>
          </a:stretch>
        </a:blipFill>
        <a:ln>
          <a:noFill/>
        </a:ln>
      </dgm:spPr>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5"/>
          <a:srcRect/>
          <a:stretch>
            <a:fillRect l="-25000" r="-25000"/>
          </a:stretch>
        </a:blipFill>
        <a:ln>
          <a:noFill/>
        </a:ln>
      </dgm:spPr>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E53044-2A1F-4017-9020-99FD6FF2007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ABBAE1D-4B55-4A8A-80B9-8BCCA211A447}">
      <dgm:prSet/>
      <dgm:spPr/>
      <dgm:t>
        <a:bodyPr/>
        <a:lstStyle/>
        <a:p>
          <a:r>
            <a:rPr lang="en-US" b="1"/>
            <a:t>3. Insider Threats: </a:t>
          </a:r>
          <a:r>
            <a:rPr lang="en-US"/>
            <a:t>Malicious insiders with access to the deployment process deliberately introduce malware into systems. This can be done by employees or contractors who have legitimate access to the deployment environment.</a:t>
          </a:r>
        </a:p>
      </dgm:t>
    </dgm:pt>
    <dgm:pt modelId="{E8C8BCCF-6BE6-474D-B87A-9B5F7C47B7A4}" type="parTrans" cxnId="{CFC6010C-8CF0-4F47-8774-835A179638CF}">
      <dgm:prSet/>
      <dgm:spPr/>
      <dgm:t>
        <a:bodyPr/>
        <a:lstStyle/>
        <a:p>
          <a:endParaRPr lang="en-US"/>
        </a:p>
      </dgm:t>
    </dgm:pt>
    <dgm:pt modelId="{49E46414-F399-44D4-8E44-8E9587F0D04C}" type="sibTrans" cxnId="{CFC6010C-8CF0-4F47-8774-835A179638CF}">
      <dgm:prSet/>
      <dgm:spPr/>
      <dgm:t>
        <a:bodyPr/>
        <a:lstStyle/>
        <a:p>
          <a:endParaRPr lang="en-US"/>
        </a:p>
      </dgm:t>
    </dgm:pt>
    <dgm:pt modelId="{C28AB2FC-7F7D-49A0-8EA8-B5E3C05355E8}">
      <dgm:prSet/>
      <dgm:spPr/>
      <dgm:t>
        <a:bodyPr/>
        <a:lstStyle/>
        <a:p>
          <a:r>
            <a:rPr lang="en-US" b="1"/>
            <a:t>4. Phishing and Social Engineering: </a:t>
          </a:r>
          <a:r>
            <a:rPr lang="en-US"/>
            <a:t>Employees are tricked into downloading and deploying malware disguised as legitimate software updates or tools. This is often achieved through phishing emails or social engineering tactics that convince users to install the malicious software.</a:t>
          </a:r>
        </a:p>
      </dgm:t>
    </dgm:pt>
    <dgm:pt modelId="{031C96E1-8368-4369-83FF-D7BAE6B4D0CC}" type="parTrans" cxnId="{C0AAABC4-C0C7-4D73-8B14-B4C28B4D3AD5}">
      <dgm:prSet/>
      <dgm:spPr/>
      <dgm:t>
        <a:bodyPr/>
        <a:lstStyle/>
        <a:p>
          <a:endParaRPr lang="en-US"/>
        </a:p>
      </dgm:t>
    </dgm:pt>
    <dgm:pt modelId="{FD54611D-EFCA-4105-AFD8-FD6A5B2006A5}" type="sibTrans" cxnId="{C0AAABC4-C0C7-4D73-8B14-B4C28B4D3AD5}">
      <dgm:prSet/>
      <dgm:spPr/>
      <dgm:t>
        <a:bodyPr/>
        <a:lstStyle/>
        <a:p>
          <a:endParaRPr lang="en-US"/>
        </a:p>
      </dgm:t>
    </dgm:pt>
    <dgm:pt modelId="{D9EE6217-BE28-4556-AEA7-725152B9ABD8}" type="pres">
      <dgm:prSet presAssocID="{74E53044-2A1F-4017-9020-99FD6FF2007C}" presName="root" presStyleCnt="0">
        <dgm:presLayoutVars>
          <dgm:dir/>
          <dgm:resizeHandles val="exact"/>
        </dgm:presLayoutVars>
      </dgm:prSet>
      <dgm:spPr/>
    </dgm:pt>
    <dgm:pt modelId="{B927633C-D5E7-4C37-BCD3-1D3893E7A698}" type="pres">
      <dgm:prSet presAssocID="{9ABBAE1D-4B55-4A8A-80B9-8BCCA211A447}" presName="compNode" presStyleCnt="0"/>
      <dgm:spPr/>
    </dgm:pt>
    <dgm:pt modelId="{8148540F-D0F3-407F-9CB7-7F6F5D59A14D}" type="pres">
      <dgm:prSet presAssocID="{9ABBAE1D-4B55-4A8A-80B9-8BCCA211A447}" presName="bgRect" presStyleLbl="bgShp" presStyleIdx="0" presStyleCnt="2"/>
      <dgm:spPr/>
    </dgm:pt>
    <dgm:pt modelId="{D648794D-D7D0-429A-81C7-C3A90A416F07}" type="pres">
      <dgm:prSet presAssocID="{9ABBAE1D-4B55-4A8A-80B9-8BCCA211A4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04739940-542F-4A25-A518-3580F1AB2E6E}" type="pres">
      <dgm:prSet presAssocID="{9ABBAE1D-4B55-4A8A-80B9-8BCCA211A447}" presName="spaceRect" presStyleCnt="0"/>
      <dgm:spPr/>
    </dgm:pt>
    <dgm:pt modelId="{08DD2C10-C551-46BB-8A92-12F7F46CFC2D}" type="pres">
      <dgm:prSet presAssocID="{9ABBAE1D-4B55-4A8A-80B9-8BCCA211A447}" presName="parTx" presStyleLbl="revTx" presStyleIdx="0" presStyleCnt="2">
        <dgm:presLayoutVars>
          <dgm:chMax val="0"/>
          <dgm:chPref val="0"/>
        </dgm:presLayoutVars>
      </dgm:prSet>
      <dgm:spPr/>
    </dgm:pt>
    <dgm:pt modelId="{B844E167-BD91-4A89-9495-1A9FA4F5FB41}" type="pres">
      <dgm:prSet presAssocID="{49E46414-F399-44D4-8E44-8E9587F0D04C}" presName="sibTrans" presStyleCnt="0"/>
      <dgm:spPr/>
    </dgm:pt>
    <dgm:pt modelId="{4694D451-88B9-474D-A353-F56301D3FBAD}" type="pres">
      <dgm:prSet presAssocID="{C28AB2FC-7F7D-49A0-8EA8-B5E3C05355E8}" presName="compNode" presStyleCnt="0"/>
      <dgm:spPr/>
    </dgm:pt>
    <dgm:pt modelId="{30137361-C545-4710-A578-E74B3C466D76}" type="pres">
      <dgm:prSet presAssocID="{C28AB2FC-7F7D-49A0-8EA8-B5E3C05355E8}" presName="bgRect" presStyleLbl="bgShp" presStyleIdx="1" presStyleCnt="2"/>
      <dgm:spPr/>
    </dgm:pt>
    <dgm:pt modelId="{9632A30C-F3CB-4E46-B95A-FF3EE54C1F8A}" type="pres">
      <dgm:prSet presAssocID="{C28AB2FC-7F7D-49A0-8EA8-B5E3C05355E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1F4BC76A-6798-4032-A182-2764D3F9FD32}" type="pres">
      <dgm:prSet presAssocID="{C28AB2FC-7F7D-49A0-8EA8-B5E3C05355E8}" presName="spaceRect" presStyleCnt="0"/>
      <dgm:spPr/>
    </dgm:pt>
    <dgm:pt modelId="{79DB998C-3826-47E3-8628-DC788FFE0588}" type="pres">
      <dgm:prSet presAssocID="{C28AB2FC-7F7D-49A0-8EA8-B5E3C05355E8}" presName="parTx" presStyleLbl="revTx" presStyleIdx="1" presStyleCnt="2">
        <dgm:presLayoutVars>
          <dgm:chMax val="0"/>
          <dgm:chPref val="0"/>
        </dgm:presLayoutVars>
      </dgm:prSet>
      <dgm:spPr/>
    </dgm:pt>
  </dgm:ptLst>
  <dgm:cxnLst>
    <dgm:cxn modelId="{CFC6010C-8CF0-4F47-8774-835A179638CF}" srcId="{74E53044-2A1F-4017-9020-99FD6FF2007C}" destId="{9ABBAE1D-4B55-4A8A-80B9-8BCCA211A447}" srcOrd="0" destOrd="0" parTransId="{E8C8BCCF-6BE6-474D-B87A-9B5F7C47B7A4}" sibTransId="{49E46414-F399-44D4-8E44-8E9587F0D04C}"/>
    <dgm:cxn modelId="{1D290178-F360-4408-B4C9-8E67B0BD99F5}" type="presOf" srcId="{9ABBAE1D-4B55-4A8A-80B9-8BCCA211A447}" destId="{08DD2C10-C551-46BB-8A92-12F7F46CFC2D}" srcOrd="0" destOrd="0" presId="urn:microsoft.com/office/officeart/2018/2/layout/IconVerticalSolidList"/>
    <dgm:cxn modelId="{D34325A8-ADC8-4D1E-9920-55FDC47D78DF}" type="presOf" srcId="{C28AB2FC-7F7D-49A0-8EA8-B5E3C05355E8}" destId="{79DB998C-3826-47E3-8628-DC788FFE0588}" srcOrd="0" destOrd="0" presId="urn:microsoft.com/office/officeart/2018/2/layout/IconVerticalSolidList"/>
    <dgm:cxn modelId="{C0AAABC4-C0C7-4D73-8B14-B4C28B4D3AD5}" srcId="{74E53044-2A1F-4017-9020-99FD6FF2007C}" destId="{C28AB2FC-7F7D-49A0-8EA8-B5E3C05355E8}" srcOrd="1" destOrd="0" parTransId="{031C96E1-8368-4369-83FF-D7BAE6B4D0CC}" sibTransId="{FD54611D-EFCA-4105-AFD8-FD6A5B2006A5}"/>
    <dgm:cxn modelId="{186ACCF0-5F05-4798-ABB7-5312981AB963}" type="presOf" srcId="{74E53044-2A1F-4017-9020-99FD6FF2007C}" destId="{D9EE6217-BE28-4556-AEA7-725152B9ABD8}" srcOrd="0" destOrd="0" presId="urn:microsoft.com/office/officeart/2018/2/layout/IconVerticalSolidList"/>
    <dgm:cxn modelId="{E388F62C-1645-4C39-96D9-3D0F651154C6}" type="presParOf" srcId="{D9EE6217-BE28-4556-AEA7-725152B9ABD8}" destId="{B927633C-D5E7-4C37-BCD3-1D3893E7A698}" srcOrd="0" destOrd="0" presId="urn:microsoft.com/office/officeart/2018/2/layout/IconVerticalSolidList"/>
    <dgm:cxn modelId="{3BA241BB-1E1A-49A6-82B5-893CCA264CC2}" type="presParOf" srcId="{B927633C-D5E7-4C37-BCD3-1D3893E7A698}" destId="{8148540F-D0F3-407F-9CB7-7F6F5D59A14D}" srcOrd="0" destOrd="0" presId="urn:microsoft.com/office/officeart/2018/2/layout/IconVerticalSolidList"/>
    <dgm:cxn modelId="{9D040774-06ED-4495-A552-46C7E92D5C8F}" type="presParOf" srcId="{B927633C-D5E7-4C37-BCD3-1D3893E7A698}" destId="{D648794D-D7D0-429A-81C7-C3A90A416F07}" srcOrd="1" destOrd="0" presId="urn:microsoft.com/office/officeart/2018/2/layout/IconVerticalSolidList"/>
    <dgm:cxn modelId="{033475D5-14A0-4A0A-A348-D83CEB0C88FB}" type="presParOf" srcId="{B927633C-D5E7-4C37-BCD3-1D3893E7A698}" destId="{04739940-542F-4A25-A518-3580F1AB2E6E}" srcOrd="2" destOrd="0" presId="urn:microsoft.com/office/officeart/2018/2/layout/IconVerticalSolidList"/>
    <dgm:cxn modelId="{BBB3C07A-B411-4C5F-AC3D-2D7B35398042}" type="presParOf" srcId="{B927633C-D5E7-4C37-BCD3-1D3893E7A698}" destId="{08DD2C10-C551-46BB-8A92-12F7F46CFC2D}" srcOrd="3" destOrd="0" presId="urn:microsoft.com/office/officeart/2018/2/layout/IconVerticalSolidList"/>
    <dgm:cxn modelId="{2351968F-6FAA-4FCC-AC7E-8998A4E71538}" type="presParOf" srcId="{D9EE6217-BE28-4556-AEA7-725152B9ABD8}" destId="{B844E167-BD91-4A89-9495-1A9FA4F5FB41}" srcOrd="1" destOrd="0" presId="urn:microsoft.com/office/officeart/2018/2/layout/IconVerticalSolidList"/>
    <dgm:cxn modelId="{A2D3A5B0-7B4C-4A56-B906-45426342A590}" type="presParOf" srcId="{D9EE6217-BE28-4556-AEA7-725152B9ABD8}" destId="{4694D451-88B9-474D-A353-F56301D3FBAD}" srcOrd="2" destOrd="0" presId="urn:microsoft.com/office/officeart/2018/2/layout/IconVerticalSolidList"/>
    <dgm:cxn modelId="{C6F63F2B-9604-448E-8615-763B521CF82C}" type="presParOf" srcId="{4694D451-88B9-474D-A353-F56301D3FBAD}" destId="{30137361-C545-4710-A578-E74B3C466D76}" srcOrd="0" destOrd="0" presId="urn:microsoft.com/office/officeart/2018/2/layout/IconVerticalSolidList"/>
    <dgm:cxn modelId="{CC8CA541-C8A0-41F0-96E6-FD8449ABF584}" type="presParOf" srcId="{4694D451-88B9-474D-A353-F56301D3FBAD}" destId="{9632A30C-F3CB-4E46-B95A-FF3EE54C1F8A}" srcOrd="1" destOrd="0" presId="urn:microsoft.com/office/officeart/2018/2/layout/IconVerticalSolidList"/>
    <dgm:cxn modelId="{83FEB43E-3531-4C84-A9F8-A1DFD60F5BC7}" type="presParOf" srcId="{4694D451-88B9-474D-A353-F56301D3FBAD}" destId="{1F4BC76A-6798-4032-A182-2764D3F9FD32}" srcOrd="2" destOrd="0" presId="urn:microsoft.com/office/officeart/2018/2/layout/IconVerticalSolidList"/>
    <dgm:cxn modelId="{AEF04ACF-470E-4E21-9EED-2846C3501DFE}" type="presParOf" srcId="{4694D451-88B9-474D-A353-F56301D3FBAD}" destId="{79DB998C-3826-47E3-8628-DC788FFE05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513BBDB-EE24-4BF8-BC0A-5CDAFDEDEE2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80C9CCC-6B7C-44A1-824D-95FE063456B0}">
      <dgm:prSet/>
      <dgm:spPr/>
      <dgm:t>
        <a:bodyPr/>
        <a:lstStyle/>
        <a:p>
          <a:r>
            <a:rPr lang="en-US" b="1"/>
            <a:t>1. Anomalous Behavior: </a:t>
          </a:r>
          <a:r>
            <a:rPr lang="en-US"/>
            <a:t>Detect unusual behavior on newly deployed systems, such as unexpected network traffic, unusual application behavior, or sudden system slowdowns.</a:t>
          </a:r>
        </a:p>
      </dgm:t>
    </dgm:pt>
    <dgm:pt modelId="{5421FBFD-1094-4696-A581-567ACE25A34D}" type="parTrans" cxnId="{5FEED1FD-53AA-4BDC-9E55-3022FD1DD689}">
      <dgm:prSet/>
      <dgm:spPr/>
      <dgm:t>
        <a:bodyPr/>
        <a:lstStyle/>
        <a:p>
          <a:endParaRPr lang="en-US"/>
        </a:p>
      </dgm:t>
    </dgm:pt>
    <dgm:pt modelId="{FE08E7B0-675A-457D-9B35-2034D2263CB5}" type="sibTrans" cxnId="{5FEED1FD-53AA-4BDC-9E55-3022FD1DD689}">
      <dgm:prSet/>
      <dgm:spPr/>
      <dgm:t>
        <a:bodyPr/>
        <a:lstStyle/>
        <a:p>
          <a:endParaRPr lang="en-US"/>
        </a:p>
      </dgm:t>
    </dgm:pt>
    <dgm:pt modelId="{BDDB3202-E188-476F-A956-41AC53E027C0}">
      <dgm:prSet/>
      <dgm:spPr/>
      <dgm:t>
        <a:bodyPr/>
        <a:lstStyle/>
        <a:p>
          <a:r>
            <a:rPr lang="en-US" b="1"/>
            <a:t>2. Alerts from Security Software: </a:t>
          </a:r>
          <a:r>
            <a:rPr lang="en-US"/>
            <a:t>Pay attention to alerts from antivirus, endpoint protection, and other security software. These tools may detect anomalies or known malware signatures on newly installed systems.</a:t>
          </a:r>
        </a:p>
      </dgm:t>
    </dgm:pt>
    <dgm:pt modelId="{556F1B60-CC0E-4914-9F46-4CDE435EDE30}" type="parTrans" cxnId="{E97AC3EF-89EC-46CE-B1F9-72CA2B7AC337}">
      <dgm:prSet/>
      <dgm:spPr/>
      <dgm:t>
        <a:bodyPr/>
        <a:lstStyle/>
        <a:p>
          <a:endParaRPr lang="en-US"/>
        </a:p>
      </dgm:t>
    </dgm:pt>
    <dgm:pt modelId="{80B7FF00-B030-4E63-BE76-AF34FD795878}" type="sibTrans" cxnId="{E97AC3EF-89EC-46CE-B1F9-72CA2B7AC337}">
      <dgm:prSet/>
      <dgm:spPr/>
      <dgm:t>
        <a:bodyPr/>
        <a:lstStyle/>
        <a:p>
          <a:endParaRPr lang="en-US"/>
        </a:p>
      </dgm:t>
    </dgm:pt>
    <dgm:pt modelId="{4CFDCF6F-2A96-4805-B5EA-E02E164DE2DD}">
      <dgm:prSet/>
      <dgm:spPr/>
      <dgm:t>
        <a:bodyPr/>
        <a:lstStyle/>
        <a:p>
          <a:r>
            <a:rPr lang="en-US" b="1"/>
            <a:t>3. Unexpected System Changes: </a:t>
          </a:r>
          <a:r>
            <a:rPr lang="en-US"/>
            <a:t>Monitor for unexpected changes to system files, configurations, or registry settings. Deployment mode infections may modify critical system components to maintain persistence.</a:t>
          </a:r>
        </a:p>
      </dgm:t>
    </dgm:pt>
    <dgm:pt modelId="{466FFCB3-CEC1-4011-8688-5A83953FFB3D}" type="parTrans" cxnId="{9419E6EA-77E9-4ECC-9CCE-D105AAD81EE1}">
      <dgm:prSet/>
      <dgm:spPr/>
      <dgm:t>
        <a:bodyPr/>
        <a:lstStyle/>
        <a:p>
          <a:endParaRPr lang="en-US"/>
        </a:p>
      </dgm:t>
    </dgm:pt>
    <dgm:pt modelId="{4F7FF83E-8085-49C6-97E7-1AE26750529F}" type="sibTrans" cxnId="{9419E6EA-77E9-4ECC-9CCE-D105AAD81EE1}">
      <dgm:prSet/>
      <dgm:spPr/>
      <dgm:t>
        <a:bodyPr/>
        <a:lstStyle/>
        <a:p>
          <a:endParaRPr lang="en-US"/>
        </a:p>
      </dgm:t>
    </dgm:pt>
    <dgm:pt modelId="{55B63BA8-06C7-496B-AB1D-4F958C498319}">
      <dgm:prSet/>
      <dgm:spPr/>
      <dgm:t>
        <a:bodyPr/>
        <a:lstStyle/>
        <a:p>
          <a:r>
            <a:rPr lang="en-US" b="1"/>
            <a:t>4. User Reports: </a:t>
          </a:r>
          <a:r>
            <a:rPr lang="en-US"/>
            <a:t>Encourage users to report any suspicious activities or performance issues on their devices immediately after deployment.</a:t>
          </a:r>
        </a:p>
      </dgm:t>
    </dgm:pt>
    <dgm:pt modelId="{713ECD09-777A-432B-A404-CC51BBCEC28C}" type="parTrans" cxnId="{1AAC5217-425E-4AC9-B96A-B44316E870FD}">
      <dgm:prSet/>
      <dgm:spPr/>
      <dgm:t>
        <a:bodyPr/>
        <a:lstStyle/>
        <a:p>
          <a:endParaRPr lang="en-US"/>
        </a:p>
      </dgm:t>
    </dgm:pt>
    <dgm:pt modelId="{8A44C11D-2656-4EE2-B051-D500ABEF7482}" type="sibTrans" cxnId="{1AAC5217-425E-4AC9-B96A-B44316E870FD}">
      <dgm:prSet/>
      <dgm:spPr/>
      <dgm:t>
        <a:bodyPr/>
        <a:lstStyle/>
        <a:p>
          <a:endParaRPr lang="en-US"/>
        </a:p>
      </dgm:t>
    </dgm:pt>
    <dgm:pt modelId="{A5C5CC02-8F11-42D9-986A-7F7D8EED9F70}" type="pres">
      <dgm:prSet presAssocID="{8513BBDB-EE24-4BF8-BC0A-5CDAFDEDEE2B}" presName="root" presStyleCnt="0">
        <dgm:presLayoutVars>
          <dgm:dir/>
          <dgm:resizeHandles val="exact"/>
        </dgm:presLayoutVars>
      </dgm:prSet>
      <dgm:spPr/>
    </dgm:pt>
    <dgm:pt modelId="{DBD9B374-E82B-4305-874D-49D2640E24D1}" type="pres">
      <dgm:prSet presAssocID="{880C9CCC-6B7C-44A1-824D-95FE063456B0}" presName="compNode" presStyleCnt="0"/>
      <dgm:spPr/>
    </dgm:pt>
    <dgm:pt modelId="{22A11977-81B9-4482-83AB-D195D43962FE}" type="pres">
      <dgm:prSet presAssocID="{880C9CCC-6B7C-44A1-824D-95FE063456B0}" presName="bgRect" presStyleLbl="bgShp" presStyleIdx="0" presStyleCnt="4"/>
      <dgm:spPr/>
    </dgm:pt>
    <dgm:pt modelId="{DADC0FC7-A2F1-4FF0-B244-E0FAD4A56D16}" type="pres">
      <dgm:prSet presAssocID="{880C9CCC-6B7C-44A1-824D-95FE06345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tective"/>
        </a:ext>
      </dgm:extLst>
    </dgm:pt>
    <dgm:pt modelId="{74FA3ECB-EE67-4254-93BF-1B7F873DA875}" type="pres">
      <dgm:prSet presAssocID="{880C9CCC-6B7C-44A1-824D-95FE063456B0}" presName="spaceRect" presStyleCnt="0"/>
      <dgm:spPr/>
    </dgm:pt>
    <dgm:pt modelId="{58B4E452-5E96-441E-ACFA-EE2DE12FA423}" type="pres">
      <dgm:prSet presAssocID="{880C9CCC-6B7C-44A1-824D-95FE063456B0}" presName="parTx" presStyleLbl="revTx" presStyleIdx="0" presStyleCnt="4">
        <dgm:presLayoutVars>
          <dgm:chMax val="0"/>
          <dgm:chPref val="0"/>
        </dgm:presLayoutVars>
      </dgm:prSet>
      <dgm:spPr/>
    </dgm:pt>
    <dgm:pt modelId="{BDD8F77E-AF11-4A71-91D0-04A32BA3537E}" type="pres">
      <dgm:prSet presAssocID="{FE08E7B0-675A-457D-9B35-2034D2263CB5}" presName="sibTrans" presStyleCnt="0"/>
      <dgm:spPr/>
    </dgm:pt>
    <dgm:pt modelId="{6859A877-BCA9-48B6-91C8-9F56ADA32B81}" type="pres">
      <dgm:prSet presAssocID="{BDDB3202-E188-476F-A956-41AC53E027C0}" presName="compNode" presStyleCnt="0"/>
      <dgm:spPr/>
    </dgm:pt>
    <dgm:pt modelId="{77F4FFD9-7FF3-4861-84E3-3C833FD8BEBE}" type="pres">
      <dgm:prSet presAssocID="{BDDB3202-E188-476F-A956-41AC53E027C0}" presName="bgRect" presStyleLbl="bgShp" presStyleIdx="1" presStyleCnt="4"/>
      <dgm:spPr/>
    </dgm:pt>
    <dgm:pt modelId="{76888145-EFB3-4FF4-A65F-5FC68A27E3A5}" type="pres">
      <dgm:prSet presAssocID="{BDDB3202-E188-476F-A956-41AC53E027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9612B24-9594-46E6-8246-6462B614B47B}" type="pres">
      <dgm:prSet presAssocID="{BDDB3202-E188-476F-A956-41AC53E027C0}" presName="spaceRect" presStyleCnt="0"/>
      <dgm:spPr/>
    </dgm:pt>
    <dgm:pt modelId="{4EFB8900-210F-48CB-99A0-CEA0CAD7FE18}" type="pres">
      <dgm:prSet presAssocID="{BDDB3202-E188-476F-A956-41AC53E027C0}" presName="parTx" presStyleLbl="revTx" presStyleIdx="1" presStyleCnt="4">
        <dgm:presLayoutVars>
          <dgm:chMax val="0"/>
          <dgm:chPref val="0"/>
        </dgm:presLayoutVars>
      </dgm:prSet>
      <dgm:spPr/>
    </dgm:pt>
    <dgm:pt modelId="{26690631-4B52-4EE4-8B6C-BCC58BB2324F}" type="pres">
      <dgm:prSet presAssocID="{80B7FF00-B030-4E63-BE76-AF34FD795878}" presName="sibTrans" presStyleCnt="0"/>
      <dgm:spPr/>
    </dgm:pt>
    <dgm:pt modelId="{53FE3EA3-6823-404C-8165-CD55E134555F}" type="pres">
      <dgm:prSet presAssocID="{4CFDCF6F-2A96-4805-B5EA-E02E164DE2DD}" presName="compNode" presStyleCnt="0"/>
      <dgm:spPr/>
    </dgm:pt>
    <dgm:pt modelId="{498E8F9E-6E62-4523-9F5D-41931B1A7FAA}" type="pres">
      <dgm:prSet presAssocID="{4CFDCF6F-2A96-4805-B5EA-E02E164DE2DD}" presName="bgRect" presStyleLbl="bgShp" presStyleIdx="2" presStyleCnt="4"/>
      <dgm:spPr/>
    </dgm:pt>
    <dgm:pt modelId="{4E72A2AC-D215-4887-8F23-6AD1236342B6}" type="pres">
      <dgm:prSet presAssocID="{4CFDCF6F-2A96-4805-B5EA-E02E164DE2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F02F8194-0B42-44F2-A984-23052DF83F69}" type="pres">
      <dgm:prSet presAssocID="{4CFDCF6F-2A96-4805-B5EA-E02E164DE2DD}" presName="spaceRect" presStyleCnt="0"/>
      <dgm:spPr/>
    </dgm:pt>
    <dgm:pt modelId="{7D258B46-D7E6-4795-8DDA-EACB307A8360}" type="pres">
      <dgm:prSet presAssocID="{4CFDCF6F-2A96-4805-B5EA-E02E164DE2DD}" presName="parTx" presStyleLbl="revTx" presStyleIdx="2" presStyleCnt="4">
        <dgm:presLayoutVars>
          <dgm:chMax val="0"/>
          <dgm:chPref val="0"/>
        </dgm:presLayoutVars>
      </dgm:prSet>
      <dgm:spPr/>
    </dgm:pt>
    <dgm:pt modelId="{313E6819-EFEA-4845-A31D-D7D56704DA19}" type="pres">
      <dgm:prSet presAssocID="{4F7FF83E-8085-49C6-97E7-1AE26750529F}" presName="sibTrans" presStyleCnt="0"/>
      <dgm:spPr/>
    </dgm:pt>
    <dgm:pt modelId="{8FBF1F3C-E00F-4964-A522-2CD99B066D74}" type="pres">
      <dgm:prSet presAssocID="{55B63BA8-06C7-496B-AB1D-4F958C498319}" presName="compNode" presStyleCnt="0"/>
      <dgm:spPr/>
    </dgm:pt>
    <dgm:pt modelId="{0FE0A402-8B11-49A3-BCD9-CAF2B5D813A2}" type="pres">
      <dgm:prSet presAssocID="{55B63BA8-06C7-496B-AB1D-4F958C498319}" presName="bgRect" presStyleLbl="bgShp" presStyleIdx="3" presStyleCnt="4"/>
      <dgm:spPr/>
    </dgm:pt>
    <dgm:pt modelId="{320F6A57-B201-4DEF-812F-DF2890937E5A}" type="pres">
      <dgm:prSet presAssocID="{55B63BA8-06C7-496B-AB1D-4F958C4983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CA4BC685-1EAE-472A-AB9F-90C172D0993A}" type="pres">
      <dgm:prSet presAssocID="{55B63BA8-06C7-496B-AB1D-4F958C498319}" presName="spaceRect" presStyleCnt="0"/>
      <dgm:spPr/>
    </dgm:pt>
    <dgm:pt modelId="{BF0C4AA2-C84C-40F0-8F60-E57CFC9F6E45}" type="pres">
      <dgm:prSet presAssocID="{55B63BA8-06C7-496B-AB1D-4F958C498319}" presName="parTx" presStyleLbl="revTx" presStyleIdx="3" presStyleCnt="4">
        <dgm:presLayoutVars>
          <dgm:chMax val="0"/>
          <dgm:chPref val="0"/>
        </dgm:presLayoutVars>
      </dgm:prSet>
      <dgm:spPr/>
    </dgm:pt>
  </dgm:ptLst>
  <dgm:cxnLst>
    <dgm:cxn modelId="{9C62B401-16DA-46E2-8BA0-E0DBFA3A8BB1}" type="presOf" srcId="{55B63BA8-06C7-496B-AB1D-4F958C498319}" destId="{BF0C4AA2-C84C-40F0-8F60-E57CFC9F6E45}" srcOrd="0" destOrd="0" presId="urn:microsoft.com/office/officeart/2018/2/layout/IconVerticalSolidList"/>
    <dgm:cxn modelId="{76FC2B04-F66D-4FD4-BA33-5B14660B2AA1}" type="presOf" srcId="{8513BBDB-EE24-4BF8-BC0A-5CDAFDEDEE2B}" destId="{A5C5CC02-8F11-42D9-986A-7F7D8EED9F70}" srcOrd="0" destOrd="0" presId="urn:microsoft.com/office/officeart/2018/2/layout/IconVerticalSolidList"/>
    <dgm:cxn modelId="{1AAC5217-425E-4AC9-B96A-B44316E870FD}" srcId="{8513BBDB-EE24-4BF8-BC0A-5CDAFDEDEE2B}" destId="{55B63BA8-06C7-496B-AB1D-4F958C498319}" srcOrd="3" destOrd="0" parTransId="{713ECD09-777A-432B-A404-CC51BBCEC28C}" sibTransId="{8A44C11D-2656-4EE2-B051-D500ABEF7482}"/>
    <dgm:cxn modelId="{166B4793-5312-4BB5-B4BC-7ADC1B6BDCD5}" type="presOf" srcId="{BDDB3202-E188-476F-A956-41AC53E027C0}" destId="{4EFB8900-210F-48CB-99A0-CEA0CAD7FE18}" srcOrd="0" destOrd="0" presId="urn:microsoft.com/office/officeart/2018/2/layout/IconVerticalSolidList"/>
    <dgm:cxn modelId="{CE56A79E-5F46-4FEE-8C4A-E0CA2D556EF1}" type="presOf" srcId="{4CFDCF6F-2A96-4805-B5EA-E02E164DE2DD}" destId="{7D258B46-D7E6-4795-8DDA-EACB307A8360}" srcOrd="0" destOrd="0" presId="urn:microsoft.com/office/officeart/2018/2/layout/IconVerticalSolidList"/>
    <dgm:cxn modelId="{77DBE8A0-B567-4285-84C6-E46F0E81D858}" type="presOf" srcId="{880C9CCC-6B7C-44A1-824D-95FE063456B0}" destId="{58B4E452-5E96-441E-ACFA-EE2DE12FA423}" srcOrd="0" destOrd="0" presId="urn:microsoft.com/office/officeart/2018/2/layout/IconVerticalSolidList"/>
    <dgm:cxn modelId="{9419E6EA-77E9-4ECC-9CCE-D105AAD81EE1}" srcId="{8513BBDB-EE24-4BF8-BC0A-5CDAFDEDEE2B}" destId="{4CFDCF6F-2A96-4805-B5EA-E02E164DE2DD}" srcOrd="2" destOrd="0" parTransId="{466FFCB3-CEC1-4011-8688-5A83953FFB3D}" sibTransId="{4F7FF83E-8085-49C6-97E7-1AE26750529F}"/>
    <dgm:cxn modelId="{E97AC3EF-89EC-46CE-B1F9-72CA2B7AC337}" srcId="{8513BBDB-EE24-4BF8-BC0A-5CDAFDEDEE2B}" destId="{BDDB3202-E188-476F-A956-41AC53E027C0}" srcOrd="1" destOrd="0" parTransId="{556F1B60-CC0E-4914-9F46-4CDE435EDE30}" sibTransId="{80B7FF00-B030-4E63-BE76-AF34FD795878}"/>
    <dgm:cxn modelId="{5FEED1FD-53AA-4BDC-9E55-3022FD1DD689}" srcId="{8513BBDB-EE24-4BF8-BC0A-5CDAFDEDEE2B}" destId="{880C9CCC-6B7C-44A1-824D-95FE063456B0}" srcOrd="0" destOrd="0" parTransId="{5421FBFD-1094-4696-A581-567ACE25A34D}" sibTransId="{FE08E7B0-675A-457D-9B35-2034D2263CB5}"/>
    <dgm:cxn modelId="{E4B2E0A8-FF9C-4ABC-8D4B-4C1EFB70320B}" type="presParOf" srcId="{A5C5CC02-8F11-42D9-986A-7F7D8EED9F70}" destId="{DBD9B374-E82B-4305-874D-49D2640E24D1}" srcOrd="0" destOrd="0" presId="urn:microsoft.com/office/officeart/2018/2/layout/IconVerticalSolidList"/>
    <dgm:cxn modelId="{B6DE61D7-11CF-4BDB-A7FC-5074B69F2CA5}" type="presParOf" srcId="{DBD9B374-E82B-4305-874D-49D2640E24D1}" destId="{22A11977-81B9-4482-83AB-D195D43962FE}" srcOrd="0" destOrd="0" presId="urn:microsoft.com/office/officeart/2018/2/layout/IconVerticalSolidList"/>
    <dgm:cxn modelId="{5F10820C-800A-4A25-9C1F-0441CCEC8969}" type="presParOf" srcId="{DBD9B374-E82B-4305-874D-49D2640E24D1}" destId="{DADC0FC7-A2F1-4FF0-B244-E0FAD4A56D16}" srcOrd="1" destOrd="0" presId="urn:microsoft.com/office/officeart/2018/2/layout/IconVerticalSolidList"/>
    <dgm:cxn modelId="{383226E9-30EF-4190-AFCF-4A1694DFF213}" type="presParOf" srcId="{DBD9B374-E82B-4305-874D-49D2640E24D1}" destId="{74FA3ECB-EE67-4254-93BF-1B7F873DA875}" srcOrd="2" destOrd="0" presId="urn:microsoft.com/office/officeart/2018/2/layout/IconVerticalSolidList"/>
    <dgm:cxn modelId="{9E54582D-3340-427D-9511-902F503D2802}" type="presParOf" srcId="{DBD9B374-E82B-4305-874D-49D2640E24D1}" destId="{58B4E452-5E96-441E-ACFA-EE2DE12FA423}" srcOrd="3" destOrd="0" presId="urn:microsoft.com/office/officeart/2018/2/layout/IconVerticalSolidList"/>
    <dgm:cxn modelId="{556CD778-2B70-43BA-BD4A-84BC47311921}" type="presParOf" srcId="{A5C5CC02-8F11-42D9-986A-7F7D8EED9F70}" destId="{BDD8F77E-AF11-4A71-91D0-04A32BA3537E}" srcOrd="1" destOrd="0" presId="urn:microsoft.com/office/officeart/2018/2/layout/IconVerticalSolidList"/>
    <dgm:cxn modelId="{BAE6F305-647B-4635-A768-1E7900A35B1A}" type="presParOf" srcId="{A5C5CC02-8F11-42D9-986A-7F7D8EED9F70}" destId="{6859A877-BCA9-48B6-91C8-9F56ADA32B81}" srcOrd="2" destOrd="0" presId="urn:microsoft.com/office/officeart/2018/2/layout/IconVerticalSolidList"/>
    <dgm:cxn modelId="{9969556D-D74D-4AAF-9428-D3A573DE11B8}" type="presParOf" srcId="{6859A877-BCA9-48B6-91C8-9F56ADA32B81}" destId="{77F4FFD9-7FF3-4861-84E3-3C833FD8BEBE}" srcOrd="0" destOrd="0" presId="urn:microsoft.com/office/officeart/2018/2/layout/IconVerticalSolidList"/>
    <dgm:cxn modelId="{818FA703-4328-4998-9333-2AC8E742ED47}" type="presParOf" srcId="{6859A877-BCA9-48B6-91C8-9F56ADA32B81}" destId="{76888145-EFB3-4FF4-A65F-5FC68A27E3A5}" srcOrd="1" destOrd="0" presId="urn:microsoft.com/office/officeart/2018/2/layout/IconVerticalSolidList"/>
    <dgm:cxn modelId="{B0F0FF40-476F-41EB-9CB4-33F504803A43}" type="presParOf" srcId="{6859A877-BCA9-48B6-91C8-9F56ADA32B81}" destId="{C9612B24-9594-46E6-8246-6462B614B47B}" srcOrd="2" destOrd="0" presId="urn:microsoft.com/office/officeart/2018/2/layout/IconVerticalSolidList"/>
    <dgm:cxn modelId="{87A6A7ED-E8AA-4887-B6B4-5006CDE3D629}" type="presParOf" srcId="{6859A877-BCA9-48B6-91C8-9F56ADA32B81}" destId="{4EFB8900-210F-48CB-99A0-CEA0CAD7FE18}" srcOrd="3" destOrd="0" presId="urn:microsoft.com/office/officeart/2018/2/layout/IconVerticalSolidList"/>
    <dgm:cxn modelId="{59443D8A-CFA4-4C58-BBDB-27985436E841}" type="presParOf" srcId="{A5C5CC02-8F11-42D9-986A-7F7D8EED9F70}" destId="{26690631-4B52-4EE4-8B6C-BCC58BB2324F}" srcOrd="3" destOrd="0" presId="urn:microsoft.com/office/officeart/2018/2/layout/IconVerticalSolidList"/>
    <dgm:cxn modelId="{67F0D6C9-1AC8-4C4D-BE44-2806F3ABCBB0}" type="presParOf" srcId="{A5C5CC02-8F11-42D9-986A-7F7D8EED9F70}" destId="{53FE3EA3-6823-404C-8165-CD55E134555F}" srcOrd="4" destOrd="0" presId="urn:microsoft.com/office/officeart/2018/2/layout/IconVerticalSolidList"/>
    <dgm:cxn modelId="{55DB3FFF-8897-4612-9760-C40CCE8EB701}" type="presParOf" srcId="{53FE3EA3-6823-404C-8165-CD55E134555F}" destId="{498E8F9E-6E62-4523-9F5D-41931B1A7FAA}" srcOrd="0" destOrd="0" presId="urn:microsoft.com/office/officeart/2018/2/layout/IconVerticalSolidList"/>
    <dgm:cxn modelId="{78D115EE-7A71-4184-916B-E430B0E52D70}" type="presParOf" srcId="{53FE3EA3-6823-404C-8165-CD55E134555F}" destId="{4E72A2AC-D215-4887-8F23-6AD1236342B6}" srcOrd="1" destOrd="0" presId="urn:microsoft.com/office/officeart/2018/2/layout/IconVerticalSolidList"/>
    <dgm:cxn modelId="{4B56E659-EC3E-405C-86D3-2C42C26E2CFC}" type="presParOf" srcId="{53FE3EA3-6823-404C-8165-CD55E134555F}" destId="{F02F8194-0B42-44F2-A984-23052DF83F69}" srcOrd="2" destOrd="0" presId="urn:microsoft.com/office/officeart/2018/2/layout/IconVerticalSolidList"/>
    <dgm:cxn modelId="{78775B40-D956-4BE8-84B5-AD9E96CF68C2}" type="presParOf" srcId="{53FE3EA3-6823-404C-8165-CD55E134555F}" destId="{7D258B46-D7E6-4795-8DDA-EACB307A8360}" srcOrd="3" destOrd="0" presId="urn:microsoft.com/office/officeart/2018/2/layout/IconVerticalSolidList"/>
    <dgm:cxn modelId="{73DCDE4E-8EA6-4589-8817-379BBF8D6CA3}" type="presParOf" srcId="{A5C5CC02-8F11-42D9-986A-7F7D8EED9F70}" destId="{313E6819-EFEA-4845-A31D-D7D56704DA19}" srcOrd="5" destOrd="0" presId="urn:microsoft.com/office/officeart/2018/2/layout/IconVerticalSolidList"/>
    <dgm:cxn modelId="{0609030F-FF41-4A6E-AA4F-3852912FB320}" type="presParOf" srcId="{A5C5CC02-8F11-42D9-986A-7F7D8EED9F70}" destId="{8FBF1F3C-E00F-4964-A522-2CD99B066D74}" srcOrd="6" destOrd="0" presId="urn:microsoft.com/office/officeart/2018/2/layout/IconVerticalSolidList"/>
    <dgm:cxn modelId="{07F93377-9A6B-493F-8E4E-EEEC4AF3F0BE}" type="presParOf" srcId="{8FBF1F3C-E00F-4964-A522-2CD99B066D74}" destId="{0FE0A402-8B11-49A3-BCD9-CAF2B5D813A2}" srcOrd="0" destOrd="0" presId="urn:microsoft.com/office/officeart/2018/2/layout/IconVerticalSolidList"/>
    <dgm:cxn modelId="{5FA6273D-04E5-4D24-A44B-A3244C0DB509}" type="presParOf" srcId="{8FBF1F3C-E00F-4964-A522-2CD99B066D74}" destId="{320F6A57-B201-4DEF-812F-DF2890937E5A}" srcOrd="1" destOrd="0" presId="urn:microsoft.com/office/officeart/2018/2/layout/IconVerticalSolidList"/>
    <dgm:cxn modelId="{62CEF58B-88C1-44FD-9454-7E152616D6E1}" type="presParOf" srcId="{8FBF1F3C-E00F-4964-A522-2CD99B066D74}" destId="{CA4BC685-1EAE-472A-AB9F-90C172D0993A}" srcOrd="2" destOrd="0" presId="urn:microsoft.com/office/officeart/2018/2/layout/IconVerticalSolidList"/>
    <dgm:cxn modelId="{57B77D72-F677-4BE9-B439-9C6BCD88C2BB}" type="presParOf" srcId="{8FBF1F3C-E00F-4964-A522-2CD99B066D74}" destId="{BF0C4AA2-C84C-40F0-8F60-E57CFC9F6E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9E8E93-4D4F-4F24-8F13-B100BB48CE05}" type="doc">
      <dgm:prSet loTypeId="urn:microsoft.com/office/officeart/2005/8/layout/vList5" loCatId="list" qsTypeId="urn:microsoft.com/office/officeart/2005/8/quickstyle/simple2" qsCatId="simple" csTypeId="urn:microsoft.com/office/officeart/2005/8/colors/accent3_2" csCatId="accent3"/>
      <dgm:spPr/>
      <dgm:t>
        <a:bodyPr/>
        <a:lstStyle/>
        <a:p>
          <a:endParaRPr lang="en-US"/>
        </a:p>
      </dgm:t>
    </dgm:pt>
    <dgm:pt modelId="{96A6B3A0-E0E4-456F-AD71-443CB22DE290}">
      <dgm:prSet/>
      <dgm:spPr/>
      <dgm:t>
        <a:bodyPr/>
        <a:lstStyle/>
        <a:p>
          <a:r>
            <a:rPr lang="en-US" b="1" i="0" baseline="0" dirty="0">
              <a:solidFill>
                <a:schemeClr val="tx1"/>
              </a:solidFill>
            </a:rPr>
            <a:t>1. Containment</a:t>
          </a:r>
          <a:endParaRPr lang="en-US" dirty="0">
            <a:solidFill>
              <a:schemeClr val="tx1"/>
            </a:solidFill>
          </a:endParaRPr>
        </a:p>
      </dgm:t>
    </dgm:pt>
    <dgm:pt modelId="{4773E77A-8B11-4DC9-9BAB-189852B0F141}" type="parTrans" cxnId="{299CCDD6-EA7A-453D-90F4-7D6B22CC8EBD}">
      <dgm:prSet/>
      <dgm:spPr/>
      <dgm:t>
        <a:bodyPr/>
        <a:lstStyle/>
        <a:p>
          <a:endParaRPr lang="en-US"/>
        </a:p>
      </dgm:t>
    </dgm:pt>
    <dgm:pt modelId="{B26C65EF-6A66-407C-BF36-41F10E551FC6}" type="sibTrans" cxnId="{299CCDD6-EA7A-453D-90F4-7D6B22CC8EBD}">
      <dgm:prSet/>
      <dgm:spPr/>
      <dgm:t>
        <a:bodyPr/>
        <a:lstStyle/>
        <a:p>
          <a:endParaRPr lang="en-US"/>
        </a:p>
      </dgm:t>
    </dgm:pt>
    <dgm:pt modelId="{003F3AA2-E000-4F6A-BF09-022CBC87ED9F}">
      <dgm:prSet/>
      <dgm:spPr/>
      <dgm:t>
        <a:bodyPr/>
        <a:lstStyle/>
        <a:p>
          <a:r>
            <a:rPr lang="en-US" b="1" i="0" baseline="0"/>
            <a:t>Isolate Infected Systems</a:t>
          </a:r>
          <a:endParaRPr lang="en-US"/>
        </a:p>
      </dgm:t>
    </dgm:pt>
    <dgm:pt modelId="{6FCCB1E2-D4D8-40E6-8AA0-38A69532D4BE}" type="parTrans" cxnId="{F80E06A2-754F-4343-95AF-3DBF80D189BA}">
      <dgm:prSet/>
      <dgm:spPr/>
      <dgm:t>
        <a:bodyPr/>
        <a:lstStyle/>
        <a:p>
          <a:endParaRPr lang="en-US"/>
        </a:p>
      </dgm:t>
    </dgm:pt>
    <dgm:pt modelId="{14FCF488-784A-4375-A664-05FC780C6DCA}" type="sibTrans" cxnId="{F80E06A2-754F-4343-95AF-3DBF80D189BA}">
      <dgm:prSet/>
      <dgm:spPr/>
      <dgm:t>
        <a:bodyPr/>
        <a:lstStyle/>
        <a:p>
          <a:endParaRPr lang="en-US"/>
        </a:p>
      </dgm:t>
    </dgm:pt>
    <dgm:pt modelId="{E3BF422C-B006-41F1-B06D-D27329AE654E}">
      <dgm:prSet/>
      <dgm:spPr/>
      <dgm:t>
        <a:bodyPr/>
        <a:lstStyle/>
        <a:p>
          <a:r>
            <a:rPr lang="en-US" b="0" i="0" baseline="0"/>
            <a:t>Immediately isolate infected systems from the network to prevent the spread of malware.</a:t>
          </a:r>
          <a:endParaRPr lang="en-US"/>
        </a:p>
      </dgm:t>
    </dgm:pt>
    <dgm:pt modelId="{86FFAA3A-63BD-42E6-8672-3D0885575A75}" type="parTrans" cxnId="{128AD361-4B10-4B03-A9DE-29E79AFE7F4A}">
      <dgm:prSet/>
      <dgm:spPr/>
      <dgm:t>
        <a:bodyPr/>
        <a:lstStyle/>
        <a:p>
          <a:endParaRPr lang="en-US"/>
        </a:p>
      </dgm:t>
    </dgm:pt>
    <dgm:pt modelId="{819D65CC-D628-4F23-A808-B8D79FEBBECA}" type="sibTrans" cxnId="{128AD361-4B10-4B03-A9DE-29E79AFE7F4A}">
      <dgm:prSet/>
      <dgm:spPr/>
      <dgm:t>
        <a:bodyPr/>
        <a:lstStyle/>
        <a:p>
          <a:endParaRPr lang="en-US"/>
        </a:p>
      </dgm:t>
    </dgm:pt>
    <dgm:pt modelId="{3022E646-9671-47F9-80C1-69D6C7E9D2CB}">
      <dgm:prSet/>
      <dgm:spPr/>
      <dgm:t>
        <a:bodyPr/>
        <a:lstStyle/>
        <a:p>
          <a:r>
            <a:rPr lang="en-US" b="1" i="0" baseline="0"/>
            <a:t>Disable Network Access</a:t>
          </a:r>
          <a:endParaRPr lang="en-US"/>
        </a:p>
      </dgm:t>
    </dgm:pt>
    <dgm:pt modelId="{CE4BD005-8FEA-4E61-AD04-3A8333554A6E}" type="parTrans" cxnId="{D62FC15E-3121-4723-9672-549A947A12D2}">
      <dgm:prSet/>
      <dgm:spPr/>
      <dgm:t>
        <a:bodyPr/>
        <a:lstStyle/>
        <a:p>
          <a:endParaRPr lang="en-US"/>
        </a:p>
      </dgm:t>
    </dgm:pt>
    <dgm:pt modelId="{7C683BFB-7E8D-42F2-9F10-7454A4DF826D}" type="sibTrans" cxnId="{D62FC15E-3121-4723-9672-549A947A12D2}">
      <dgm:prSet/>
      <dgm:spPr/>
      <dgm:t>
        <a:bodyPr/>
        <a:lstStyle/>
        <a:p>
          <a:endParaRPr lang="en-US"/>
        </a:p>
      </dgm:t>
    </dgm:pt>
    <dgm:pt modelId="{5CB1CB7A-4E62-44FC-B4EA-522EC0153B53}">
      <dgm:prSet/>
      <dgm:spPr/>
      <dgm:t>
        <a:bodyPr/>
        <a:lstStyle/>
        <a:p>
          <a:r>
            <a:rPr lang="en-US" b="0" i="0" baseline="0"/>
            <a:t>Temporarily disable network access for the affected systems to contain the infection.</a:t>
          </a:r>
          <a:endParaRPr lang="en-US"/>
        </a:p>
      </dgm:t>
    </dgm:pt>
    <dgm:pt modelId="{F75B8C53-EB23-44F4-8C14-BDDB09529C6A}" type="parTrans" cxnId="{0105806D-B462-4153-B584-F63F407D53E1}">
      <dgm:prSet/>
      <dgm:spPr/>
      <dgm:t>
        <a:bodyPr/>
        <a:lstStyle/>
        <a:p>
          <a:endParaRPr lang="en-US"/>
        </a:p>
      </dgm:t>
    </dgm:pt>
    <dgm:pt modelId="{4612E79C-3088-4CD4-AF5C-60338B45916B}" type="sibTrans" cxnId="{0105806D-B462-4153-B584-F63F407D53E1}">
      <dgm:prSet/>
      <dgm:spPr/>
      <dgm:t>
        <a:bodyPr/>
        <a:lstStyle/>
        <a:p>
          <a:endParaRPr lang="en-US"/>
        </a:p>
      </dgm:t>
    </dgm:pt>
    <dgm:pt modelId="{4F28C54C-860D-4F3C-8047-677D56D4CE5E}">
      <dgm:prSet/>
      <dgm:spPr/>
      <dgm:t>
        <a:bodyPr/>
        <a:lstStyle/>
        <a:p>
          <a:r>
            <a:rPr lang="en-US" b="1" i="0" baseline="0" dirty="0">
              <a:solidFill>
                <a:schemeClr val="tx1"/>
              </a:solidFill>
            </a:rPr>
            <a:t>2. Eradication</a:t>
          </a:r>
          <a:endParaRPr lang="en-US" dirty="0">
            <a:solidFill>
              <a:schemeClr val="tx1"/>
            </a:solidFill>
          </a:endParaRPr>
        </a:p>
      </dgm:t>
    </dgm:pt>
    <dgm:pt modelId="{F36F9D64-CA0B-4469-A7FB-D698C836D883}" type="parTrans" cxnId="{64406651-7E08-4C3C-9C6A-0D476F8C54F6}">
      <dgm:prSet/>
      <dgm:spPr/>
      <dgm:t>
        <a:bodyPr/>
        <a:lstStyle/>
        <a:p>
          <a:endParaRPr lang="en-US"/>
        </a:p>
      </dgm:t>
    </dgm:pt>
    <dgm:pt modelId="{240FD312-33D4-40EB-85A6-12A4D404DACC}" type="sibTrans" cxnId="{64406651-7E08-4C3C-9C6A-0D476F8C54F6}">
      <dgm:prSet/>
      <dgm:spPr/>
      <dgm:t>
        <a:bodyPr/>
        <a:lstStyle/>
        <a:p>
          <a:endParaRPr lang="en-US"/>
        </a:p>
      </dgm:t>
    </dgm:pt>
    <dgm:pt modelId="{53AA0616-EC95-4712-BDDC-A04C0F15CC1E}">
      <dgm:prSet/>
      <dgm:spPr/>
      <dgm:t>
        <a:bodyPr/>
        <a:lstStyle/>
        <a:p>
          <a:r>
            <a:rPr lang="en-US" b="1" i="0" baseline="0"/>
            <a:t>Identify and Remove Malware</a:t>
          </a:r>
          <a:endParaRPr lang="en-US"/>
        </a:p>
      </dgm:t>
    </dgm:pt>
    <dgm:pt modelId="{51999677-9BD3-40AB-8F53-2A3AB116AFA9}" type="parTrans" cxnId="{9E908236-7E36-423D-BFE7-7162A96E4C75}">
      <dgm:prSet/>
      <dgm:spPr/>
      <dgm:t>
        <a:bodyPr/>
        <a:lstStyle/>
        <a:p>
          <a:endParaRPr lang="en-US"/>
        </a:p>
      </dgm:t>
    </dgm:pt>
    <dgm:pt modelId="{FDCE12CC-0D87-4F3A-A0DA-A69C36E39C2C}" type="sibTrans" cxnId="{9E908236-7E36-423D-BFE7-7162A96E4C75}">
      <dgm:prSet/>
      <dgm:spPr/>
      <dgm:t>
        <a:bodyPr/>
        <a:lstStyle/>
        <a:p>
          <a:endParaRPr lang="en-US"/>
        </a:p>
      </dgm:t>
    </dgm:pt>
    <dgm:pt modelId="{2C698A64-3382-4CC8-8C8A-B65C31914465}">
      <dgm:prSet/>
      <dgm:spPr/>
      <dgm:t>
        <a:bodyPr/>
        <a:lstStyle/>
        <a:p>
          <a:r>
            <a:rPr lang="en-US" b="0" i="0" baseline="0"/>
            <a:t>Use advanced malware removal tools and techniques to identify and remove the malicious software from infected systems.</a:t>
          </a:r>
          <a:endParaRPr lang="en-US"/>
        </a:p>
      </dgm:t>
    </dgm:pt>
    <dgm:pt modelId="{D0117CAC-A070-4C8A-8C8F-DD51C102FA68}" type="parTrans" cxnId="{B071998F-5841-4768-9AAE-AB292779131E}">
      <dgm:prSet/>
      <dgm:spPr/>
      <dgm:t>
        <a:bodyPr/>
        <a:lstStyle/>
        <a:p>
          <a:endParaRPr lang="en-US"/>
        </a:p>
      </dgm:t>
    </dgm:pt>
    <dgm:pt modelId="{5371391B-D82B-49B7-B2AF-082590C2F2BF}" type="sibTrans" cxnId="{B071998F-5841-4768-9AAE-AB292779131E}">
      <dgm:prSet/>
      <dgm:spPr/>
      <dgm:t>
        <a:bodyPr/>
        <a:lstStyle/>
        <a:p>
          <a:endParaRPr lang="en-US"/>
        </a:p>
      </dgm:t>
    </dgm:pt>
    <dgm:pt modelId="{7A27A4E7-91E0-443F-8313-A952FF28DD32}">
      <dgm:prSet/>
      <dgm:spPr/>
      <dgm:t>
        <a:bodyPr/>
        <a:lstStyle/>
        <a:p>
          <a:r>
            <a:rPr lang="en-US" b="1" i="0" baseline="0"/>
            <a:t>Check Installation Media</a:t>
          </a:r>
          <a:endParaRPr lang="en-US"/>
        </a:p>
      </dgm:t>
    </dgm:pt>
    <dgm:pt modelId="{2C1CA1A3-3A17-45E5-B9F8-ED69FA74D05E}" type="parTrans" cxnId="{3E538287-414B-4DCF-B3CE-C0D1CD28C1E1}">
      <dgm:prSet/>
      <dgm:spPr/>
      <dgm:t>
        <a:bodyPr/>
        <a:lstStyle/>
        <a:p>
          <a:endParaRPr lang="en-US"/>
        </a:p>
      </dgm:t>
    </dgm:pt>
    <dgm:pt modelId="{1D3256FA-18F6-40AE-8409-1D6A65F04FDB}" type="sibTrans" cxnId="{3E538287-414B-4DCF-B3CE-C0D1CD28C1E1}">
      <dgm:prSet/>
      <dgm:spPr/>
      <dgm:t>
        <a:bodyPr/>
        <a:lstStyle/>
        <a:p>
          <a:endParaRPr lang="en-US"/>
        </a:p>
      </dgm:t>
    </dgm:pt>
    <dgm:pt modelId="{3F7848BA-67EE-4039-92A1-14A6B1D09239}">
      <dgm:prSet/>
      <dgm:spPr/>
      <dgm:t>
        <a:bodyPr/>
        <a:lstStyle/>
        <a:p>
          <a:r>
            <a:rPr lang="en-US" b="0" i="0" baseline="0"/>
            <a:t>Verify the integrity of the installation media and replace it if compromised.</a:t>
          </a:r>
          <a:endParaRPr lang="en-US"/>
        </a:p>
      </dgm:t>
    </dgm:pt>
    <dgm:pt modelId="{C526FF91-E4C3-412A-A46D-77733928D8EE}" type="parTrans" cxnId="{2A7B640B-F168-430F-9AD8-CA8A72267B3F}">
      <dgm:prSet/>
      <dgm:spPr/>
      <dgm:t>
        <a:bodyPr/>
        <a:lstStyle/>
        <a:p>
          <a:endParaRPr lang="en-US"/>
        </a:p>
      </dgm:t>
    </dgm:pt>
    <dgm:pt modelId="{5DF21B0F-605D-4A72-8DDD-66BE9F51F038}" type="sibTrans" cxnId="{2A7B640B-F168-430F-9AD8-CA8A72267B3F}">
      <dgm:prSet/>
      <dgm:spPr/>
      <dgm:t>
        <a:bodyPr/>
        <a:lstStyle/>
        <a:p>
          <a:endParaRPr lang="en-US"/>
        </a:p>
      </dgm:t>
    </dgm:pt>
    <dgm:pt modelId="{ED534F73-E051-496C-A80F-CAFDA35AC31C}">
      <dgm:prSet/>
      <dgm:spPr/>
      <dgm:t>
        <a:bodyPr/>
        <a:lstStyle/>
        <a:p>
          <a:r>
            <a:rPr lang="en-US" b="1" i="0" baseline="0" dirty="0">
              <a:solidFill>
                <a:schemeClr val="tx1"/>
              </a:solidFill>
            </a:rPr>
            <a:t>3. Recovery</a:t>
          </a:r>
          <a:endParaRPr lang="en-US" dirty="0">
            <a:solidFill>
              <a:schemeClr val="tx1"/>
            </a:solidFill>
          </a:endParaRPr>
        </a:p>
      </dgm:t>
    </dgm:pt>
    <dgm:pt modelId="{D4E504BE-3D4F-4887-A25D-62180B897A60}" type="parTrans" cxnId="{122BD47B-9C87-409A-A8A1-C10702E1868C}">
      <dgm:prSet/>
      <dgm:spPr/>
      <dgm:t>
        <a:bodyPr/>
        <a:lstStyle/>
        <a:p>
          <a:endParaRPr lang="en-US"/>
        </a:p>
      </dgm:t>
    </dgm:pt>
    <dgm:pt modelId="{9C88E643-98D2-4658-80B6-043CA2767A46}" type="sibTrans" cxnId="{122BD47B-9C87-409A-A8A1-C10702E1868C}">
      <dgm:prSet/>
      <dgm:spPr/>
      <dgm:t>
        <a:bodyPr/>
        <a:lstStyle/>
        <a:p>
          <a:endParaRPr lang="en-US"/>
        </a:p>
      </dgm:t>
    </dgm:pt>
    <dgm:pt modelId="{9FCE4CAF-1BE5-4551-A7B8-AD3F37FA707D}">
      <dgm:prSet/>
      <dgm:spPr/>
      <dgm:t>
        <a:bodyPr/>
        <a:lstStyle/>
        <a:p>
          <a:r>
            <a:rPr lang="en-US" b="1" i="0" baseline="0"/>
            <a:t>Restore from Backups</a:t>
          </a:r>
          <a:endParaRPr lang="en-US"/>
        </a:p>
      </dgm:t>
    </dgm:pt>
    <dgm:pt modelId="{00015668-0F68-4A89-838A-92A2C818B228}" type="parTrans" cxnId="{61D639DF-546A-4E54-8BB2-D5B59EA3A7A1}">
      <dgm:prSet/>
      <dgm:spPr/>
      <dgm:t>
        <a:bodyPr/>
        <a:lstStyle/>
        <a:p>
          <a:endParaRPr lang="en-US"/>
        </a:p>
      </dgm:t>
    </dgm:pt>
    <dgm:pt modelId="{D7DE8297-D16E-4C58-9BFB-11298840399A}" type="sibTrans" cxnId="{61D639DF-546A-4E54-8BB2-D5B59EA3A7A1}">
      <dgm:prSet/>
      <dgm:spPr/>
      <dgm:t>
        <a:bodyPr/>
        <a:lstStyle/>
        <a:p>
          <a:endParaRPr lang="en-US"/>
        </a:p>
      </dgm:t>
    </dgm:pt>
    <dgm:pt modelId="{09276A2F-F22D-45CC-8273-3B73F82350D3}">
      <dgm:prSet/>
      <dgm:spPr/>
      <dgm:t>
        <a:bodyPr/>
        <a:lstStyle/>
        <a:p>
          <a:r>
            <a:rPr lang="en-US" b="0" i="0" baseline="0"/>
            <a:t>Restore affected systems from clean, verified backups to ensure that no remnants of the malware remain.</a:t>
          </a:r>
          <a:endParaRPr lang="en-US"/>
        </a:p>
      </dgm:t>
    </dgm:pt>
    <dgm:pt modelId="{79F7AFBD-FDBE-4799-A706-EB778131EF43}" type="parTrans" cxnId="{E002E54D-EDAC-4D1D-858B-2C837950F129}">
      <dgm:prSet/>
      <dgm:spPr/>
      <dgm:t>
        <a:bodyPr/>
        <a:lstStyle/>
        <a:p>
          <a:endParaRPr lang="en-US"/>
        </a:p>
      </dgm:t>
    </dgm:pt>
    <dgm:pt modelId="{2EBAF5A4-0D52-48A7-96E7-84A4AEE2FE68}" type="sibTrans" cxnId="{E002E54D-EDAC-4D1D-858B-2C837950F129}">
      <dgm:prSet/>
      <dgm:spPr/>
      <dgm:t>
        <a:bodyPr/>
        <a:lstStyle/>
        <a:p>
          <a:endParaRPr lang="en-US"/>
        </a:p>
      </dgm:t>
    </dgm:pt>
    <dgm:pt modelId="{7354A50B-9648-406C-9BA3-4A28389FE4C5}">
      <dgm:prSet/>
      <dgm:spPr/>
      <dgm:t>
        <a:bodyPr/>
        <a:lstStyle/>
        <a:p>
          <a:r>
            <a:rPr lang="en-US" b="1" i="0" baseline="0"/>
            <a:t>Reinstall Software</a:t>
          </a:r>
          <a:endParaRPr lang="en-US"/>
        </a:p>
      </dgm:t>
    </dgm:pt>
    <dgm:pt modelId="{45D0E2A5-AE9A-41E6-8955-7C4E9BEC5AD3}" type="parTrans" cxnId="{B49A5568-2321-4923-A511-9238152EBEEF}">
      <dgm:prSet/>
      <dgm:spPr/>
      <dgm:t>
        <a:bodyPr/>
        <a:lstStyle/>
        <a:p>
          <a:endParaRPr lang="en-US"/>
        </a:p>
      </dgm:t>
    </dgm:pt>
    <dgm:pt modelId="{D897060F-AFED-46C9-B590-9349A687C597}" type="sibTrans" cxnId="{B49A5568-2321-4923-A511-9238152EBEEF}">
      <dgm:prSet/>
      <dgm:spPr/>
      <dgm:t>
        <a:bodyPr/>
        <a:lstStyle/>
        <a:p>
          <a:endParaRPr lang="en-US"/>
        </a:p>
      </dgm:t>
    </dgm:pt>
    <dgm:pt modelId="{F6FD468A-2641-4F28-9EC8-6EA3AC40326F}">
      <dgm:prSet/>
      <dgm:spPr/>
      <dgm:t>
        <a:bodyPr/>
        <a:lstStyle/>
        <a:p>
          <a:r>
            <a:rPr lang="en-US" b="0" i="0" baseline="0"/>
            <a:t>Reinstall the software using verified, secure installation media.</a:t>
          </a:r>
          <a:endParaRPr lang="en-US"/>
        </a:p>
      </dgm:t>
    </dgm:pt>
    <dgm:pt modelId="{23B18FE2-D03D-4A41-B45F-5E757A22AC43}" type="parTrans" cxnId="{AA7A37E2-A47A-4978-98F7-0C3268A3B46C}">
      <dgm:prSet/>
      <dgm:spPr/>
      <dgm:t>
        <a:bodyPr/>
        <a:lstStyle/>
        <a:p>
          <a:endParaRPr lang="en-US"/>
        </a:p>
      </dgm:t>
    </dgm:pt>
    <dgm:pt modelId="{9C38AC92-6BCA-4A6E-B9B0-26DD501E2378}" type="sibTrans" cxnId="{AA7A37E2-A47A-4978-98F7-0C3268A3B46C}">
      <dgm:prSet/>
      <dgm:spPr/>
      <dgm:t>
        <a:bodyPr/>
        <a:lstStyle/>
        <a:p>
          <a:endParaRPr lang="en-US"/>
        </a:p>
      </dgm:t>
    </dgm:pt>
    <dgm:pt modelId="{88BBB2B9-47EA-414A-96E9-5AB8F7BEE7A1}" type="pres">
      <dgm:prSet presAssocID="{1B9E8E93-4D4F-4F24-8F13-B100BB48CE05}" presName="Name0" presStyleCnt="0">
        <dgm:presLayoutVars>
          <dgm:dir/>
          <dgm:animLvl val="lvl"/>
          <dgm:resizeHandles val="exact"/>
        </dgm:presLayoutVars>
      </dgm:prSet>
      <dgm:spPr/>
    </dgm:pt>
    <dgm:pt modelId="{06DC709D-4AC6-4E90-B2EA-48E837E5F83E}" type="pres">
      <dgm:prSet presAssocID="{96A6B3A0-E0E4-456F-AD71-443CB22DE290}" presName="linNode" presStyleCnt="0"/>
      <dgm:spPr/>
    </dgm:pt>
    <dgm:pt modelId="{C7BD0DBA-4E1C-4098-B3BD-F32692AF1B45}" type="pres">
      <dgm:prSet presAssocID="{96A6B3A0-E0E4-456F-AD71-443CB22DE290}" presName="parentText" presStyleLbl="node1" presStyleIdx="0" presStyleCnt="9">
        <dgm:presLayoutVars>
          <dgm:chMax val="1"/>
          <dgm:bulletEnabled val="1"/>
        </dgm:presLayoutVars>
      </dgm:prSet>
      <dgm:spPr/>
    </dgm:pt>
    <dgm:pt modelId="{0E91DA4A-C385-4C8D-8D20-81095A54E6A8}" type="pres">
      <dgm:prSet presAssocID="{B26C65EF-6A66-407C-BF36-41F10E551FC6}" presName="sp" presStyleCnt="0"/>
      <dgm:spPr/>
    </dgm:pt>
    <dgm:pt modelId="{3ED19EE5-A820-45AC-B07B-5979310D12D6}" type="pres">
      <dgm:prSet presAssocID="{003F3AA2-E000-4F6A-BF09-022CBC87ED9F}" presName="linNode" presStyleCnt="0"/>
      <dgm:spPr/>
    </dgm:pt>
    <dgm:pt modelId="{05A4A564-1452-48B7-AC99-935E6517CFBF}" type="pres">
      <dgm:prSet presAssocID="{003F3AA2-E000-4F6A-BF09-022CBC87ED9F}" presName="parentText" presStyleLbl="node1" presStyleIdx="1" presStyleCnt="9">
        <dgm:presLayoutVars>
          <dgm:chMax val="1"/>
          <dgm:bulletEnabled val="1"/>
        </dgm:presLayoutVars>
      </dgm:prSet>
      <dgm:spPr/>
    </dgm:pt>
    <dgm:pt modelId="{E300D101-D7A8-4587-92B7-5AA4F1C01C5C}" type="pres">
      <dgm:prSet presAssocID="{003F3AA2-E000-4F6A-BF09-022CBC87ED9F}" presName="descendantText" presStyleLbl="alignAccFollowNode1" presStyleIdx="0" presStyleCnt="6">
        <dgm:presLayoutVars>
          <dgm:bulletEnabled val="1"/>
        </dgm:presLayoutVars>
      </dgm:prSet>
      <dgm:spPr/>
    </dgm:pt>
    <dgm:pt modelId="{E5829062-CE82-4555-B887-0F2F62E68774}" type="pres">
      <dgm:prSet presAssocID="{14FCF488-784A-4375-A664-05FC780C6DCA}" presName="sp" presStyleCnt="0"/>
      <dgm:spPr/>
    </dgm:pt>
    <dgm:pt modelId="{A4670FCA-2FB0-441D-AF29-76138190E84E}" type="pres">
      <dgm:prSet presAssocID="{3022E646-9671-47F9-80C1-69D6C7E9D2CB}" presName="linNode" presStyleCnt="0"/>
      <dgm:spPr/>
    </dgm:pt>
    <dgm:pt modelId="{7868FF36-EC1D-4C22-BA64-B7815D549A20}" type="pres">
      <dgm:prSet presAssocID="{3022E646-9671-47F9-80C1-69D6C7E9D2CB}" presName="parentText" presStyleLbl="node1" presStyleIdx="2" presStyleCnt="9">
        <dgm:presLayoutVars>
          <dgm:chMax val="1"/>
          <dgm:bulletEnabled val="1"/>
        </dgm:presLayoutVars>
      </dgm:prSet>
      <dgm:spPr/>
    </dgm:pt>
    <dgm:pt modelId="{1EA98F84-F80C-4C3D-ABA9-19CE12939BE9}" type="pres">
      <dgm:prSet presAssocID="{3022E646-9671-47F9-80C1-69D6C7E9D2CB}" presName="descendantText" presStyleLbl="alignAccFollowNode1" presStyleIdx="1" presStyleCnt="6">
        <dgm:presLayoutVars>
          <dgm:bulletEnabled val="1"/>
        </dgm:presLayoutVars>
      </dgm:prSet>
      <dgm:spPr/>
    </dgm:pt>
    <dgm:pt modelId="{0D823023-89EC-49A5-8CAC-95AC09A95471}" type="pres">
      <dgm:prSet presAssocID="{7C683BFB-7E8D-42F2-9F10-7454A4DF826D}" presName="sp" presStyleCnt="0"/>
      <dgm:spPr/>
    </dgm:pt>
    <dgm:pt modelId="{1E79058D-B23F-4D7B-A54E-55436E93B0BB}" type="pres">
      <dgm:prSet presAssocID="{4F28C54C-860D-4F3C-8047-677D56D4CE5E}" presName="linNode" presStyleCnt="0"/>
      <dgm:spPr/>
    </dgm:pt>
    <dgm:pt modelId="{CCDCF871-6B1B-4BFD-8137-172BE0334E29}" type="pres">
      <dgm:prSet presAssocID="{4F28C54C-860D-4F3C-8047-677D56D4CE5E}" presName="parentText" presStyleLbl="node1" presStyleIdx="3" presStyleCnt="9">
        <dgm:presLayoutVars>
          <dgm:chMax val="1"/>
          <dgm:bulletEnabled val="1"/>
        </dgm:presLayoutVars>
      </dgm:prSet>
      <dgm:spPr/>
    </dgm:pt>
    <dgm:pt modelId="{3ED3765F-9152-4FEB-BFD1-5C631C58DF08}" type="pres">
      <dgm:prSet presAssocID="{240FD312-33D4-40EB-85A6-12A4D404DACC}" presName="sp" presStyleCnt="0"/>
      <dgm:spPr/>
    </dgm:pt>
    <dgm:pt modelId="{139DE50F-0126-419F-ADDC-68F17C211812}" type="pres">
      <dgm:prSet presAssocID="{53AA0616-EC95-4712-BDDC-A04C0F15CC1E}" presName="linNode" presStyleCnt="0"/>
      <dgm:spPr/>
    </dgm:pt>
    <dgm:pt modelId="{6DF7E25C-5B8C-4A6D-97C8-62336264E330}" type="pres">
      <dgm:prSet presAssocID="{53AA0616-EC95-4712-BDDC-A04C0F15CC1E}" presName="parentText" presStyleLbl="node1" presStyleIdx="4" presStyleCnt="9">
        <dgm:presLayoutVars>
          <dgm:chMax val="1"/>
          <dgm:bulletEnabled val="1"/>
        </dgm:presLayoutVars>
      </dgm:prSet>
      <dgm:spPr/>
    </dgm:pt>
    <dgm:pt modelId="{2EA33AC4-29E7-406A-A36D-1C8CDFB22151}" type="pres">
      <dgm:prSet presAssocID="{53AA0616-EC95-4712-BDDC-A04C0F15CC1E}" presName="descendantText" presStyleLbl="alignAccFollowNode1" presStyleIdx="2" presStyleCnt="6">
        <dgm:presLayoutVars>
          <dgm:bulletEnabled val="1"/>
        </dgm:presLayoutVars>
      </dgm:prSet>
      <dgm:spPr/>
    </dgm:pt>
    <dgm:pt modelId="{98BC99D5-D4E0-44A0-A430-99CF83AF8F1E}" type="pres">
      <dgm:prSet presAssocID="{FDCE12CC-0D87-4F3A-A0DA-A69C36E39C2C}" presName="sp" presStyleCnt="0"/>
      <dgm:spPr/>
    </dgm:pt>
    <dgm:pt modelId="{9ABB8C27-7094-468F-8221-DCF623BCADC0}" type="pres">
      <dgm:prSet presAssocID="{7A27A4E7-91E0-443F-8313-A952FF28DD32}" presName="linNode" presStyleCnt="0"/>
      <dgm:spPr/>
    </dgm:pt>
    <dgm:pt modelId="{39DD0A3F-FF2A-487A-8614-D9AB4E8E5305}" type="pres">
      <dgm:prSet presAssocID="{7A27A4E7-91E0-443F-8313-A952FF28DD32}" presName="parentText" presStyleLbl="node1" presStyleIdx="5" presStyleCnt="9">
        <dgm:presLayoutVars>
          <dgm:chMax val="1"/>
          <dgm:bulletEnabled val="1"/>
        </dgm:presLayoutVars>
      </dgm:prSet>
      <dgm:spPr/>
    </dgm:pt>
    <dgm:pt modelId="{2A13D9F5-336A-44E9-83AB-42B22B8FB408}" type="pres">
      <dgm:prSet presAssocID="{7A27A4E7-91E0-443F-8313-A952FF28DD32}" presName="descendantText" presStyleLbl="alignAccFollowNode1" presStyleIdx="3" presStyleCnt="6">
        <dgm:presLayoutVars>
          <dgm:bulletEnabled val="1"/>
        </dgm:presLayoutVars>
      </dgm:prSet>
      <dgm:spPr/>
    </dgm:pt>
    <dgm:pt modelId="{686256A5-406E-4699-9D66-25EF39792A32}" type="pres">
      <dgm:prSet presAssocID="{1D3256FA-18F6-40AE-8409-1D6A65F04FDB}" presName="sp" presStyleCnt="0"/>
      <dgm:spPr/>
    </dgm:pt>
    <dgm:pt modelId="{66924FAF-E6F2-4DB6-89B6-10B76D367917}" type="pres">
      <dgm:prSet presAssocID="{ED534F73-E051-496C-A80F-CAFDA35AC31C}" presName="linNode" presStyleCnt="0"/>
      <dgm:spPr/>
    </dgm:pt>
    <dgm:pt modelId="{E2EC9CC1-C541-4AF7-90D3-C1DAD98DD1F1}" type="pres">
      <dgm:prSet presAssocID="{ED534F73-E051-496C-A80F-CAFDA35AC31C}" presName="parentText" presStyleLbl="node1" presStyleIdx="6" presStyleCnt="9">
        <dgm:presLayoutVars>
          <dgm:chMax val="1"/>
          <dgm:bulletEnabled val="1"/>
        </dgm:presLayoutVars>
      </dgm:prSet>
      <dgm:spPr/>
    </dgm:pt>
    <dgm:pt modelId="{A8E97D96-6438-46D6-863C-D0CE7A34BB8A}" type="pres">
      <dgm:prSet presAssocID="{9C88E643-98D2-4658-80B6-043CA2767A46}" presName="sp" presStyleCnt="0"/>
      <dgm:spPr/>
    </dgm:pt>
    <dgm:pt modelId="{4106BF3F-BE6D-44E9-B8AC-FF4B364CEA4F}" type="pres">
      <dgm:prSet presAssocID="{9FCE4CAF-1BE5-4551-A7B8-AD3F37FA707D}" presName="linNode" presStyleCnt="0"/>
      <dgm:spPr/>
    </dgm:pt>
    <dgm:pt modelId="{6DFB5E89-A0C4-4781-89F1-345A46551DD7}" type="pres">
      <dgm:prSet presAssocID="{9FCE4CAF-1BE5-4551-A7B8-AD3F37FA707D}" presName="parentText" presStyleLbl="node1" presStyleIdx="7" presStyleCnt="9">
        <dgm:presLayoutVars>
          <dgm:chMax val="1"/>
          <dgm:bulletEnabled val="1"/>
        </dgm:presLayoutVars>
      </dgm:prSet>
      <dgm:spPr/>
    </dgm:pt>
    <dgm:pt modelId="{449B50D5-9A13-4DDB-9D38-57ECBFDCE4E7}" type="pres">
      <dgm:prSet presAssocID="{9FCE4CAF-1BE5-4551-A7B8-AD3F37FA707D}" presName="descendantText" presStyleLbl="alignAccFollowNode1" presStyleIdx="4" presStyleCnt="6">
        <dgm:presLayoutVars>
          <dgm:bulletEnabled val="1"/>
        </dgm:presLayoutVars>
      </dgm:prSet>
      <dgm:spPr/>
    </dgm:pt>
    <dgm:pt modelId="{55444FC3-6D80-4743-B7C5-FBFBD32A730E}" type="pres">
      <dgm:prSet presAssocID="{D7DE8297-D16E-4C58-9BFB-11298840399A}" presName="sp" presStyleCnt="0"/>
      <dgm:spPr/>
    </dgm:pt>
    <dgm:pt modelId="{3A82F46E-505D-46C6-944F-2691D2EF78E1}" type="pres">
      <dgm:prSet presAssocID="{7354A50B-9648-406C-9BA3-4A28389FE4C5}" presName="linNode" presStyleCnt="0"/>
      <dgm:spPr/>
    </dgm:pt>
    <dgm:pt modelId="{DE3C9B6A-4E18-4F30-8DA0-6F8B1AEA50AE}" type="pres">
      <dgm:prSet presAssocID="{7354A50B-9648-406C-9BA3-4A28389FE4C5}" presName="parentText" presStyleLbl="node1" presStyleIdx="8" presStyleCnt="9">
        <dgm:presLayoutVars>
          <dgm:chMax val="1"/>
          <dgm:bulletEnabled val="1"/>
        </dgm:presLayoutVars>
      </dgm:prSet>
      <dgm:spPr/>
    </dgm:pt>
    <dgm:pt modelId="{5BF32475-E823-4AE0-ABC4-481DF724BEDE}" type="pres">
      <dgm:prSet presAssocID="{7354A50B-9648-406C-9BA3-4A28389FE4C5}" presName="descendantText" presStyleLbl="alignAccFollowNode1" presStyleIdx="5" presStyleCnt="6">
        <dgm:presLayoutVars>
          <dgm:bulletEnabled val="1"/>
        </dgm:presLayoutVars>
      </dgm:prSet>
      <dgm:spPr/>
    </dgm:pt>
  </dgm:ptLst>
  <dgm:cxnLst>
    <dgm:cxn modelId="{2A7B640B-F168-430F-9AD8-CA8A72267B3F}" srcId="{7A27A4E7-91E0-443F-8313-A952FF28DD32}" destId="{3F7848BA-67EE-4039-92A1-14A6B1D09239}" srcOrd="0" destOrd="0" parTransId="{C526FF91-E4C3-412A-A46D-77733928D8EE}" sibTransId="{5DF21B0F-605D-4A72-8DDD-66BE9F51F038}"/>
    <dgm:cxn modelId="{9B289417-1D8C-4155-A400-16FF7E9620E3}" type="presOf" srcId="{2C698A64-3382-4CC8-8C8A-B65C31914465}" destId="{2EA33AC4-29E7-406A-A36D-1C8CDFB22151}" srcOrd="0" destOrd="0" presId="urn:microsoft.com/office/officeart/2005/8/layout/vList5"/>
    <dgm:cxn modelId="{9E908236-7E36-423D-BFE7-7162A96E4C75}" srcId="{1B9E8E93-4D4F-4F24-8F13-B100BB48CE05}" destId="{53AA0616-EC95-4712-BDDC-A04C0F15CC1E}" srcOrd="4" destOrd="0" parTransId="{51999677-9BD3-40AB-8F53-2A3AB116AFA9}" sibTransId="{FDCE12CC-0D87-4F3A-A0DA-A69C36E39C2C}"/>
    <dgm:cxn modelId="{D62FC15E-3121-4723-9672-549A947A12D2}" srcId="{1B9E8E93-4D4F-4F24-8F13-B100BB48CE05}" destId="{3022E646-9671-47F9-80C1-69D6C7E9D2CB}" srcOrd="2" destOrd="0" parTransId="{CE4BD005-8FEA-4E61-AD04-3A8333554A6E}" sibTransId="{7C683BFB-7E8D-42F2-9F10-7454A4DF826D}"/>
    <dgm:cxn modelId="{128AD361-4B10-4B03-A9DE-29E79AFE7F4A}" srcId="{003F3AA2-E000-4F6A-BF09-022CBC87ED9F}" destId="{E3BF422C-B006-41F1-B06D-D27329AE654E}" srcOrd="0" destOrd="0" parTransId="{86FFAA3A-63BD-42E6-8672-3D0885575A75}" sibTransId="{819D65CC-D628-4F23-A808-B8D79FEBBECA}"/>
    <dgm:cxn modelId="{35819D42-7244-427C-8261-5D0851F1D5FF}" type="presOf" srcId="{1B9E8E93-4D4F-4F24-8F13-B100BB48CE05}" destId="{88BBB2B9-47EA-414A-96E9-5AB8F7BEE7A1}" srcOrd="0" destOrd="0" presId="urn:microsoft.com/office/officeart/2005/8/layout/vList5"/>
    <dgm:cxn modelId="{F217B265-1C53-41B0-B840-AFAA348D0895}" type="presOf" srcId="{3F7848BA-67EE-4039-92A1-14A6B1D09239}" destId="{2A13D9F5-336A-44E9-83AB-42B22B8FB408}" srcOrd="0" destOrd="0" presId="urn:microsoft.com/office/officeart/2005/8/layout/vList5"/>
    <dgm:cxn modelId="{B49A5568-2321-4923-A511-9238152EBEEF}" srcId="{1B9E8E93-4D4F-4F24-8F13-B100BB48CE05}" destId="{7354A50B-9648-406C-9BA3-4A28389FE4C5}" srcOrd="8" destOrd="0" parTransId="{45D0E2A5-AE9A-41E6-8955-7C4E9BEC5AD3}" sibTransId="{D897060F-AFED-46C9-B590-9349A687C597}"/>
    <dgm:cxn modelId="{0105806D-B462-4153-B584-F63F407D53E1}" srcId="{3022E646-9671-47F9-80C1-69D6C7E9D2CB}" destId="{5CB1CB7A-4E62-44FC-B4EA-522EC0153B53}" srcOrd="0" destOrd="0" parTransId="{F75B8C53-EB23-44F4-8C14-BDDB09529C6A}" sibTransId="{4612E79C-3088-4CD4-AF5C-60338B45916B}"/>
    <dgm:cxn modelId="{E002E54D-EDAC-4D1D-858B-2C837950F129}" srcId="{9FCE4CAF-1BE5-4551-A7B8-AD3F37FA707D}" destId="{09276A2F-F22D-45CC-8273-3B73F82350D3}" srcOrd="0" destOrd="0" parTransId="{79F7AFBD-FDBE-4799-A706-EB778131EF43}" sibTransId="{2EBAF5A4-0D52-48A7-96E7-84A4AEE2FE68}"/>
    <dgm:cxn modelId="{28690A4F-0A36-47C7-A92B-4CC63E8B04D5}" type="presOf" srcId="{3022E646-9671-47F9-80C1-69D6C7E9D2CB}" destId="{7868FF36-EC1D-4C22-BA64-B7815D549A20}" srcOrd="0" destOrd="0" presId="urn:microsoft.com/office/officeart/2005/8/layout/vList5"/>
    <dgm:cxn modelId="{64406651-7E08-4C3C-9C6A-0D476F8C54F6}" srcId="{1B9E8E93-4D4F-4F24-8F13-B100BB48CE05}" destId="{4F28C54C-860D-4F3C-8047-677D56D4CE5E}" srcOrd="3" destOrd="0" parTransId="{F36F9D64-CA0B-4469-A7FB-D698C836D883}" sibTransId="{240FD312-33D4-40EB-85A6-12A4D404DACC}"/>
    <dgm:cxn modelId="{4A57AB52-F138-4B90-B556-703B29849D5B}" type="presOf" srcId="{96A6B3A0-E0E4-456F-AD71-443CB22DE290}" destId="{C7BD0DBA-4E1C-4098-B3BD-F32692AF1B45}" srcOrd="0" destOrd="0" presId="urn:microsoft.com/office/officeart/2005/8/layout/vList5"/>
    <dgm:cxn modelId="{70085653-FFF0-490C-97A8-B8EF52E8DE3E}" type="presOf" srcId="{4F28C54C-860D-4F3C-8047-677D56D4CE5E}" destId="{CCDCF871-6B1B-4BFD-8137-172BE0334E29}" srcOrd="0" destOrd="0" presId="urn:microsoft.com/office/officeart/2005/8/layout/vList5"/>
    <dgm:cxn modelId="{09F91D79-5548-4CC1-9D63-18DA4F02E188}" type="presOf" srcId="{09276A2F-F22D-45CC-8273-3B73F82350D3}" destId="{449B50D5-9A13-4DDB-9D38-57ECBFDCE4E7}" srcOrd="0" destOrd="0" presId="urn:microsoft.com/office/officeart/2005/8/layout/vList5"/>
    <dgm:cxn modelId="{122BD47B-9C87-409A-A8A1-C10702E1868C}" srcId="{1B9E8E93-4D4F-4F24-8F13-B100BB48CE05}" destId="{ED534F73-E051-496C-A80F-CAFDA35AC31C}" srcOrd="6" destOrd="0" parTransId="{D4E504BE-3D4F-4887-A25D-62180B897A60}" sibTransId="{9C88E643-98D2-4658-80B6-043CA2767A46}"/>
    <dgm:cxn modelId="{3E538287-414B-4DCF-B3CE-C0D1CD28C1E1}" srcId="{1B9E8E93-4D4F-4F24-8F13-B100BB48CE05}" destId="{7A27A4E7-91E0-443F-8313-A952FF28DD32}" srcOrd="5" destOrd="0" parTransId="{2C1CA1A3-3A17-45E5-B9F8-ED69FA74D05E}" sibTransId="{1D3256FA-18F6-40AE-8409-1D6A65F04FDB}"/>
    <dgm:cxn modelId="{B071998F-5841-4768-9AAE-AB292779131E}" srcId="{53AA0616-EC95-4712-BDDC-A04C0F15CC1E}" destId="{2C698A64-3382-4CC8-8C8A-B65C31914465}" srcOrd="0" destOrd="0" parTransId="{D0117CAC-A070-4C8A-8C8F-DD51C102FA68}" sibTransId="{5371391B-D82B-49B7-B2AF-082590C2F2BF}"/>
    <dgm:cxn modelId="{9DAD7399-CF94-498B-AE3C-55F9994A77A3}" type="presOf" srcId="{E3BF422C-B006-41F1-B06D-D27329AE654E}" destId="{E300D101-D7A8-4587-92B7-5AA4F1C01C5C}" srcOrd="0" destOrd="0" presId="urn:microsoft.com/office/officeart/2005/8/layout/vList5"/>
    <dgm:cxn modelId="{F80E06A2-754F-4343-95AF-3DBF80D189BA}" srcId="{1B9E8E93-4D4F-4F24-8F13-B100BB48CE05}" destId="{003F3AA2-E000-4F6A-BF09-022CBC87ED9F}" srcOrd="1" destOrd="0" parTransId="{6FCCB1E2-D4D8-40E6-8AA0-38A69532D4BE}" sibTransId="{14FCF488-784A-4375-A664-05FC780C6DCA}"/>
    <dgm:cxn modelId="{D26078B4-3311-41C7-A8F8-02B091FB6DED}" type="presOf" srcId="{7354A50B-9648-406C-9BA3-4A28389FE4C5}" destId="{DE3C9B6A-4E18-4F30-8DA0-6F8B1AEA50AE}" srcOrd="0" destOrd="0" presId="urn:microsoft.com/office/officeart/2005/8/layout/vList5"/>
    <dgm:cxn modelId="{BA0835C2-33EE-4549-9FD9-03E0917F8736}" type="presOf" srcId="{003F3AA2-E000-4F6A-BF09-022CBC87ED9F}" destId="{05A4A564-1452-48B7-AC99-935E6517CFBF}" srcOrd="0" destOrd="0" presId="urn:microsoft.com/office/officeart/2005/8/layout/vList5"/>
    <dgm:cxn modelId="{299CCDD6-EA7A-453D-90F4-7D6B22CC8EBD}" srcId="{1B9E8E93-4D4F-4F24-8F13-B100BB48CE05}" destId="{96A6B3A0-E0E4-456F-AD71-443CB22DE290}" srcOrd="0" destOrd="0" parTransId="{4773E77A-8B11-4DC9-9BAB-189852B0F141}" sibTransId="{B26C65EF-6A66-407C-BF36-41F10E551FC6}"/>
    <dgm:cxn modelId="{0CD80FD9-1CF4-4CDE-B339-6716E79B30F5}" type="presOf" srcId="{ED534F73-E051-496C-A80F-CAFDA35AC31C}" destId="{E2EC9CC1-C541-4AF7-90D3-C1DAD98DD1F1}" srcOrd="0" destOrd="0" presId="urn:microsoft.com/office/officeart/2005/8/layout/vList5"/>
    <dgm:cxn modelId="{4BBA83D9-BEB3-4425-9F6B-A343C27DD21E}" type="presOf" srcId="{F6FD468A-2641-4F28-9EC8-6EA3AC40326F}" destId="{5BF32475-E823-4AE0-ABC4-481DF724BEDE}" srcOrd="0" destOrd="0" presId="urn:microsoft.com/office/officeart/2005/8/layout/vList5"/>
    <dgm:cxn modelId="{61D639DF-546A-4E54-8BB2-D5B59EA3A7A1}" srcId="{1B9E8E93-4D4F-4F24-8F13-B100BB48CE05}" destId="{9FCE4CAF-1BE5-4551-A7B8-AD3F37FA707D}" srcOrd="7" destOrd="0" parTransId="{00015668-0F68-4A89-838A-92A2C818B228}" sibTransId="{D7DE8297-D16E-4C58-9BFB-11298840399A}"/>
    <dgm:cxn modelId="{AA7A37E2-A47A-4978-98F7-0C3268A3B46C}" srcId="{7354A50B-9648-406C-9BA3-4A28389FE4C5}" destId="{F6FD468A-2641-4F28-9EC8-6EA3AC40326F}" srcOrd="0" destOrd="0" parTransId="{23B18FE2-D03D-4A41-B45F-5E757A22AC43}" sibTransId="{9C38AC92-6BCA-4A6E-B9B0-26DD501E2378}"/>
    <dgm:cxn modelId="{602E27E4-462E-4178-B966-F2EAD4B57088}" type="presOf" srcId="{9FCE4CAF-1BE5-4551-A7B8-AD3F37FA707D}" destId="{6DFB5E89-A0C4-4781-89F1-345A46551DD7}" srcOrd="0" destOrd="0" presId="urn:microsoft.com/office/officeart/2005/8/layout/vList5"/>
    <dgm:cxn modelId="{145CCCED-CB48-45FC-9D26-6DD8F7DF551F}" type="presOf" srcId="{7A27A4E7-91E0-443F-8313-A952FF28DD32}" destId="{39DD0A3F-FF2A-487A-8614-D9AB4E8E5305}" srcOrd="0" destOrd="0" presId="urn:microsoft.com/office/officeart/2005/8/layout/vList5"/>
    <dgm:cxn modelId="{C6A4E5ED-4E02-4F6F-8E13-1D0588447BDF}" type="presOf" srcId="{53AA0616-EC95-4712-BDDC-A04C0F15CC1E}" destId="{6DF7E25C-5B8C-4A6D-97C8-62336264E330}" srcOrd="0" destOrd="0" presId="urn:microsoft.com/office/officeart/2005/8/layout/vList5"/>
    <dgm:cxn modelId="{6DDD0AF4-7E3C-4D60-A60D-25166BC06C4E}" type="presOf" srcId="{5CB1CB7A-4E62-44FC-B4EA-522EC0153B53}" destId="{1EA98F84-F80C-4C3D-ABA9-19CE12939BE9}" srcOrd="0" destOrd="0" presId="urn:microsoft.com/office/officeart/2005/8/layout/vList5"/>
    <dgm:cxn modelId="{15BF588A-FA05-440A-987F-8630583D7729}" type="presParOf" srcId="{88BBB2B9-47EA-414A-96E9-5AB8F7BEE7A1}" destId="{06DC709D-4AC6-4E90-B2EA-48E837E5F83E}" srcOrd="0" destOrd="0" presId="urn:microsoft.com/office/officeart/2005/8/layout/vList5"/>
    <dgm:cxn modelId="{B63426E4-1670-4576-BB3C-D8C398617721}" type="presParOf" srcId="{06DC709D-4AC6-4E90-B2EA-48E837E5F83E}" destId="{C7BD0DBA-4E1C-4098-B3BD-F32692AF1B45}" srcOrd="0" destOrd="0" presId="urn:microsoft.com/office/officeart/2005/8/layout/vList5"/>
    <dgm:cxn modelId="{5059573C-2639-46FE-A722-293EB3F06748}" type="presParOf" srcId="{88BBB2B9-47EA-414A-96E9-5AB8F7BEE7A1}" destId="{0E91DA4A-C385-4C8D-8D20-81095A54E6A8}" srcOrd="1" destOrd="0" presId="urn:microsoft.com/office/officeart/2005/8/layout/vList5"/>
    <dgm:cxn modelId="{1FE152A7-035A-41A8-B38A-CC7DEB18F4F6}" type="presParOf" srcId="{88BBB2B9-47EA-414A-96E9-5AB8F7BEE7A1}" destId="{3ED19EE5-A820-45AC-B07B-5979310D12D6}" srcOrd="2" destOrd="0" presId="urn:microsoft.com/office/officeart/2005/8/layout/vList5"/>
    <dgm:cxn modelId="{3C1D1650-3E53-4082-BE93-27BEE69CDF7A}" type="presParOf" srcId="{3ED19EE5-A820-45AC-B07B-5979310D12D6}" destId="{05A4A564-1452-48B7-AC99-935E6517CFBF}" srcOrd="0" destOrd="0" presId="urn:microsoft.com/office/officeart/2005/8/layout/vList5"/>
    <dgm:cxn modelId="{DE72DCAB-E98F-438F-B431-624CE8B880F8}" type="presParOf" srcId="{3ED19EE5-A820-45AC-B07B-5979310D12D6}" destId="{E300D101-D7A8-4587-92B7-5AA4F1C01C5C}" srcOrd="1" destOrd="0" presId="urn:microsoft.com/office/officeart/2005/8/layout/vList5"/>
    <dgm:cxn modelId="{354B7AB0-202C-4850-9A2B-BAFB8AF90A8D}" type="presParOf" srcId="{88BBB2B9-47EA-414A-96E9-5AB8F7BEE7A1}" destId="{E5829062-CE82-4555-B887-0F2F62E68774}" srcOrd="3" destOrd="0" presId="urn:microsoft.com/office/officeart/2005/8/layout/vList5"/>
    <dgm:cxn modelId="{8E920764-4C50-49AA-B6B8-6185EF862C40}" type="presParOf" srcId="{88BBB2B9-47EA-414A-96E9-5AB8F7BEE7A1}" destId="{A4670FCA-2FB0-441D-AF29-76138190E84E}" srcOrd="4" destOrd="0" presId="urn:microsoft.com/office/officeart/2005/8/layout/vList5"/>
    <dgm:cxn modelId="{44DE1913-64CA-4BA2-A452-01D1A1EE966C}" type="presParOf" srcId="{A4670FCA-2FB0-441D-AF29-76138190E84E}" destId="{7868FF36-EC1D-4C22-BA64-B7815D549A20}" srcOrd="0" destOrd="0" presId="urn:microsoft.com/office/officeart/2005/8/layout/vList5"/>
    <dgm:cxn modelId="{8E30EF67-D7F9-40ED-8B20-212AD8505BD5}" type="presParOf" srcId="{A4670FCA-2FB0-441D-AF29-76138190E84E}" destId="{1EA98F84-F80C-4C3D-ABA9-19CE12939BE9}" srcOrd="1" destOrd="0" presId="urn:microsoft.com/office/officeart/2005/8/layout/vList5"/>
    <dgm:cxn modelId="{93923A49-2369-4F2C-B04C-FB47B9DE434D}" type="presParOf" srcId="{88BBB2B9-47EA-414A-96E9-5AB8F7BEE7A1}" destId="{0D823023-89EC-49A5-8CAC-95AC09A95471}" srcOrd="5" destOrd="0" presId="urn:microsoft.com/office/officeart/2005/8/layout/vList5"/>
    <dgm:cxn modelId="{1F0A63AD-F9C3-455F-B357-A8D7DD2A0D43}" type="presParOf" srcId="{88BBB2B9-47EA-414A-96E9-5AB8F7BEE7A1}" destId="{1E79058D-B23F-4D7B-A54E-55436E93B0BB}" srcOrd="6" destOrd="0" presId="urn:microsoft.com/office/officeart/2005/8/layout/vList5"/>
    <dgm:cxn modelId="{B7525E0C-ABB7-4342-9571-FEBF943556DC}" type="presParOf" srcId="{1E79058D-B23F-4D7B-A54E-55436E93B0BB}" destId="{CCDCF871-6B1B-4BFD-8137-172BE0334E29}" srcOrd="0" destOrd="0" presId="urn:microsoft.com/office/officeart/2005/8/layout/vList5"/>
    <dgm:cxn modelId="{3A03DE33-5685-4BBC-99E9-54D155F9C27E}" type="presParOf" srcId="{88BBB2B9-47EA-414A-96E9-5AB8F7BEE7A1}" destId="{3ED3765F-9152-4FEB-BFD1-5C631C58DF08}" srcOrd="7" destOrd="0" presId="urn:microsoft.com/office/officeart/2005/8/layout/vList5"/>
    <dgm:cxn modelId="{92D7604F-747A-466B-AC04-BA18023BFC67}" type="presParOf" srcId="{88BBB2B9-47EA-414A-96E9-5AB8F7BEE7A1}" destId="{139DE50F-0126-419F-ADDC-68F17C211812}" srcOrd="8" destOrd="0" presId="urn:microsoft.com/office/officeart/2005/8/layout/vList5"/>
    <dgm:cxn modelId="{CD1EC22A-E876-41E7-9837-22B65F16DB83}" type="presParOf" srcId="{139DE50F-0126-419F-ADDC-68F17C211812}" destId="{6DF7E25C-5B8C-4A6D-97C8-62336264E330}" srcOrd="0" destOrd="0" presId="urn:microsoft.com/office/officeart/2005/8/layout/vList5"/>
    <dgm:cxn modelId="{0D731380-EBCE-46CA-9206-8360FD865471}" type="presParOf" srcId="{139DE50F-0126-419F-ADDC-68F17C211812}" destId="{2EA33AC4-29E7-406A-A36D-1C8CDFB22151}" srcOrd="1" destOrd="0" presId="urn:microsoft.com/office/officeart/2005/8/layout/vList5"/>
    <dgm:cxn modelId="{0DA00C9E-A836-435D-B58D-6679FD1F0958}" type="presParOf" srcId="{88BBB2B9-47EA-414A-96E9-5AB8F7BEE7A1}" destId="{98BC99D5-D4E0-44A0-A430-99CF83AF8F1E}" srcOrd="9" destOrd="0" presId="urn:microsoft.com/office/officeart/2005/8/layout/vList5"/>
    <dgm:cxn modelId="{61F081E2-3E2D-4E9A-AE85-5C4066EF6A01}" type="presParOf" srcId="{88BBB2B9-47EA-414A-96E9-5AB8F7BEE7A1}" destId="{9ABB8C27-7094-468F-8221-DCF623BCADC0}" srcOrd="10" destOrd="0" presId="urn:microsoft.com/office/officeart/2005/8/layout/vList5"/>
    <dgm:cxn modelId="{3777966D-5ABD-4AA5-A72F-AC78482C7BED}" type="presParOf" srcId="{9ABB8C27-7094-468F-8221-DCF623BCADC0}" destId="{39DD0A3F-FF2A-487A-8614-D9AB4E8E5305}" srcOrd="0" destOrd="0" presId="urn:microsoft.com/office/officeart/2005/8/layout/vList5"/>
    <dgm:cxn modelId="{E436D19D-B856-4D40-B88D-2FC14AC25370}" type="presParOf" srcId="{9ABB8C27-7094-468F-8221-DCF623BCADC0}" destId="{2A13D9F5-336A-44E9-83AB-42B22B8FB408}" srcOrd="1" destOrd="0" presId="urn:microsoft.com/office/officeart/2005/8/layout/vList5"/>
    <dgm:cxn modelId="{F98216C7-52A9-4A71-9D9E-8FC2E6344FC4}" type="presParOf" srcId="{88BBB2B9-47EA-414A-96E9-5AB8F7BEE7A1}" destId="{686256A5-406E-4699-9D66-25EF39792A32}" srcOrd="11" destOrd="0" presId="urn:microsoft.com/office/officeart/2005/8/layout/vList5"/>
    <dgm:cxn modelId="{D1FBDD3F-D75A-42FB-A085-DC022142813D}" type="presParOf" srcId="{88BBB2B9-47EA-414A-96E9-5AB8F7BEE7A1}" destId="{66924FAF-E6F2-4DB6-89B6-10B76D367917}" srcOrd="12" destOrd="0" presId="urn:microsoft.com/office/officeart/2005/8/layout/vList5"/>
    <dgm:cxn modelId="{B559034D-3CA8-4A5B-85BD-77EE5F39FA13}" type="presParOf" srcId="{66924FAF-E6F2-4DB6-89B6-10B76D367917}" destId="{E2EC9CC1-C541-4AF7-90D3-C1DAD98DD1F1}" srcOrd="0" destOrd="0" presId="urn:microsoft.com/office/officeart/2005/8/layout/vList5"/>
    <dgm:cxn modelId="{70EDFCBC-5128-4749-A2F4-45E40136443B}" type="presParOf" srcId="{88BBB2B9-47EA-414A-96E9-5AB8F7BEE7A1}" destId="{A8E97D96-6438-46D6-863C-D0CE7A34BB8A}" srcOrd="13" destOrd="0" presId="urn:microsoft.com/office/officeart/2005/8/layout/vList5"/>
    <dgm:cxn modelId="{33217FF1-8064-49A5-BE5B-D0860F60E1FD}" type="presParOf" srcId="{88BBB2B9-47EA-414A-96E9-5AB8F7BEE7A1}" destId="{4106BF3F-BE6D-44E9-B8AC-FF4B364CEA4F}" srcOrd="14" destOrd="0" presId="urn:microsoft.com/office/officeart/2005/8/layout/vList5"/>
    <dgm:cxn modelId="{ABFC1E3C-2ADD-41FA-AEF6-33C6EEF6C19C}" type="presParOf" srcId="{4106BF3F-BE6D-44E9-B8AC-FF4B364CEA4F}" destId="{6DFB5E89-A0C4-4781-89F1-345A46551DD7}" srcOrd="0" destOrd="0" presId="urn:microsoft.com/office/officeart/2005/8/layout/vList5"/>
    <dgm:cxn modelId="{BA111D92-C1F2-4E68-BECE-A34607C0FEF1}" type="presParOf" srcId="{4106BF3F-BE6D-44E9-B8AC-FF4B364CEA4F}" destId="{449B50D5-9A13-4DDB-9D38-57ECBFDCE4E7}" srcOrd="1" destOrd="0" presId="urn:microsoft.com/office/officeart/2005/8/layout/vList5"/>
    <dgm:cxn modelId="{48581888-BA55-4365-B272-96CE10299802}" type="presParOf" srcId="{88BBB2B9-47EA-414A-96E9-5AB8F7BEE7A1}" destId="{55444FC3-6D80-4743-B7C5-FBFBD32A730E}" srcOrd="15" destOrd="0" presId="urn:microsoft.com/office/officeart/2005/8/layout/vList5"/>
    <dgm:cxn modelId="{ED1AA36A-56BC-4370-B833-490690BD44E3}" type="presParOf" srcId="{88BBB2B9-47EA-414A-96E9-5AB8F7BEE7A1}" destId="{3A82F46E-505D-46C6-944F-2691D2EF78E1}" srcOrd="16" destOrd="0" presId="urn:microsoft.com/office/officeart/2005/8/layout/vList5"/>
    <dgm:cxn modelId="{967DABF8-57CB-4487-9F1D-A903D1B04E5D}" type="presParOf" srcId="{3A82F46E-505D-46C6-944F-2691D2EF78E1}" destId="{DE3C9B6A-4E18-4F30-8DA0-6F8B1AEA50AE}" srcOrd="0" destOrd="0" presId="urn:microsoft.com/office/officeart/2005/8/layout/vList5"/>
    <dgm:cxn modelId="{290E8BF5-AB38-4DEF-9DEE-C62442E838E5}" type="presParOf" srcId="{3A82F46E-505D-46C6-944F-2691D2EF78E1}" destId="{5BF32475-E823-4AE0-ABC4-481DF724BED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B87164B-7673-4081-A380-573CE1FFF12F}" type="doc">
      <dgm:prSet loTypeId="urn:microsoft.com/office/officeart/2005/8/layout/list1" loCatId="list" qsTypeId="urn:microsoft.com/office/officeart/2005/8/quickstyle/simple5" qsCatId="simple" csTypeId="urn:microsoft.com/office/officeart/2005/8/colors/accent2_2" csCatId="accent2"/>
      <dgm:spPr/>
      <dgm:t>
        <a:bodyPr/>
        <a:lstStyle/>
        <a:p>
          <a:endParaRPr lang="en-US"/>
        </a:p>
      </dgm:t>
    </dgm:pt>
    <dgm:pt modelId="{42ECDC0B-E85D-42BE-8DCE-B4FC53F98DF0}">
      <dgm:prSet/>
      <dgm:spPr/>
      <dgm:t>
        <a:bodyPr/>
        <a:lstStyle/>
        <a:p>
          <a:r>
            <a:rPr lang="en-US" b="1"/>
            <a:t>4. Post-Incident Analysis</a:t>
          </a:r>
          <a:endParaRPr lang="en-US"/>
        </a:p>
      </dgm:t>
    </dgm:pt>
    <dgm:pt modelId="{19945D30-D146-4295-82D0-9EE789DC1A55}" type="parTrans" cxnId="{8C2F984A-61A0-4C6A-82F4-D60A4CE0A1A2}">
      <dgm:prSet/>
      <dgm:spPr/>
      <dgm:t>
        <a:bodyPr/>
        <a:lstStyle/>
        <a:p>
          <a:endParaRPr lang="en-US"/>
        </a:p>
      </dgm:t>
    </dgm:pt>
    <dgm:pt modelId="{63FEB834-8B5B-45C7-98E1-9865A2622F3E}" type="sibTrans" cxnId="{8C2F984A-61A0-4C6A-82F4-D60A4CE0A1A2}">
      <dgm:prSet/>
      <dgm:spPr/>
      <dgm:t>
        <a:bodyPr/>
        <a:lstStyle/>
        <a:p>
          <a:endParaRPr lang="en-US"/>
        </a:p>
      </dgm:t>
    </dgm:pt>
    <dgm:pt modelId="{BA80D615-988A-4F8C-875F-0D65321998D1}">
      <dgm:prSet/>
      <dgm:spPr/>
      <dgm:t>
        <a:bodyPr/>
        <a:lstStyle/>
        <a:p>
          <a:r>
            <a:rPr lang="en-US" b="1"/>
            <a:t>Conduct Forensic Analysis</a:t>
          </a:r>
          <a:r>
            <a:rPr lang="en-US"/>
            <a:t>: Perform a thorough forensic analysis to determine the entry point, extent of the infection, and any potential data breaches.</a:t>
          </a:r>
        </a:p>
      </dgm:t>
    </dgm:pt>
    <dgm:pt modelId="{2D16F20B-CD55-45BD-9F02-6778E93BB37C}" type="parTrans" cxnId="{3F9C9293-6157-4E1A-A803-1C08F9C7309E}">
      <dgm:prSet/>
      <dgm:spPr/>
      <dgm:t>
        <a:bodyPr/>
        <a:lstStyle/>
        <a:p>
          <a:endParaRPr lang="en-US"/>
        </a:p>
      </dgm:t>
    </dgm:pt>
    <dgm:pt modelId="{801E9402-D638-4087-AC96-36F915D7EE02}" type="sibTrans" cxnId="{3F9C9293-6157-4E1A-A803-1C08F9C7309E}">
      <dgm:prSet/>
      <dgm:spPr/>
      <dgm:t>
        <a:bodyPr/>
        <a:lstStyle/>
        <a:p>
          <a:endParaRPr lang="en-US"/>
        </a:p>
      </dgm:t>
    </dgm:pt>
    <dgm:pt modelId="{181F2072-6881-4191-9502-90DDB3F9D718}">
      <dgm:prSet/>
      <dgm:spPr/>
      <dgm:t>
        <a:bodyPr/>
        <a:lstStyle/>
        <a:p>
          <a:r>
            <a:rPr lang="en-US" b="1"/>
            <a:t>Review Security Controls</a:t>
          </a:r>
          <a:r>
            <a:rPr lang="en-US"/>
            <a:t>: Review and strengthen security controls to prevent future infections.</a:t>
          </a:r>
        </a:p>
      </dgm:t>
    </dgm:pt>
    <dgm:pt modelId="{64AA1435-48FC-479C-BC7C-9A4347D8CC82}" type="parTrans" cxnId="{FB275625-D9EE-48E1-8596-429F2727B67F}">
      <dgm:prSet/>
      <dgm:spPr/>
      <dgm:t>
        <a:bodyPr/>
        <a:lstStyle/>
        <a:p>
          <a:endParaRPr lang="en-US"/>
        </a:p>
      </dgm:t>
    </dgm:pt>
    <dgm:pt modelId="{7BEECA64-1914-4A51-99DF-7D4717A39738}" type="sibTrans" cxnId="{FB275625-D9EE-48E1-8596-429F2727B67F}">
      <dgm:prSet/>
      <dgm:spPr/>
      <dgm:t>
        <a:bodyPr/>
        <a:lstStyle/>
        <a:p>
          <a:endParaRPr lang="en-US"/>
        </a:p>
      </dgm:t>
    </dgm:pt>
    <dgm:pt modelId="{B1598B15-42A9-4D37-B290-1CF90277CFE9}">
      <dgm:prSet/>
      <dgm:spPr/>
      <dgm:t>
        <a:bodyPr/>
        <a:lstStyle/>
        <a:p>
          <a:r>
            <a:rPr lang="en-US" b="1"/>
            <a:t>5. Notification and Reporting</a:t>
          </a:r>
          <a:endParaRPr lang="en-US"/>
        </a:p>
      </dgm:t>
    </dgm:pt>
    <dgm:pt modelId="{97239CE3-C596-4FE5-AB7B-4B2D085AFA43}" type="parTrans" cxnId="{0E6768C1-8EA0-4B50-9DF5-5B561CE82120}">
      <dgm:prSet/>
      <dgm:spPr/>
      <dgm:t>
        <a:bodyPr/>
        <a:lstStyle/>
        <a:p>
          <a:endParaRPr lang="en-US"/>
        </a:p>
      </dgm:t>
    </dgm:pt>
    <dgm:pt modelId="{730DF6CE-C61D-47B6-A5D7-E010A460664B}" type="sibTrans" cxnId="{0E6768C1-8EA0-4B50-9DF5-5B561CE82120}">
      <dgm:prSet/>
      <dgm:spPr/>
      <dgm:t>
        <a:bodyPr/>
        <a:lstStyle/>
        <a:p>
          <a:endParaRPr lang="en-US"/>
        </a:p>
      </dgm:t>
    </dgm:pt>
    <dgm:pt modelId="{1F19B171-C403-40C8-9C2A-1B52E30735C0}">
      <dgm:prSet/>
      <dgm:spPr/>
      <dgm:t>
        <a:bodyPr/>
        <a:lstStyle/>
        <a:p>
          <a:r>
            <a:rPr lang="en-US" b="1"/>
            <a:t>Notify Relevant Authorities</a:t>
          </a:r>
          <a:r>
            <a:rPr lang="en-US"/>
            <a:t>: In Pakistan, notify the Pakistan Computer Emergency Response Team (PakCERT) and other relevant authorities about the incident.</a:t>
          </a:r>
        </a:p>
      </dgm:t>
    </dgm:pt>
    <dgm:pt modelId="{8C3895E7-30FF-41A8-B217-BBD1C207515C}" type="parTrans" cxnId="{CACE0D2C-69D9-49FB-8D75-525373E27C56}">
      <dgm:prSet/>
      <dgm:spPr/>
      <dgm:t>
        <a:bodyPr/>
        <a:lstStyle/>
        <a:p>
          <a:endParaRPr lang="en-US"/>
        </a:p>
      </dgm:t>
    </dgm:pt>
    <dgm:pt modelId="{D60EC839-565E-4ED9-8A04-70BF96D6FE84}" type="sibTrans" cxnId="{CACE0D2C-69D9-49FB-8D75-525373E27C56}">
      <dgm:prSet/>
      <dgm:spPr/>
      <dgm:t>
        <a:bodyPr/>
        <a:lstStyle/>
        <a:p>
          <a:endParaRPr lang="en-US"/>
        </a:p>
      </dgm:t>
    </dgm:pt>
    <dgm:pt modelId="{1CF950BF-5978-4482-8394-E971412022D1}">
      <dgm:prSet/>
      <dgm:spPr/>
      <dgm:t>
        <a:bodyPr/>
        <a:lstStyle/>
        <a:p>
          <a:r>
            <a:rPr lang="en-US" b="1"/>
            <a:t>Inform Stakeholders</a:t>
          </a:r>
          <a:r>
            <a:rPr lang="en-US"/>
            <a:t>: Communicate with stakeholders, including customers and partners, about the incident and the steps taken to mitigate it.</a:t>
          </a:r>
        </a:p>
      </dgm:t>
    </dgm:pt>
    <dgm:pt modelId="{8EE5F694-5F1D-4F92-A4DC-D90A2732A1AA}" type="parTrans" cxnId="{B1C836F5-70E9-4A6C-B3DE-DAAFEAE6D9FA}">
      <dgm:prSet/>
      <dgm:spPr/>
      <dgm:t>
        <a:bodyPr/>
        <a:lstStyle/>
        <a:p>
          <a:endParaRPr lang="en-US"/>
        </a:p>
      </dgm:t>
    </dgm:pt>
    <dgm:pt modelId="{D1158B19-90DB-466C-B7F8-08B85CB92AF2}" type="sibTrans" cxnId="{B1C836F5-70E9-4A6C-B3DE-DAAFEAE6D9FA}">
      <dgm:prSet/>
      <dgm:spPr/>
      <dgm:t>
        <a:bodyPr/>
        <a:lstStyle/>
        <a:p>
          <a:endParaRPr lang="en-US"/>
        </a:p>
      </dgm:t>
    </dgm:pt>
    <dgm:pt modelId="{335F2366-C8CA-4A2D-AB8D-CFDD692ADC50}" type="pres">
      <dgm:prSet presAssocID="{CB87164B-7673-4081-A380-573CE1FFF12F}" presName="linear" presStyleCnt="0">
        <dgm:presLayoutVars>
          <dgm:dir/>
          <dgm:animLvl val="lvl"/>
          <dgm:resizeHandles val="exact"/>
        </dgm:presLayoutVars>
      </dgm:prSet>
      <dgm:spPr/>
    </dgm:pt>
    <dgm:pt modelId="{025BBC13-7C31-4A64-8C41-7CF7DB58E050}" type="pres">
      <dgm:prSet presAssocID="{42ECDC0B-E85D-42BE-8DCE-B4FC53F98DF0}" presName="parentLin" presStyleCnt="0"/>
      <dgm:spPr/>
    </dgm:pt>
    <dgm:pt modelId="{DC916D9D-5C82-4A48-B03C-690B6DCFC740}" type="pres">
      <dgm:prSet presAssocID="{42ECDC0B-E85D-42BE-8DCE-B4FC53F98DF0}" presName="parentLeftMargin" presStyleLbl="node1" presStyleIdx="0" presStyleCnt="2"/>
      <dgm:spPr/>
    </dgm:pt>
    <dgm:pt modelId="{FA69657E-2C3C-4EDD-9CD3-06845F7C6B95}" type="pres">
      <dgm:prSet presAssocID="{42ECDC0B-E85D-42BE-8DCE-B4FC53F98DF0}" presName="parentText" presStyleLbl="node1" presStyleIdx="0" presStyleCnt="2">
        <dgm:presLayoutVars>
          <dgm:chMax val="0"/>
          <dgm:bulletEnabled val="1"/>
        </dgm:presLayoutVars>
      </dgm:prSet>
      <dgm:spPr/>
    </dgm:pt>
    <dgm:pt modelId="{EBF7C005-1CB1-4676-862C-7319462A171D}" type="pres">
      <dgm:prSet presAssocID="{42ECDC0B-E85D-42BE-8DCE-B4FC53F98DF0}" presName="negativeSpace" presStyleCnt="0"/>
      <dgm:spPr/>
    </dgm:pt>
    <dgm:pt modelId="{1A41C1E4-33A2-4F68-8D14-935935E68E52}" type="pres">
      <dgm:prSet presAssocID="{42ECDC0B-E85D-42BE-8DCE-B4FC53F98DF0}" presName="childText" presStyleLbl="conFgAcc1" presStyleIdx="0" presStyleCnt="2">
        <dgm:presLayoutVars>
          <dgm:bulletEnabled val="1"/>
        </dgm:presLayoutVars>
      </dgm:prSet>
      <dgm:spPr/>
    </dgm:pt>
    <dgm:pt modelId="{D377CBD3-357C-4BF5-A359-EF7190E4B941}" type="pres">
      <dgm:prSet presAssocID="{63FEB834-8B5B-45C7-98E1-9865A2622F3E}" presName="spaceBetweenRectangles" presStyleCnt="0"/>
      <dgm:spPr/>
    </dgm:pt>
    <dgm:pt modelId="{AA10D667-6F01-47C1-979C-F58A509D012D}" type="pres">
      <dgm:prSet presAssocID="{B1598B15-42A9-4D37-B290-1CF90277CFE9}" presName="parentLin" presStyleCnt="0"/>
      <dgm:spPr/>
    </dgm:pt>
    <dgm:pt modelId="{29E2F203-E011-4A72-9E32-7BD2591F86FB}" type="pres">
      <dgm:prSet presAssocID="{B1598B15-42A9-4D37-B290-1CF90277CFE9}" presName="parentLeftMargin" presStyleLbl="node1" presStyleIdx="0" presStyleCnt="2"/>
      <dgm:spPr/>
    </dgm:pt>
    <dgm:pt modelId="{7670DB2E-33D7-4D0E-BBCF-634D1658858B}" type="pres">
      <dgm:prSet presAssocID="{B1598B15-42A9-4D37-B290-1CF90277CFE9}" presName="parentText" presStyleLbl="node1" presStyleIdx="1" presStyleCnt="2">
        <dgm:presLayoutVars>
          <dgm:chMax val="0"/>
          <dgm:bulletEnabled val="1"/>
        </dgm:presLayoutVars>
      </dgm:prSet>
      <dgm:spPr/>
    </dgm:pt>
    <dgm:pt modelId="{534B78B3-2AA3-4CCA-B283-93FDA33BD90E}" type="pres">
      <dgm:prSet presAssocID="{B1598B15-42A9-4D37-B290-1CF90277CFE9}" presName="negativeSpace" presStyleCnt="0"/>
      <dgm:spPr/>
    </dgm:pt>
    <dgm:pt modelId="{4D583B4D-5A71-471F-8479-0634FC16EC2B}" type="pres">
      <dgm:prSet presAssocID="{B1598B15-42A9-4D37-B290-1CF90277CFE9}" presName="childText" presStyleLbl="conFgAcc1" presStyleIdx="1" presStyleCnt="2">
        <dgm:presLayoutVars>
          <dgm:bulletEnabled val="1"/>
        </dgm:presLayoutVars>
      </dgm:prSet>
      <dgm:spPr/>
    </dgm:pt>
  </dgm:ptLst>
  <dgm:cxnLst>
    <dgm:cxn modelId="{AE4BC615-7F90-40C7-8454-7B91C7D31A70}" type="presOf" srcId="{1CF950BF-5978-4482-8394-E971412022D1}" destId="{4D583B4D-5A71-471F-8479-0634FC16EC2B}" srcOrd="0" destOrd="1" presId="urn:microsoft.com/office/officeart/2005/8/layout/list1"/>
    <dgm:cxn modelId="{2214551A-6E95-4FE1-881E-1A0AD2BF9C3D}" type="presOf" srcId="{CB87164B-7673-4081-A380-573CE1FFF12F}" destId="{335F2366-C8CA-4A2D-AB8D-CFDD692ADC50}" srcOrd="0" destOrd="0" presId="urn:microsoft.com/office/officeart/2005/8/layout/list1"/>
    <dgm:cxn modelId="{FB275625-D9EE-48E1-8596-429F2727B67F}" srcId="{42ECDC0B-E85D-42BE-8DCE-B4FC53F98DF0}" destId="{181F2072-6881-4191-9502-90DDB3F9D718}" srcOrd="1" destOrd="0" parTransId="{64AA1435-48FC-479C-BC7C-9A4347D8CC82}" sibTransId="{7BEECA64-1914-4A51-99DF-7D4717A39738}"/>
    <dgm:cxn modelId="{CACE0D2C-69D9-49FB-8D75-525373E27C56}" srcId="{B1598B15-42A9-4D37-B290-1CF90277CFE9}" destId="{1F19B171-C403-40C8-9C2A-1B52E30735C0}" srcOrd="0" destOrd="0" parTransId="{8C3895E7-30FF-41A8-B217-BBD1C207515C}" sibTransId="{D60EC839-565E-4ED9-8A04-70BF96D6FE84}"/>
    <dgm:cxn modelId="{5ABEE92C-4F02-4987-AD79-436A8832C8D3}" type="presOf" srcId="{B1598B15-42A9-4D37-B290-1CF90277CFE9}" destId="{7670DB2E-33D7-4D0E-BBCF-634D1658858B}" srcOrd="1" destOrd="0" presId="urn:microsoft.com/office/officeart/2005/8/layout/list1"/>
    <dgm:cxn modelId="{05D84E30-98BE-4A29-97A3-2CD1EEBE78A1}" type="presOf" srcId="{181F2072-6881-4191-9502-90DDB3F9D718}" destId="{1A41C1E4-33A2-4F68-8D14-935935E68E52}" srcOrd="0" destOrd="1" presId="urn:microsoft.com/office/officeart/2005/8/layout/list1"/>
    <dgm:cxn modelId="{2130DA5E-6FFA-4FDD-9914-95E17ACABAEA}" type="presOf" srcId="{42ECDC0B-E85D-42BE-8DCE-B4FC53F98DF0}" destId="{FA69657E-2C3C-4EDD-9CD3-06845F7C6B95}" srcOrd="1" destOrd="0" presId="urn:microsoft.com/office/officeart/2005/8/layout/list1"/>
    <dgm:cxn modelId="{E386C943-EE5C-4D97-B63D-9AF35B2A11DE}" type="presOf" srcId="{BA80D615-988A-4F8C-875F-0D65321998D1}" destId="{1A41C1E4-33A2-4F68-8D14-935935E68E52}" srcOrd="0" destOrd="0" presId="urn:microsoft.com/office/officeart/2005/8/layout/list1"/>
    <dgm:cxn modelId="{8C2F984A-61A0-4C6A-82F4-D60A4CE0A1A2}" srcId="{CB87164B-7673-4081-A380-573CE1FFF12F}" destId="{42ECDC0B-E85D-42BE-8DCE-B4FC53F98DF0}" srcOrd="0" destOrd="0" parTransId="{19945D30-D146-4295-82D0-9EE789DC1A55}" sibTransId="{63FEB834-8B5B-45C7-98E1-9865A2622F3E}"/>
    <dgm:cxn modelId="{C2FB0D8D-CA4C-4A28-8F6B-2DB013ECA9F4}" type="presOf" srcId="{B1598B15-42A9-4D37-B290-1CF90277CFE9}" destId="{29E2F203-E011-4A72-9E32-7BD2591F86FB}" srcOrd="0" destOrd="0" presId="urn:microsoft.com/office/officeart/2005/8/layout/list1"/>
    <dgm:cxn modelId="{3F9C9293-6157-4E1A-A803-1C08F9C7309E}" srcId="{42ECDC0B-E85D-42BE-8DCE-B4FC53F98DF0}" destId="{BA80D615-988A-4F8C-875F-0D65321998D1}" srcOrd="0" destOrd="0" parTransId="{2D16F20B-CD55-45BD-9F02-6778E93BB37C}" sibTransId="{801E9402-D638-4087-AC96-36F915D7EE02}"/>
    <dgm:cxn modelId="{8BAA6597-F873-496B-B138-752413528002}" type="presOf" srcId="{1F19B171-C403-40C8-9C2A-1B52E30735C0}" destId="{4D583B4D-5A71-471F-8479-0634FC16EC2B}" srcOrd="0" destOrd="0" presId="urn:microsoft.com/office/officeart/2005/8/layout/list1"/>
    <dgm:cxn modelId="{0E6768C1-8EA0-4B50-9DF5-5B561CE82120}" srcId="{CB87164B-7673-4081-A380-573CE1FFF12F}" destId="{B1598B15-42A9-4D37-B290-1CF90277CFE9}" srcOrd="1" destOrd="0" parTransId="{97239CE3-C596-4FE5-AB7B-4B2D085AFA43}" sibTransId="{730DF6CE-C61D-47B6-A5D7-E010A460664B}"/>
    <dgm:cxn modelId="{BFB893EE-774C-4CAC-88C1-D58B24C9A9BD}" type="presOf" srcId="{42ECDC0B-E85D-42BE-8DCE-B4FC53F98DF0}" destId="{DC916D9D-5C82-4A48-B03C-690B6DCFC740}" srcOrd="0" destOrd="0" presId="urn:microsoft.com/office/officeart/2005/8/layout/list1"/>
    <dgm:cxn modelId="{B1C836F5-70E9-4A6C-B3DE-DAAFEAE6D9FA}" srcId="{B1598B15-42A9-4D37-B290-1CF90277CFE9}" destId="{1CF950BF-5978-4482-8394-E971412022D1}" srcOrd="1" destOrd="0" parTransId="{8EE5F694-5F1D-4F92-A4DC-D90A2732A1AA}" sibTransId="{D1158B19-90DB-466C-B7F8-08B85CB92AF2}"/>
    <dgm:cxn modelId="{F09FF839-B94C-41B4-BE33-E59B2A9F07C3}" type="presParOf" srcId="{335F2366-C8CA-4A2D-AB8D-CFDD692ADC50}" destId="{025BBC13-7C31-4A64-8C41-7CF7DB58E050}" srcOrd="0" destOrd="0" presId="urn:microsoft.com/office/officeart/2005/8/layout/list1"/>
    <dgm:cxn modelId="{29559019-D99B-40A0-91BC-5454856CFBA9}" type="presParOf" srcId="{025BBC13-7C31-4A64-8C41-7CF7DB58E050}" destId="{DC916D9D-5C82-4A48-B03C-690B6DCFC740}" srcOrd="0" destOrd="0" presId="urn:microsoft.com/office/officeart/2005/8/layout/list1"/>
    <dgm:cxn modelId="{97308B59-4E29-46BC-8076-7375BC5CEEA1}" type="presParOf" srcId="{025BBC13-7C31-4A64-8C41-7CF7DB58E050}" destId="{FA69657E-2C3C-4EDD-9CD3-06845F7C6B95}" srcOrd="1" destOrd="0" presId="urn:microsoft.com/office/officeart/2005/8/layout/list1"/>
    <dgm:cxn modelId="{D3FD24BD-4074-4890-A3C6-C221F84C09B6}" type="presParOf" srcId="{335F2366-C8CA-4A2D-AB8D-CFDD692ADC50}" destId="{EBF7C005-1CB1-4676-862C-7319462A171D}" srcOrd="1" destOrd="0" presId="urn:microsoft.com/office/officeart/2005/8/layout/list1"/>
    <dgm:cxn modelId="{EB766259-52AC-4D3A-BD0E-3EF280877ABA}" type="presParOf" srcId="{335F2366-C8CA-4A2D-AB8D-CFDD692ADC50}" destId="{1A41C1E4-33A2-4F68-8D14-935935E68E52}" srcOrd="2" destOrd="0" presId="urn:microsoft.com/office/officeart/2005/8/layout/list1"/>
    <dgm:cxn modelId="{A86607C3-C1CE-4BFD-A8F0-DCAB2B57F57D}" type="presParOf" srcId="{335F2366-C8CA-4A2D-AB8D-CFDD692ADC50}" destId="{D377CBD3-357C-4BF5-A359-EF7190E4B941}" srcOrd="3" destOrd="0" presId="urn:microsoft.com/office/officeart/2005/8/layout/list1"/>
    <dgm:cxn modelId="{FA2F5F55-7206-4FCD-B9F3-9CEDA4721BE5}" type="presParOf" srcId="{335F2366-C8CA-4A2D-AB8D-CFDD692ADC50}" destId="{AA10D667-6F01-47C1-979C-F58A509D012D}" srcOrd="4" destOrd="0" presId="urn:microsoft.com/office/officeart/2005/8/layout/list1"/>
    <dgm:cxn modelId="{675C7C67-7633-4B23-BC3E-C92702962C22}" type="presParOf" srcId="{AA10D667-6F01-47C1-979C-F58A509D012D}" destId="{29E2F203-E011-4A72-9E32-7BD2591F86FB}" srcOrd="0" destOrd="0" presId="urn:microsoft.com/office/officeart/2005/8/layout/list1"/>
    <dgm:cxn modelId="{86ABE57E-78DF-446E-816A-2F0567E91C08}" type="presParOf" srcId="{AA10D667-6F01-47C1-979C-F58A509D012D}" destId="{7670DB2E-33D7-4D0E-BBCF-634D1658858B}" srcOrd="1" destOrd="0" presId="urn:microsoft.com/office/officeart/2005/8/layout/list1"/>
    <dgm:cxn modelId="{A9B231E8-E16F-452A-8E74-8E66C260871E}" type="presParOf" srcId="{335F2366-C8CA-4A2D-AB8D-CFDD692ADC50}" destId="{534B78B3-2AA3-4CCA-B283-93FDA33BD90E}" srcOrd="5" destOrd="0" presId="urn:microsoft.com/office/officeart/2005/8/layout/list1"/>
    <dgm:cxn modelId="{001B9A81-87D8-410C-9B18-BE438B98ED9C}" type="presParOf" srcId="{335F2366-C8CA-4A2D-AB8D-CFDD692ADC50}" destId="{4D583B4D-5A71-471F-8479-0634FC16EC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4EA837F-4674-4A54-A329-FA67C06D138C}"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DA9512D6-5E7C-436C-BCB7-E94E0C0184FB}">
      <dgm:prSet/>
      <dgm:spPr/>
      <dgm:t>
        <a:bodyPr/>
        <a:lstStyle/>
        <a:p>
          <a:r>
            <a:rPr lang="en-US" b="1" dirty="0">
              <a:solidFill>
                <a:schemeClr val="tx1"/>
              </a:solidFill>
            </a:rPr>
            <a:t>1. Source Verification</a:t>
          </a:r>
          <a:endParaRPr lang="en-US" dirty="0">
            <a:solidFill>
              <a:schemeClr val="tx1"/>
            </a:solidFill>
          </a:endParaRPr>
        </a:p>
      </dgm:t>
    </dgm:pt>
    <dgm:pt modelId="{3B35771D-494B-40E8-9680-6FB3E943790E}" type="parTrans" cxnId="{EDC2C08F-F811-4542-9F6B-1960416FBE52}">
      <dgm:prSet/>
      <dgm:spPr/>
      <dgm:t>
        <a:bodyPr/>
        <a:lstStyle/>
        <a:p>
          <a:endParaRPr lang="en-US"/>
        </a:p>
      </dgm:t>
    </dgm:pt>
    <dgm:pt modelId="{59F8B885-0BDF-41D7-8571-4D285FCBC114}" type="sibTrans" cxnId="{EDC2C08F-F811-4542-9F6B-1960416FBE52}">
      <dgm:prSet/>
      <dgm:spPr/>
      <dgm:t>
        <a:bodyPr/>
        <a:lstStyle/>
        <a:p>
          <a:endParaRPr lang="en-US"/>
        </a:p>
      </dgm:t>
    </dgm:pt>
    <dgm:pt modelId="{51373A15-335E-4CA5-AB76-828F312832E1}">
      <dgm:prSet/>
      <dgm:spPr/>
      <dgm:t>
        <a:bodyPr/>
        <a:lstStyle/>
        <a:p>
          <a:r>
            <a:rPr lang="en-US"/>
            <a:t>Always verify the authenticity of installation media and software updates. Use cryptographic checksums (hashes) and digital signatures to ensure the integrity of files.</a:t>
          </a:r>
        </a:p>
      </dgm:t>
    </dgm:pt>
    <dgm:pt modelId="{C8092E94-F85B-47D5-AA57-5604E0201F2F}" type="parTrans" cxnId="{8864C765-F8AA-4235-BE38-C996298DE013}">
      <dgm:prSet/>
      <dgm:spPr/>
      <dgm:t>
        <a:bodyPr/>
        <a:lstStyle/>
        <a:p>
          <a:endParaRPr lang="en-US"/>
        </a:p>
      </dgm:t>
    </dgm:pt>
    <dgm:pt modelId="{2BB9AE91-C29D-49EC-995F-B5BC39FEE384}" type="sibTrans" cxnId="{8864C765-F8AA-4235-BE38-C996298DE013}">
      <dgm:prSet/>
      <dgm:spPr/>
      <dgm:t>
        <a:bodyPr/>
        <a:lstStyle/>
        <a:p>
          <a:endParaRPr lang="en-US"/>
        </a:p>
      </dgm:t>
    </dgm:pt>
    <dgm:pt modelId="{536A4FFE-A7D1-4DCF-B0A5-6523F4B1D4E1}">
      <dgm:prSet/>
      <dgm:spPr/>
      <dgm:t>
        <a:bodyPr/>
        <a:lstStyle/>
        <a:p>
          <a:r>
            <a:rPr lang="en-US" b="1" dirty="0">
              <a:solidFill>
                <a:schemeClr val="tx1"/>
              </a:solidFill>
            </a:rPr>
            <a:t>2. Secure Supply Chain</a:t>
          </a:r>
          <a:endParaRPr lang="en-US" dirty="0">
            <a:solidFill>
              <a:schemeClr val="tx1"/>
            </a:solidFill>
          </a:endParaRPr>
        </a:p>
      </dgm:t>
    </dgm:pt>
    <dgm:pt modelId="{74CCEAFF-FCD7-478B-8670-70632124C89F}" type="parTrans" cxnId="{37849D7A-4BF9-4CFB-9EB7-B33B5A139EAB}">
      <dgm:prSet/>
      <dgm:spPr/>
      <dgm:t>
        <a:bodyPr/>
        <a:lstStyle/>
        <a:p>
          <a:endParaRPr lang="en-US"/>
        </a:p>
      </dgm:t>
    </dgm:pt>
    <dgm:pt modelId="{06BD4B00-446D-49C3-AB2F-491835B81379}" type="sibTrans" cxnId="{37849D7A-4BF9-4CFB-9EB7-B33B5A139EAB}">
      <dgm:prSet/>
      <dgm:spPr/>
      <dgm:t>
        <a:bodyPr/>
        <a:lstStyle/>
        <a:p>
          <a:endParaRPr lang="en-US"/>
        </a:p>
      </dgm:t>
    </dgm:pt>
    <dgm:pt modelId="{96B8034F-2770-41F2-99E5-B9E10198D8C9}">
      <dgm:prSet/>
      <dgm:spPr/>
      <dgm:t>
        <a:bodyPr/>
        <a:lstStyle/>
        <a:p>
          <a:r>
            <a:rPr lang="en-US" dirty="0"/>
            <a:t>Implement robust supply chain security practices, including vetting suppliers, conducting regular audits, and using trusted vendors.</a:t>
          </a:r>
        </a:p>
      </dgm:t>
    </dgm:pt>
    <dgm:pt modelId="{CA883867-5B18-4C27-9D18-F041D232F7CC}" type="parTrans" cxnId="{A2614E42-0284-4EB7-A6EC-5A27C01F0DAF}">
      <dgm:prSet/>
      <dgm:spPr/>
      <dgm:t>
        <a:bodyPr/>
        <a:lstStyle/>
        <a:p>
          <a:endParaRPr lang="en-US"/>
        </a:p>
      </dgm:t>
    </dgm:pt>
    <dgm:pt modelId="{438C3238-4B53-45CF-9511-33ECF5BB8B9F}" type="sibTrans" cxnId="{A2614E42-0284-4EB7-A6EC-5A27C01F0DAF}">
      <dgm:prSet/>
      <dgm:spPr/>
      <dgm:t>
        <a:bodyPr/>
        <a:lstStyle/>
        <a:p>
          <a:endParaRPr lang="en-US"/>
        </a:p>
      </dgm:t>
    </dgm:pt>
    <dgm:pt modelId="{CCCB4105-11EF-4D37-B6D6-BF4CD06B299A}">
      <dgm:prSet/>
      <dgm:spPr/>
      <dgm:t>
        <a:bodyPr/>
        <a:lstStyle/>
        <a:p>
          <a:r>
            <a:rPr lang="en-US" b="1" dirty="0">
              <a:solidFill>
                <a:schemeClr val="tx1"/>
              </a:solidFill>
            </a:rPr>
            <a:t>3. Regular Security Audits</a:t>
          </a:r>
          <a:endParaRPr lang="en-US" dirty="0">
            <a:solidFill>
              <a:schemeClr val="tx1"/>
            </a:solidFill>
          </a:endParaRPr>
        </a:p>
      </dgm:t>
    </dgm:pt>
    <dgm:pt modelId="{0A7D48A2-8160-40E2-9145-0B4E87328C3C}" type="parTrans" cxnId="{9DFF0FBA-3599-414F-8401-C6377053952E}">
      <dgm:prSet/>
      <dgm:spPr/>
      <dgm:t>
        <a:bodyPr/>
        <a:lstStyle/>
        <a:p>
          <a:endParaRPr lang="en-US"/>
        </a:p>
      </dgm:t>
    </dgm:pt>
    <dgm:pt modelId="{3CB3EB5C-4E6C-43D8-B48D-9161B4F781E6}" type="sibTrans" cxnId="{9DFF0FBA-3599-414F-8401-C6377053952E}">
      <dgm:prSet/>
      <dgm:spPr/>
      <dgm:t>
        <a:bodyPr/>
        <a:lstStyle/>
        <a:p>
          <a:endParaRPr lang="en-US"/>
        </a:p>
      </dgm:t>
    </dgm:pt>
    <dgm:pt modelId="{0292E59E-5EC2-48E3-B459-0FFF64B43FFD}">
      <dgm:prSet/>
      <dgm:spPr/>
      <dgm:t>
        <a:bodyPr/>
        <a:lstStyle/>
        <a:p>
          <a:r>
            <a:rPr lang="en-US"/>
            <a:t>Perform regular security audits and vulnerability assessments of newly deployed systems to detect potential infections.</a:t>
          </a:r>
        </a:p>
      </dgm:t>
    </dgm:pt>
    <dgm:pt modelId="{E1A2F277-0A0B-4604-8545-C11452FB0EF9}" type="parTrans" cxnId="{62801EC6-4265-412F-9F1E-840AED7CAFBE}">
      <dgm:prSet/>
      <dgm:spPr/>
      <dgm:t>
        <a:bodyPr/>
        <a:lstStyle/>
        <a:p>
          <a:endParaRPr lang="en-US"/>
        </a:p>
      </dgm:t>
    </dgm:pt>
    <dgm:pt modelId="{ADFD0CDE-763C-4260-8765-D51A80B18275}" type="sibTrans" cxnId="{62801EC6-4265-412F-9F1E-840AED7CAFBE}">
      <dgm:prSet/>
      <dgm:spPr/>
      <dgm:t>
        <a:bodyPr/>
        <a:lstStyle/>
        <a:p>
          <a:endParaRPr lang="en-US"/>
        </a:p>
      </dgm:t>
    </dgm:pt>
    <dgm:pt modelId="{2F81CC9F-BDA6-4E40-A06F-4C06EDAB3707}">
      <dgm:prSet/>
      <dgm:spPr/>
      <dgm:t>
        <a:bodyPr/>
        <a:lstStyle/>
        <a:p>
          <a:r>
            <a:rPr lang="en-US" b="1" dirty="0">
              <a:solidFill>
                <a:schemeClr val="tx1"/>
              </a:solidFill>
            </a:rPr>
            <a:t>4. Employee Training</a:t>
          </a:r>
          <a:endParaRPr lang="en-US" dirty="0">
            <a:solidFill>
              <a:schemeClr val="tx1"/>
            </a:solidFill>
          </a:endParaRPr>
        </a:p>
      </dgm:t>
    </dgm:pt>
    <dgm:pt modelId="{C045A360-009A-41AF-B35E-4DBDBB8F0F45}" type="parTrans" cxnId="{830DF506-8821-4500-B2D6-24A9EC95F19D}">
      <dgm:prSet/>
      <dgm:spPr/>
      <dgm:t>
        <a:bodyPr/>
        <a:lstStyle/>
        <a:p>
          <a:endParaRPr lang="en-US"/>
        </a:p>
      </dgm:t>
    </dgm:pt>
    <dgm:pt modelId="{8DE62E9E-3A97-4BBD-96D9-F09E5F8EE259}" type="sibTrans" cxnId="{830DF506-8821-4500-B2D6-24A9EC95F19D}">
      <dgm:prSet/>
      <dgm:spPr/>
      <dgm:t>
        <a:bodyPr/>
        <a:lstStyle/>
        <a:p>
          <a:endParaRPr lang="en-US"/>
        </a:p>
      </dgm:t>
    </dgm:pt>
    <dgm:pt modelId="{CD1106E5-DBF5-4CD1-891D-B76ACE2F483B}">
      <dgm:prSet/>
      <dgm:spPr/>
      <dgm:t>
        <a:bodyPr/>
        <a:lstStyle/>
        <a:p>
          <a:r>
            <a:rPr lang="en-US" dirty="0"/>
            <a:t>Educate employees about the risks of deployment mode infections and train them to recognize and report suspicious activities.</a:t>
          </a:r>
        </a:p>
      </dgm:t>
    </dgm:pt>
    <dgm:pt modelId="{D9CFEBFD-4D45-46E3-985D-65E7592B8123}" type="parTrans" cxnId="{F75295DD-7157-4958-BEBB-E000E698272A}">
      <dgm:prSet/>
      <dgm:spPr/>
      <dgm:t>
        <a:bodyPr/>
        <a:lstStyle/>
        <a:p>
          <a:endParaRPr lang="en-US"/>
        </a:p>
      </dgm:t>
    </dgm:pt>
    <dgm:pt modelId="{0977491F-7DB6-4181-AC67-68400411C416}" type="sibTrans" cxnId="{F75295DD-7157-4958-BEBB-E000E698272A}">
      <dgm:prSet/>
      <dgm:spPr/>
      <dgm:t>
        <a:bodyPr/>
        <a:lstStyle/>
        <a:p>
          <a:endParaRPr lang="en-US"/>
        </a:p>
      </dgm:t>
    </dgm:pt>
    <dgm:pt modelId="{B6D09873-E70F-4C76-BDDB-18DC502D36BE}" type="pres">
      <dgm:prSet presAssocID="{14EA837F-4674-4A54-A329-FA67C06D138C}" presName="Name0" presStyleCnt="0">
        <dgm:presLayoutVars>
          <dgm:dir/>
          <dgm:resizeHandles val="exact"/>
        </dgm:presLayoutVars>
      </dgm:prSet>
      <dgm:spPr/>
    </dgm:pt>
    <dgm:pt modelId="{1ED7FF50-1952-481A-8D69-0A6117C94A18}" type="pres">
      <dgm:prSet presAssocID="{DA9512D6-5E7C-436C-BCB7-E94E0C0184FB}" presName="node" presStyleLbl="node1" presStyleIdx="0" presStyleCnt="4">
        <dgm:presLayoutVars>
          <dgm:bulletEnabled val="1"/>
        </dgm:presLayoutVars>
      </dgm:prSet>
      <dgm:spPr/>
    </dgm:pt>
    <dgm:pt modelId="{C9A8A96A-B635-47FE-AFD3-F3D723E2361B}" type="pres">
      <dgm:prSet presAssocID="{59F8B885-0BDF-41D7-8571-4D285FCBC114}" presName="sibTrans" presStyleLbl="sibTrans1D1" presStyleIdx="0" presStyleCnt="3"/>
      <dgm:spPr/>
    </dgm:pt>
    <dgm:pt modelId="{92AE1446-7CB1-445F-949F-3DD434469F58}" type="pres">
      <dgm:prSet presAssocID="{59F8B885-0BDF-41D7-8571-4D285FCBC114}" presName="connectorText" presStyleLbl="sibTrans1D1" presStyleIdx="0" presStyleCnt="3"/>
      <dgm:spPr/>
    </dgm:pt>
    <dgm:pt modelId="{C68785DB-E1D5-402D-9978-7822E3659F7A}" type="pres">
      <dgm:prSet presAssocID="{536A4FFE-A7D1-4DCF-B0A5-6523F4B1D4E1}" presName="node" presStyleLbl="node1" presStyleIdx="1" presStyleCnt="4">
        <dgm:presLayoutVars>
          <dgm:bulletEnabled val="1"/>
        </dgm:presLayoutVars>
      </dgm:prSet>
      <dgm:spPr/>
    </dgm:pt>
    <dgm:pt modelId="{3D75D9AE-3C9B-4198-B0C3-815712DC22B5}" type="pres">
      <dgm:prSet presAssocID="{06BD4B00-446D-49C3-AB2F-491835B81379}" presName="sibTrans" presStyleLbl="sibTrans1D1" presStyleIdx="1" presStyleCnt="3"/>
      <dgm:spPr/>
    </dgm:pt>
    <dgm:pt modelId="{1B32211A-5852-4973-945D-03F912EA5239}" type="pres">
      <dgm:prSet presAssocID="{06BD4B00-446D-49C3-AB2F-491835B81379}" presName="connectorText" presStyleLbl="sibTrans1D1" presStyleIdx="1" presStyleCnt="3"/>
      <dgm:spPr/>
    </dgm:pt>
    <dgm:pt modelId="{7C31D614-5C0E-4E7F-B326-1B64D38BA3D0}" type="pres">
      <dgm:prSet presAssocID="{CCCB4105-11EF-4D37-B6D6-BF4CD06B299A}" presName="node" presStyleLbl="node1" presStyleIdx="2" presStyleCnt="4">
        <dgm:presLayoutVars>
          <dgm:bulletEnabled val="1"/>
        </dgm:presLayoutVars>
      </dgm:prSet>
      <dgm:spPr/>
    </dgm:pt>
    <dgm:pt modelId="{3CF710AE-8ADA-499D-B506-585DAE3AB0EB}" type="pres">
      <dgm:prSet presAssocID="{3CB3EB5C-4E6C-43D8-B48D-9161B4F781E6}" presName="sibTrans" presStyleLbl="sibTrans1D1" presStyleIdx="2" presStyleCnt="3"/>
      <dgm:spPr/>
    </dgm:pt>
    <dgm:pt modelId="{73F60C9D-D291-40DB-8D50-272ED4BFED5F}" type="pres">
      <dgm:prSet presAssocID="{3CB3EB5C-4E6C-43D8-B48D-9161B4F781E6}" presName="connectorText" presStyleLbl="sibTrans1D1" presStyleIdx="2" presStyleCnt="3"/>
      <dgm:spPr/>
    </dgm:pt>
    <dgm:pt modelId="{86B98D21-9974-49AC-8743-C8981580ABAC}" type="pres">
      <dgm:prSet presAssocID="{2F81CC9F-BDA6-4E40-A06F-4C06EDAB3707}" presName="node" presStyleLbl="node1" presStyleIdx="3" presStyleCnt="4" custLinFactNeighborX="47" custLinFactNeighborY="1941">
        <dgm:presLayoutVars>
          <dgm:bulletEnabled val="1"/>
        </dgm:presLayoutVars>
      </dgm:prSet>
      <dgm:spPr/>
    </dgm:pt>
  </dgm:ptLst>
  <dgm:cxnLst>
    <dgm:cxn modelId="{830DF506-8821-4500-B2D6-24A9EC95F19D}" srcId="{14EA837F-4674-4A54-A329-FA67C06D138C}" destId="{2F81CC9F-BDA6-4E40-A06F-4C06EDAB3707}" srcOrd="3" destOrd="0" parTransId="{C045A360-009A-41AF-B35E-4DBDBB8F0F45}" sibTransId="{8DE62E9E-3A97-4BBD-96D9-F09E5F8EE259}"/>
    <dgm:cxn modelId="{23215F11-28D7-4C52-85CD-1F0A12883C73}" type="presOf" srcId="{06BD4B00-446D-49C3-AB2F-491835B81379}" destId="{1B32211A-5852-4973-945D-03F912EA5239}" srcOrd="1" destOrd="0" presId="urn:microsoft.com/office/officeart/2016/7/layout/RepeatingBendingProcessNew"/>
    <dgm:cxn modelId="{9CAE7238-C85D-4543-897D-5D5F891849D9}" type="presOf" srcId="{CCCB4105-11EF-4D37-B6D6-BF4CD06B299A}" destId="{7C31D614-5C0E-4E7F-B326-1B64D38BA3D0}" srcOrd="0" destOrd="0" presId="urn:microsoft.com/office/officeart/2016/7/layout/RepeatingBendingProcessNew"/>
    <dgm:cxn modelId="{35A6543F-8C50-4CBB-BBD9-646E0B1F8151}" type="presOf" srcId="{59F8B885-0BDF-41D7-8571-4D285FCBC114}" destId="{C9A8A96A-B635-47FE-AFD3-F3D723E2361B}" srcOrd="0" destOrd="0" presId="urn:microsoft.com/office/officeart/2016/7/layout/RepeatingBendingProcessNew"/>
    <dgm:cxn modelId="{A2614E42-0284-4EB7-A6EC-5A27C01F0DAF}" srcId="{536A4FFE-A7D1-4DCF-B0A5-6523F4B1D4E1}" destId="{96B8034F-2770-41F2-99E5-B9E10198D8C9}" srcOrd="0" destOrd="0" parTransId="{CA883867-5B18-4C27-9D18-F041D232F7CC}" sibTransId="{438C3238-4B53-45CF-9511-33ECF5BB8B9F}"/>
    <dgm:cxn modelId="{D2B2AF43-E739-4F74-A480-9998B89D5115}" type="presOf" srcId="{DA9512D6-5E7C-436C-BCB7-E94E0C0184FB}" destId="{1ED7FF50-1952-481A-8D69-0A6117C94A18}" srcOrd="0" destOrd="0" presId="urn:microsoft.com/office/officeart/2016/7/layout/RepeatingBendingProcessNew"/>
    <dgm:cxn modelId="{1091FF63-AB6D-47B3-AD35-A63F68978E62}" type="presOf" srcId="{3CB3EB5C-4E6C-43D8-B48D-9161B4F781E6}" destId="{73F60C9D-D291-40DB-8D50-272ED4BFED5F}" srcOrd="1" destOrd="0" presId="urn:microsoft.com/office/officeart/2016/7/layout/RepeatingBendingProcessNew"/>
    <dgm:cxn modelId="{8864C765-F8AA-4235-BE38-C996298DE013}" srcId="{DA9512D6-5E7C-436C-BCB7-E94E0C0184FB}" destId="{51373A15-335E-4CA5-AB76-828F312832E1}" srcOrd="0" destOrd="0" parTransId="{C8092E94-F85B-47D5-AA57-5604E0201F2F}" sibTransId="{2BB9AE91-C29D-49EC-995F-B5BC39FEE384}"/>
    <dgm:cxn modelId="{5FCD116F-5B5F-4A56-AAC9-6117D760F63B}" type="presOf" srcId="{2F81CC9F-BDA6-4E40-A06F-4C06EDAB3707}" destId="{86B98D21-9974-49AC-8743-C8981580ABAC}" srcOrd="0" destOrd="0" presId="urn:microsoft.com/office/officeart/2016/7/layout/RepeatingBendingProcessNew"/>
    <dgm:cxn modelId="{37849D7A-4BF9-4CFB-9EB7-B33B5A139EAB}" srcId="{14EA837F-4674-4A54-A329-FA67C06D138C}" destId="{536A4FFE-A7D1-4DCF-B0A5-6523F4B1D4E1}" srcOrd="1" destOrd="0" parTransId="{74CCEAFF-FCD7-478B-8670-70632124C89F}" sibTransId="{06BD4B00-446D-49C3-AB2F-491835B81379}"/>
    <dgm:cxn modelId="{4D76867B-AC6C-432D-A28C-082B69305D0F}" type="presOf" srcId="{3CB3EB5C-4E6C-43D8-B48D-9161B4F781E6}" destId="{3CF710AE-8ADA-499D-B506-585DAE3AB0EB}" srcOrd="0" destOrd="0" presId="urn:microsoft.com/office/officeart/2016/7/layout/RepeatingBendingProcessNew"/>
    <dgm:cxn modelId="{EDC2C08F-F811-4542-9F6B-1960416FBE52}" srcId="{14EA837F-4674-4A54-A329-FA67C06D138C}" destId="{DA9512D6-5E7C-436C-BCB7-E94E0C0184FB}" srcOrd="0" destOrd="0" parTransId="{3B35771D-494B-40E8-9680-6FB3E943790E}" sibTransId="{59F8B885-0BDF-41D7-8571-4D285FCBC114}"/>
    <dgm:cxn modelId="{A17ABE9F-7F16-4DDB-A084-4A057D77489F}" type="presOf" srcId="{96B8034F-2770-41F2-99E5-B9E10198D8C9}" destId="{C68785DB-E1D5-402D-9978-7822E3659F7A}" srcOrd="0" destOrd="1" presId="urn:microsoft.com/office/officeart/2016/7/layout/RepeatingBendingProcessNew"/>
    <dgm:cxn modelId="{2A9FE1A5-BCC0-4491-9CD8-21987C94221B}" type="presOf" srcId="{59F8B885-0BDF-41D7-8571-4D285FCBC114}" destId="{92AE1446-7CB1-445F-949F-3DD434469F58}" srcOrd="1" destOrd="0" presId="urn:microsoft.com/office/officeart/2016/7/layout/RepeatingBendingProcessNew"/>
    <dgm:cxn modelId="{4D566CAD-1071-4965-BBDF-01E0953D1AA1}" type="presOf" srcId="{0292E59E-5EC2-48E3-B459-0FFF64B43FFD}" destId="{7C31D614-5C0E-4E7F-B326-1B64D38BA3D0}" srcOrd="0" destOrd="1" presId="urn:microsoft.com/office/officeart/2016/7/layout/RepeatingBendingProcessNew"/>
    <dgm:cxn modelId="{E4CBCBAD-B0B8-47DE-B016-BDE6FA6FEFE0}" type="presOf" srcId="{06BD4B00-446D-49C3-AB2F-491835B81379}" destId="{3D75D9AE-3C9B-4198-B0C3-815712DC22B5}" srcOrd="0" destOrd="0" presId="urn:microsoft.com/office/officeart/2016/7/layout/RepeatingBendingProcessNew"/>
    <dgm:cxn modelId="{9DFF0FBA-3599-414F-8401-C6377053952E}" srcId="{14EA837F-4674-4A54-A329-FA67C06D138C}" destId="{CCCB4105-11EF-4D37-B6D6-BF4CD06B299A}" srcOrd="2" destOrd="0" parTransId="{0A7D48A2-8160-40E2-9145-0B4E87328C3C}" sibTransId="{3CB3EB5C-4E6C-43D8-B48D-9161B4F781E6}"/>
    <dgm:cxn modelId="{62801EC6-4265-412F-9F1E-840AED7CAFBE}" srcId="{CCCB4105-11EF-4D37-B6D6-BF4CD06B299A}" destId="{0292E59E-5EC2-48E3-B459-0FFF64B43FFD}" srcOrd="0" destOrd="0" parTransId="{E1A2F277-0A0B-4604-8545-C11452FB0EF9}" sibTransId="{ADFD0CDE-763C-4260-8765-D51A80B18275}"/>
    <dgm:cxn modelId="{446C7FCB-5650-461B-B5C8-F5B55690F579}" type="presOf" srcId="{51373A15-335E-4CA5-AB76-828F312832E1}" destId="{1ED7FF50-1952-481A-8D69-0A6117C94A18}" srcOrd="0" destOrd="1" presId="urn:microsoft.com/office/officeart/2016/7/layout/RepeatingBendingProcessNew"/>
    <dgm:cxn modelId="{0A20A1D7-EF4A-4455-9B19-2AB6F3D2D9EF}" type="presOf" srcId="{536A4FFE-A7D1-4DCF-B0A5-6523F4B1D4E1}" destId="{C68785DB-E1D5-402D-9978-7822E3659F7A}" srcOrd="0" destOrd="0" presId="urn:microsoft.com/office/officeart/2016/7/layout/RepeatingBendingProcessNew"/>
    <dgm:cxn modelId="{F75295DD-7157-4958-BEBB-E000E698272A}" srcId="{2F81CC9F-BDA6-4E40-A06F-4C06EDAB3707}" destId="{CD1106E5-DBF5-4CD1-891D-B76ACE2F483B}" srcOrd="0" destOrd="0" parTransId="{D9CFEBFD-4D45-46E3-985D-65E7592B8123}" sibTransId="{0977491F-7DB6-4181-AC67-68400411C416}"/>
    <dgm:cxn modelId="{A08B43E6-86AC-4B59-8BA1-02592AF15475}" type="presOf" srcId="{14EA837F-4674-4A54-A329-FA67C06D138C}" destId="{B6D09873-E70F-4C76-BDDB-18DC502D36BE}" srcOrd="0" destOrd="0" presId="urn:microsoft.com/office/officeart/2016/7/layout/RepeatingBendingProcessNew"/>
    <dgm:cxn modelId="{6FE1A4EE-191C-4D3C-8D1A-D4273A3B7D22}" type="presOf" srcId="{CD1106E5-DBF5-4CD1-891D-B76ACE2F483B}" destId="{86B98D21-9974-49AC-8743-C8981580ABAC}" srcOrd="0" destOrd="1" presId="urn:microsoft.com/office/officeart/2016/7/layout/RepeatingBendingProcessNew"/>
    <dgm:cxn modelId="{AAF09F5E-A375-4634-85C8-21A5DC2C7BFB}" type="presParOf" srcId="{B6D09873-E70F-4C76-BDDB-18DC502D36BE}" destId="{1ED7FF50-1952-481A-8D69-0A6117C94A18}" srcOrd="0" destOrd="0" presId="urn:microsoft.com/office/officeart/2016/7/layout/RepeatingBendingProcessNew"/>
    <dgm:cxn modelId="{B0CA6D2E-13D2-451E-B30D-926F0D2570AE}" type="presParOf" srcId="{B6D09873-E70F-4C76-BDDB-18DC502D36BE}" destId="{C9A8A96A-B635-47FE-AFD3-F3D723E2361B}" srcOrd="1" destOrd="0" presId="urn:microsoft.com/office/officeart/2016/7/layout/RepeatingBendingProcessNew"/>
    <dgm:cxn modelId="{F37D9B14-80B8-4F36-80E6-654010B5E43F}" type="presParOf" srcId="{C9A8A96A-B635-47FE-AFD3-F3D723E2361B}" destId="{92AE1446-7CB1-445F-949F-3DD434469F58}" srcOrd="0" destOrd="0" presId="urn:microsoft.com/office/officeart/2016/7/layout/RepeatingBendingProcessNew"/>
    <dgm:cxn modelId="{5EC5D009-CAA3-4EF3-9618-1525EC125A36}" type="presParOf" srcId="{B6D09873-E70F-4C76-BDDB-18DC502D36BE}" destId="{C68785DB-E1D5-402D-9978-7822E3659F7A}" srcOrd="2" destOrd="0" presId="urn:microsoft.com/office/officeart/2016/7/layout/RepeatingBendingProcessNew"/>
    <dgm:cxn modelId="{125A517A-84FC-4752-B9AF-BD0FC618C565}" type="presParOf" srcId="{B6D09873-E70F-4C76-BDDB-18DC502D36BE}" destId="{3D75D9AE-3C9B-4198-B0C3-815712DC22B5}" srcOrd="3" destOrd="0" presId="urn:microsoft.com/office/officeart/2016/7/layout/RepeatingBendingProcessNew"/>
    <dgm:cxn modelId="{5F5AE811-DE84-4EDB-839B-5DD010F823F1}" type="presParOf" srcId="{3D75D9AE-3C9B-4198-B0C3-815712DC22B5}" destId="{1B32211A-5852-4973-945D-03F912EA5239}" srcOrd="0" destOrd="0" presId="urn:microsoft.com/office/officeart/2016/7/layout/RepeatingBendingProcessNew"/>
    <dgm:cxn modelId="{9F0DDD55-61B4-4325-BCCB-5C39AB243BD1}" type="presParOf" srcId="{B6D09873-E70F-4C76-BDDB-18DC502D36BE}" destId="{7C31D614-5C0E-4E7F-B326-1B64D38BA3D0}" srcOrd="4" destOrd="0" presId="urn:microsoft.com/office/officeart/2016/7/layout/RepeatingBendingProcessNew"/>
    <dgm:cxn modelId="{8590B46D-A57F-4964-9241-35E4D20F540F}" type="presParOf" srcId="{B6D09873-E70F-4C76-BDDB-18DC502D36BE}" destId="{3CF710AE-8ADA-499D-B506-585DAE3AB0EB}" srcOrd="5" destOrd="0" presId="urn:microsoft.com/office/officeart/2016/7/layout/RepeatingBendingProcessNew"/>
    <dgm:cxn modelId="{59C6A9D5-1A8A-442D-9BC7-0A5481E37637}" type="presParOf" srcId="{3CF710AE-8ADA-499D-B506-585DAE3AB0EB}" destId="{73F60C9D-D291-40DB-8D50-272ED4BFED5F}" srcOrd="0" destOrd="0" presId="urn:microsoft.com/office/officeart/2016/7/layout/RepeatingBendingProcessNew"/>
    <dgm:cxn modelId="{83E1B67B-9546-4550-8B69-2743E4731C16}" type="presParOf" srcId="{B6D09873-E70F-4C76-BDDB-18DC502D36BE}" destId="{86B98D21-9974-49AC-8743-C8981580ABAC}"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6D2DF5D-3BC3-4764-8E8D-CB447A2A4F6A}"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AFB43ECC-BB01-485B-B5F2-B3E691B1A5AB}">
      <dgm:prSet/>
      <dgm:spPr/>
      <dgm:t>
        <a:bodyPr/>
        <a:lstStyle/>
        <a:p>
          <a:r>
            <a:rPr lang="en-US" b="1" dirty="0">
              <a:solidFill>
                <a:schemeClr val="tx1"/>
              </a:solidFill>
            </a:rPr>
            <a:t>5. Endpoint Protection</a:t>
          </a:r>
          <a:endParaRPr lang="en-US" dirty="0">
            <a:solidFill>
              <a:schemeClr val="tx1"/>
            </a:solidFill>
          </a:endParaRPr>
        </a:p>
      </dgm:t>
    </dgm:pt>
    <dgm:pt modelId="{452B4C68-15BE-4636-A452-11F54ED1C0C8}" type="parTrans" cxnId="{76478F77-1104-44FC-BD71-49EEAEA50081}">
      <dgm:prSet/>
      <dgm:spPr/>
      <dgm:t>
        <a:bodyPr/>
        <a:lstStyle/>
        <a:p>
          <a:endParaRPr lang="en-US"/>
        </a:p>
      </dgm:t>
    </dgm:pt>
    <dgm:pt modelId="{2FFDBE45-21AC-4949-B15B-53E4056304C3}" type="sibTrans" cxnId="{76478F77-1104-44FC-BD71-49EEAEA50081}">
      <dgm:prSet/>
      <dgm:spPr/>
      <dgm:t>
        <a:bodyPr/>
        <a:lstStyle/>
        <a:p>
          <a:endParaRPr lang="en-US"/>
        </a:p>
      </dgm:t>
    </dgm:pt>
    <dgm:pt modelId="{D4F7FA3C-2219-43C7-9D1F-B32972BB5C9E}">
      <dgm:prSet/>
      <dgm:spPr/>
      <dgm:t>
        <a:bodyPr/>
        <a:lstStyle/>
        <a:p>
          <a:r>
            <a:rPr lang="en-US"/>
            <a:t>Utilize endpoint detection and response (EDR) solutions to monitor and analyze endpoint activities, helping to detect and respond to potential infections.</a:t>
          </a:r>
        </a:p>
      </dgm:t>
    </dgm:pt>
    <dgm:pt modelId="{AAA0E838-E0B2-4C4D-939A-220CAAE9A514}" type="parTrans" cxnId="{ADA2F09D-E35B-4DDB-9373-B5CCFD9E8A42}">
      <dgm:prSet/>
      <dgm:spPr/>
      <dgm:t>
        <a:bodyPr/>
        <a:lstStyle/>
        <a:p>
          <a:endParaRPr lang="en-US"/>
        </a:p>
      </dgm:t>
    </dgm:pt>
    <dgm:pt modelId="{ECDB47A3-DFD4-4D79-9A77-B4B86E2EAC3A}" type="sibTrans" cxnId="{ADA2F09D-E35B-4DDB-9373-B5CCFD9E8A42}">
      <dgm:prSet/>
      <dgm:spPr/>
      <dgm:t>
        <a:bodyPr/>
        <a:lstStyle/>
        <a:p>
          <a:endParaRPr lang="en-US"/>
        </a:p>
      </dgm:t>
    </dgm:pt>
    <dgm:pt modelId="{D7A6CB24-9840-42A4-AC94-E8B4B0B5CE70}">
      <dgm:prSet/>
      <dgm:spPr/>
      <dgm:t>
        <a:bodyPr/>
        <a:lstStyle/>
        <a:p>
          <a:r>
            <a:rPr lang="en-US" b="1" dirty="0">
              <a:solidFill>
                <a:schemeClr val="tx1"/>
              </a:solidFill>
            </a:rPr>
            <a:t>6. Network Segmentation</a:t>
          </a:r>
          <a:endParaRPr lang="en-US" dirty="0">
            <a:solidFill>
              <a:schemeClr val="tx1"/>
            </a:solidFill>
          </a:endParaRPr>
        </a:p>
      </dgm:t>
    </dgm:pt>
    <dgm:pt modelId="{E3C65891-F77C-43CD-963C-E85A7CF0ADDE}" type="parTrans" cxnId="{FD7C5129-76D1-4559-A2B1-00CF5E737181}">
      <dgm:prSet/>
      <dgm:spPr/>
      <dgm:t>
        <a:bodyPr/>
        <a:lstStyle/>
        <a:p>
          <a:endParaRPr lang="en-US"/>
        </a:p>
      </dgm:t>
    </dgm:pt>
    <dgm:pt modelId="{8FED06F4-9166-491B-817F-A8F5D2D7C81F}" type="sibTrans" cxnId="{FD7C5129-76D1-4559-A2B1-00CF5E737181}">
      <dgm:prSet/>
      <dgm:spPr/>
      <dgm:t>
        <a:bodyPr/>
        <a:lstStyle/>
        <a:p>
          <a:endParaRPr lang="en-US"/>
        </a:p>
      </dgm:t>
    </dgm:pt>
    <dgm:pt modelId="{C4853D0A-1D19-4C9E-B414-84394114E7A5}">
      <dgm:prSet/>
      <dgm:spPr/>
      <dgm:t>
        <a:bodyPr/>
        <a:lstStyle/>
        <a:p>
          <a:r>
            <a:rPr lang="en-US" dirty="0"/>
            <a:t>Segment networks to limit the spread of infections. Ensure that deployment environments are isolated from critical production systems.</a:t>
          </a:r>
        </a:p>
      </dgm:t>
    </dgm:pt>
    <dgm:pt modelId="{7EBF47FC-5B60-4D85-A0B3-B47D9F532A0D}" type="parTrans" cxnId="{B4CDA182-1F39-4F9A-B128-B3D54747E31D}">
      <dgm:prSet/>
      <dgm:spPr/>
      <dgm:t>
        <a:bodyPr/>
        <a:lstStyle/>
        <a:p>
          <a:endParaRPr lang="en-US"/>
        </a:p>
      </dgm:t>
    </dgm:pt>
    <dgm:pt modelId="{BA7B743D-2112-4473-968D-8535A4BDD8D0}" type="sibTrans" cxnId="{B4CDA182-1F39-4F9A-B128-B3D54747E31D}">
      <dgm:prSet/>
      <dgm:spPr/>
      <dgm:t>
        <a:bodyPr/>
        <a:lstStyle/>
        <a:p>
          <a:endParaRPr lang="en-US"/>
        </a:p>
      </dgm:t>
    </dgm:pt>
    <dgm:pt modelId="{2781F077-581D-466D-B11A-5D76E466C708}">
      <dgm:prSet/>
      <dgm:spPr/>
      <dgm:t>
        <a:bodyPr/>
        <a:lstStyle/>
        <a:p>
          <a:r>
            <a:rPr lang="en-US" b="1" dirty="0">
              <a:solidFill>
                <a:schemeClr val="tx1"/>
              </a:solidFill>
            </a:rPr>
            <a:t>7. Incident Response Plan</a:t>
          </a:r>
          <a:endParaRPr lang="en-US" dirty="0">
            <a:solidFill>
              <a:schemeClr val="tx1"/>
            </a:solidFill>
          </a:endParaRPr>
        </a:p>
      </dgm:t>
    </dgm:pt>
    <dgm:pt modelId="{9284586D-213B-4959-9B48-050BD360898E}" type="parTrans" cxnId="{BC6B52AF-1DB6-421E-A973-21E39C1912E0}">
      <dgm:prSet/>
      <dgm:spPr/>
      <dgm:t>
        <a:bodyPr/>
        <a:lstStyle/>
        <a:p>
          <a:endParaRPr lang="en-US"/>
        </a:p>
      </dgm:t>
    </dgm:pt>
    <dgm:pt modelId="{E52B36CE-2298-4553-85BA-BED35DB650E5}" type="sibTrans" cxnId="{BC6B52AF-1DB6-421E-A973-21E39C1912E0}">
      <dgm:prSet/>
      <dgm:spPr/>
      <dgm:t>
        <a:bodyPr/>
        <a:lstStyle/>
        <a:p>
          <a:endParaRPr lang="en-US"/>
        </a:p>
      </dgm:t>
    </dgm:pt>
    <dgm:pt modelId="{1C324CAE-DABF-4AE1-A7FA-311438729A54}">
      <dgm:prSet/>
      <dgm:spPr/>
      <dgm:t>
        <a:bodyPr/>
        <a:lstStyle/>
        <a:p>
          <a:r>
            <a:rPr lang="en-US"/>
            <a:t>Develop and maintain an incident response plan specifically for deployment-related infections, including procedures for containment, eradication, and recovery.</a:t>
          </a:r>
        </a:p>
      </dgm:t>
    </dgm:pt>
    <dgm:pt modelId="{A8B2F4CF-226E-4FA4-931D-2DC0ECA6D944}" type="parTrans" cxnId="{2C5A4629-BC12-4DE5-9A8A-9DB6EB2FDF79}">
      <dgm:prSet/>
      <dgm:spPr/>
      <dgm:t>
        <a:bodyPr/>
        <a:lstStyle/>
        <a:p>
          <a:endParaRPr lang="en-US"/>
        </a:p>
      </dgm:t>
    </dgm:pt>
    <dgm:pt modelId="{E96217EC-1F9F-429C-ADBC-86FFFD9B8383}" type="sibTrans" cxnId="{2C5A4629-BC12-4DE5-9A8A-9DB6EB2FDF79}">
      <dgm:prSet/>
      <dgm:spPr/>
      <dgm:t>
        <a:bodyPr/>
        <a:lstStyle/>
        <a:p>
          <a:endParaRPr lang="en-US"/>
        </a:p>
      </dgm:t>
    </dgm:pt>
    <dgm:pt modelId="{20030F3B-98D2-4A2B-8079-3CBA6E1AFED4}" type="pres">
      <dgm:prSet presAssocID="{46D2DF5D-3BC3-4764-8E8D-CB447A2A4F6A}" presName="diagram" presStyleCnt="0">
        <dgm:presLayoutVars>
          <dgm:dir/>
          <dgm:resizeHandles val="exact"/>
        </dgm:presLayoutVars>
      </dgm:prSet>
      <dgm:spPr/>
    </dgm:pt>
    <dgm:pt modelId="{B9A2CB90-8847-4BAF-B05D-3A108DA1E6F6}" type="pres">
      <dgm:prSet presAssocID="{AFB43ECC-BB01-485B-B5F2-B3E691B1A5AB}" presName="node" presStyleLbl="node1" presStyleIdx="0" presStyleCnt="3">
        <dgm:presLayoutVars>
          <dgm:bulletEnabled val="1"/>
        </dgm:presLayoutVars>
      </dgm:prSet>
      <dgm:spPr/>
    </dgm:pt>
    <dgm:pt modelId="{222DA74F-BDF8-4055-B9C0-F8725D0755EC}" type="pres">
      <dgm:prSet presAssocID="{2FFDBE45-21AC-4949-B15B-53E4056304C3}" presName="sibTrans" presStyleCnt="0"/>
      <dgm:spPr/>
    </dgm:pt>
    <dgm:pt modelId="{2AA21ADA-BEB7-49FF-9904-A9BEF86AB347}" type="pres">
      <dgm:prSet presAssocID="{D7A6CB24-9840-42A4-AC94-E8B4B0B5CE70}" presName="node" presStyleLbl="node1" presStyleIdx="1" presStyleCnt="3">
        <dgm:presLayoutVars>
          <dgm:bulletEnabled val="1"/>
        </dgm:presLayoutVars>
      </dgm:prSet>
      <dgm:spPr/>
    </dgm:pt>
    <dgm:pt modelId="{B803C8ED-E6FA-4F23-B4CB-42BF805A760A}" type="pres">
      <dgm:prSet presAssocID="{8FED06F4-9166-491B-817F-A8F5D2D7C81F}" presName="sibTrans" presStyleCnt="0"/>
      <dgm:spPr/>
    </dgm:pt>
    <dgm:pt modelId="{AD9895A6-5589-4E3B-A6A3-9E8D81E0DB37}" type="pres">
      <dgm:prSet presAssocID="{2781F077-581D-466D-B11A-5D76E466C708}" presName="node" presStyleLbl="node1" presStyleIdx="2" presStyleCnt="3">
        <dgm:presLayoutVars>
          <dgm:bulletEnabled val="1"/>
        </dgm:presLayoutVars>
      </dgm:prSet>
      <dgm:spPr/>
    </dgm:pt>
  </dgm:ptLst>
  <dgm:cxnLst>
    <dgm:cxn modelId="{E8AF2E17-E63F-4C1A-8520-D472A62BAB3E}" type="presOf" srcId="{46D2DF5D-3BC3-4764-8E8D-CB447A2A4F6A}" destId="{20030F3B-98D2-4A2B-8079-3CBA6E1AFED4}" srcOrd="0" destOrd="0" presId="urn:microsoft.com/office/officeart/2005/8/layout/default"/>
    <dgm:cxn modelId="{08832F1F-7B2C-4DBF-91C1-88D9C590801F}" type="presOf" srcId="{D7A6CB24-9840-42A4-AC94-E8B4B0B5CE70}" destId="{2AA21ADA-BEB7-49FF-9904-A9BEF86AB347}" srcOrd="0" destOrd="0" presId="urn:microsoft.com/office/officeart/2005/8/layout/default"/>
    <dgm:cxn modelId="{2C5A4629-BC12-4DE5-9A8A-9DB6EB2FDF79}" srcId="{2781F077-581D-466D-B11A-5D76E466C708}" destId="{1C324CAE-DABF-4AE1-A7FA-311438729A54}" srcOrd="0" destOrd="0" parTransId="{A8B2F4CF-226E-4FA4-931D-2DC0ECA6D944}" sibTransId="{E96217EC-1F9F-429C-ADBC-86FFFD9B8383}"/>
    <dgm:cxn modelId="{FD7C5129-76D1-4559-A2B1-00CF5E737181}" srcId="{46D2DF5D-3BC3-4764-8E8D-CB447A2A4F6A}" destId="{D7A6CB24-9840-42A4-AC94-E8B4B0B5CE70}" srcOrd="1" destOrd="0" parTransId="{E3C65891-F77C-43CD-963C-E85A7CF0ADDE}" sibTransId="{8FED06F4-9166-491B-817F-A8F5D2D7C81F}"/>
    <dgm:cxn modelId="{37C8545B-0CCD-43BE-B42E-45A90C181B2F}" type="presOf" srcId="{AFB43ECC-BB01-485B-B5F2-B3E691B1A5AB}" destId="{B9A2CB90-8847-4BAF-B05D-3A108DA1E6F6}" srcOrd="0" destOrd="0" presId="urn:microsoft.com/office/officeart/2005/8/layout/default"/>
    <dgm:cxn modelId="{D51AF34C-58E5-4288-B91B-3DC150B067BE}" type="presOf" srcId="{2781F077-581D-466D-B11A-5D76E466C708}" destId="{AD9895A6-5589-4E3B-A6A3-9E8D81E0DB37}" srcOrd="0" destOrd="0" presId="urn:microsoft.com/office/officeart/2005/8/layout/default"/>
    <dgm:cxn modelId="{C9CCC574-2EE4-4058-B6A8-6887E8AD6251}" type="presOf" srcId="{1C324CAE-DABF-4AE1-A7FA-311438729A54}" destId="{AD9895A6-5589-4E3B-A6A3-9E8D81E0DB37}" srcOrd="0" destOrd="1" presId="urn:microsoft.com/office/officeart/2005/8/layout/default"/>
    <dgm:cxn modelId="{76478F77-1104-44FC-BD71-49EEAEA50081}" srcId="{46D2DF5D-3BC3-4764-8E8D-CB447A2A4F6A}" destId="{AFB43ECC-BB01-485B-B5F2-B3E691B1A5AB}" srcOrd="0" destOrd="0" parTransId="{452B4C68-15BE-4636-A452-11F54ED1C0C8}" sibTransId="{2FFDBE45-21AC-4949-B15B-53E4056304C3}"/>
    <dgm:cxn modelId="{B4CDA182-1F39-4F9A-B128-B3D54747E31D}" srcId="{D7A6CB24-9840-42A4-AC94-E8B4B0B5CE70}" destId="{C4853D0A-1D19-4C9E-B414-84394114E7A5}" srcOrd="0" destOrd="0" parTransId="{7EBF47FC-5B60-4D85-A0B3-B47D9F532A0D}" sibTransId="{BA7B743D-2112-4473-968D-8535A4BDD8D0}"/>
    <dgm:cxn modelId="{ADA2F09D-E35B-4DDB-9373-B5CCFD9E8A42}" srcId="{AFB43ECC-BB01-485B-B5F2-B3E691B1A5AB}" destId="{D4F7FA3C-2219-43C7-9D1F-B32972BB5C9E}" srcOrd="0" destOrd="0" parTransId="{AAA0E838-E0B2-4C4D-939A-220CAAE9A514}" sibTransId="{ECDB47A3-DFD4-4D79-9A77-B4B86E2EAC3A}"/>
    <dgm:cxn modelId="{4EC2DFA7-65DA-432B-981F-7DDD1EB8BF74}" type="presOf" srcId="{D4F7FA3C-2219-43C7-9D1F-B32972BB5C9E}" destId="{B9A2CB90-8847-4BAF-B05D-3A108DA1E6F6}" srcOrd="0" destOrd="1" presId="urn:microsoft.com/office/officeart/2005/8/layout/default"/>
    <dgm:cxn modelId="{92B8F9AA-5194-4D5E-AE6F-F6BD41AB455A}" type="presOf" srcId="{C4853D0A-1D19-4C9E-B414-84394114E7A5}" destId="{2AA21ADA-BEB7-49FF-9904-A9BEF86AB347}" srcOrd="0" destOrd="1" presId="urn:microsoft.com/office/officeart/2005/8/layout/default"/>
    <dgm:cxn modelId="{BC6B52AF-1DB6-421E-A973-21E39C1912E0}" srcId="{46D2DF5D-3BC3-4764-8E8D-CB447A2A4F6A}" destId="{2781F077-581D-466D-B11A-5D76E466C708}" srcOrd="2" destOrd="0" parTransId="{9284586D-213B-4959-9B48-050BD360898E}" sibTransId="{E52B36CE-2298-4553-85BA-BED35DB650E5}"/>
    <dgm:cxn modelId="{102483B8-1E03-4A74-8813-2D8717FCA24E}" type="presParOf" srcId="{20030F3B-98D2-4A2B-8079-3CBA6E1AFED4}" destId="{B9A2CB90-8847-4BAF-B05D-3A108DA1E6F6}" srcOrd="0" destOrd="0" presId="urn:microsoft.com/office/officeart/2005/8/layout/default"/>
    <dgm:cxn modelId="{BA2D3A3D-F116-42DD-82E2-F3DD2492FE3C}" type="presParOf" srcId="{20030F3B-98D2-4A2B-8079-3CBA6E1AFED4}" destId="{222DA74F-BDF8-4055-B9C0-F8725D0755EC}" srcOrd="1" destOrd="0" presId="urn:microsoft.com/office/officeart/2005/8/layout/default"/>
    <dgm:cxn modelId="{8FA0AB4E-D3B3-42EA-B0B4-1FDDEF216AB7}" type="presParOf" srcId="{20030F3B-98D2-4A2B-8079-3CBA6E1AFED4}" destId="{2AA21ADA-BEB7-49FF-9904-A9BEF86AB347}" srcOrd="2" destOrd="0" presId="urn:microsoft.com/office/officeart/2005/8/layout/default"/>
    <dgm:cxn modelId="{7584972F-24EF-4913-A0D4-5247BCFA6EAB}" type="presParOf" srcId="{20030F3B-98D2-4A2B-8079-3CBA6E1AFED4}" destId="{B803C8ED-E6FA-4F23-B4CB-42BF805A760A}" srcOrd="3" destOrd="0" presId="urn:microsoft.com/office/officeart/2005/8/layout/default"/>
    <dgm:cxn modelId="{D169010F-31F7-4CBD-8337-D4A419E4F9DE}" type="presParOf" srcId="{20030F3B-98D2-4A2B-8079-3CBA6E1AFED4}" destId="{AD9895A6-5589-4E3B-A6A3-9E8D81E0DB3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topics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3">
                  <a:lumMod val="40000"/>
                  <a:lumOff val="60000"/>
                </a:schemeClr>
              </a:solidFill>
              <a:highlight>
                <a:srgbClr val="000000"/>
              </a:highlight>
            </a:rPr>
            <a:t>Attacks that target individuals</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4"/>
              </a:solidFill>
            </a:rPr>
            <a:t>What to do if  your laptop/phone gets malware</a:t>
          </a: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56DE4ABE-D957-4CA9-BA69-2D950197ABDC}">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1"/>
              </a:solidFill>
            </a:rPr>
            <a:t>Securing mobile devices</a:t>
          </a:r>
        </a:p>
      </dgm:t>
    </dgm:pt>
    <dgm:pt modelId="{7FD8A1BB-A2DE-45E1-B68A-2B62D96AD9FE}" type="parTrans" cxnId="{CCADF095-11F9-49F3-89D5-9D242D99614A}">
      <dgm:prSet/>
      <dgm:spPr/>
      <dgm:t>
        <a:bodyPr/>
        <a:lstStyle/>
        <a:p>
          <a:endParaRPr lang="en-US"/>
        </a:p>
      </dgm:t>
    </dgm:pt>
    <dgm:pt modelId="{C3BE2E78-6A7C-4485-BEE0-936B4390BAFB}" type="sibTrans" cxnId="{CCADF095-11F9-49F3-89D5-9D242D99614A}">
      <dgm:prSet/>
      <dgm:spPr/>
      <dgm:t>
        <a:bodyPr/>
        <a:lstStyle/>
        <a:p>
          <a:endParaRPr lang="en-US"/>
        </a:p>
      </dgm:t>
    </dgm:pt>
    <dgm:pt modelId="{6760AED1-BB2C-4D8A-A5AA-5542F6599BA2}">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2"/>
              </a:solidFill>
            </a:rPr>
            <a:t>Securing laptop devices</a:t>
          </a:r>
        </a:p>
      </dgm:t>
    </dgm:pt>
    <dgm:pt modelId="{9486890A-DC15-4184-A3A4-CC19E548E0F6}" type="parTrans" cxnId="{013CEB95-0CD5-475A-B1B6-6187123EDA77}">
      <dgm:prSet/>
      <dgm:spPr/>
      <dgm:t>
        <a:bodyPr/>
        <a:lstStyle/>
        <a:p>
          <a:endParaRPr lang="en-US"/>
        </a:p>
      </dgm:t>
    </dgm:pt>
    <dgm:pt modelId="{AE73E82E-D2E7-408B-A68A-0DE3E5445615}" type="sibTrans" cxnId="{013CEB95-0CD5-475A-B1B6-6187123EDA77}">
      <dgm:prSet/>
      <dgm:spPr/>
      <dgm:t>
        <a:bodyPr/>
        <a:lstStyle/>
        <a:p>
          <a:endParaRPr lang="en-US"/>
        </a:p>
      </dgm:t>
    </dgm:pt>
    <dgm:pt modelId="{46DC46BD-755D-46C0-B4A8-B40515167233}">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6"/>
              </a:solidFill>
            </a:rPr>
            <a:t>How AI/ML can help in cybersecurity</a:t>
          </a:r>
        </a:p>
      </dgm:t>
    </dgm:pt>
    <dgm:pt modelId="{2AE26D09-F6DE-43D9-8997-FEAA9B553328}" type="parTrans" cxnId="{4E69BD32-FFD0-4098-927F-CC2162AC74D6}">
      <dgm:prSet/>
      <dgm:spPr/>
      <dgm:t>
        <a:bodyPr/>
        <a:lstStyle/>
        <a:p>
          <a:endParaRPr lang="en-US"/>
        </a:p>
      </dgm:t>
    </dgm:pt>
    <dgm:pt modelId="{9F8D941C-6AE5-4FB7-9B3C-6F1BDB009D65}" type="sibTrans" cxnId="{4E69BD32-FFD0-4098-927F-CC2162AC74D6}">
      <dgm:prSet/>
      <dgm:spPr/>
      <dgm:t>
        <a:bodyPr/>
        <a:lstStyle/>
        <a:p>
          <a:endParaRPr lang="en-US"/>
        </a:p>
      </dgm:t>
    </dgm:pt>
    <dgm:pt modelId="{AA8C14BD-F521-4517-A44E-2AECC6DD3F2E}">
      <dgm:prSet custT="1"/>
      <dgm:spPr>
        <a:noFill/>
        <a:ln>
          <a:noFill/>
        </a:ln>
      </dgm:spPr>
      <dgm:t>
        <a:bodyPr/>
        <a:lstStyle/>
        <a:p>
          <a:pPr>
            <a:buClr>
              <a:schemeClr val="accent2"/>
            </a:buClr>
            <a:buFont typeface="Wingdings" panose="05000000000000000000" pitchFamily="2" charset="2"/>
            <a:buNone/>
          </a:pPr>
          <a:endParaRPr lang="en-US" sz="2800" strike="sngStrike" dirty="0">
            <a:solidFill>
              <a:schemeClr val="accent6"/>
            </a:solidFill>
          </a:endParaRPr>
        </a:p>
      </dgm:t>
    </dgm:pt>
    <dgm:pt modelId="{DD49933E-FD43-4F86-AA53-E1793F63F9D8}" type="parTrans" cxnId="{F5530C43-B369-4242-9DA6-FD55DA6954B2}">
      <dgm:prSet/>
      <dgm:spPr/>
      <dgm:t>
        <a:bodyPr/>
        <a:lstStyle/>
        <a:p>
          <a:endParaRPr lang="en-US"/>
        </a:p>
      </dgm:t>
    </dgm:pt>
    <dgm:pt modelId="{CF32AE55-887A-423E-8EA4-5A5054B79C57}" type="sibTrans" cxnId="{F5530C43-B369-4242-9DA6-FD55DA6954B2}">
      <dgm:prSet/>
      <dgm:spPr/>
      <dgm:t>
        <a:bodyPr/>
        <a:lstStyle/>
        <a:p>
          <a:endParaRPr lang="en-US"/>
        </a:p>
      </dgm:t>
    </dgm:pt>
    <dgm:pt modelId="{D5185E0F-4761-4513-A125-88BCC80CC7D4}">
      <dgm:prSet custT="1"/>
      <dgm:spPr>
        <a:noFill/>
        <a:ln>
          <a:noFill/>
        </a:ln>
      </dgm:spPr>
      <dgm:t>
        <a:bodyPr/>
        <a:lstStyle/>
        <a:p>
          <a:pPr>
            <a:buClr>
              <a:schemeClr val="accent2"/>
            </a:buClr>
            <a:buFont typeface="Wingdings" panose="05000000000000000000" pitchFamily="2" charset="2"/>
            <a:buChar char="§"/>
          </a:pPr>
          <a:r>
            <a:rPr lang="en-US" sz="2800" strike="noStrike" dirty="0">
              <a:solidFill>
                <a:srgbClr val="00B050"/>
              </a:solidFill>
            </a:rPr>
            <a:t>EDR Solutions and technologies</a:t>
          </a:r>
        </a:p>
      </dgm:t>
    </dgm:pt>
    <dgm:pt modelId="{7E9D4400-6728-4D6E-B266-C98EAE769DEF}" type="parTrans" cxnId="{F8502B15-6BD3-4CE2-8671-621CA0407074}">
      <dgm:prSet/>
      <dgm:spPr/>
      <dgm:t>
        <a:bodyPr/>
        <a:lstStyle/>
        <a:p>
          <a:endParaRPr lang="en-US"/>
        </a:p>
      </dgm:t>
    </dgm:pt>
    <dgm:pt modelId="{F9BD6A17-BCAA-4BE1-B6B7-4FD234BCBC9D}" type="sibTrans" cxnId="{F8502B15-6BD3-4CE2-8671-621CA0407074}">
      <dgm:prSet/>
      <dgm:spPr/>
      <dgm:t>
        <a:bodyPr/>
        <a:lstStyle/>
        <a:p>
          <a:endParaRPr lang="en-US"/>
        </a:p>
      </dgm:t>
    </dgm:pt>
    <dgm:pt modelId="{3FF2FA2A-DC5C-4FCD-9F31-A31E5CA0E4B9}">
      <dgm:prSet custT="1"/>
      <dgm:spPr>
        <a:noFill/>
        <a:ln>
          <a:noFill/>
        </a:ln>
      </dgm:spPr>
      <dgm:t>
        <a:bodyPr/>
        <a:lstStyle/>
        <a:p>
          <a:pPr>
            <a:buClr>
              <a:schemeClr val="accent2"/>
            </a:buClr>
            <a:buFont typeface="Wingdings" panose="05000000000000000000" pitchFamily="2" charset="2"/>
            <a:buChar char="§"/>
          </a:pPr>
          <a:r>
            <a:rPr lang="en-US" sz="2800" strike="noStrike" dirty="0">
              <a:solidFill>
                <a:schemeClr val="bg1"/>
              </a:solidFill>
            </a:rPr>
            <a:t>Deployment mode infection</a:t>
          </a:r>
        </a:p>
      </dgm:t>
    </dgm:pt>
    <dgm:pt modelId="{A8EB19C0-E9B0-4509-A7BF-4D22319A1F73}" type="parTrans" cxnId="{47462E7A-40CE-4397-92CC-AB10D3CD843C}">
      <dgm:prSet/>
      <dgm:spPr/>
      <dgm:t>
        <a:bodyPr/>
        <a:lstStyle/>
        <a:p>
          <a:endParaRPr lang="en-US"/>
        </a:p>
      </dgm:t>
    </dgm:pt>
    <dgm:pt modelId="{560EB87C-A7EE-46B4-92A1-6C3A1D9D97D0}" type="sibTrans" cxnId="{47462E7A-40CE-4397-92CC-AB10D3CD843C}">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custLinFactNeighborX="60286" custLinFactNeighborY="1702">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F8502B15-6BD3-4CE2-8671-621CA0407074}" srcId="{7A49DF98-867D-48FD-8C6A-11619CC54E26}" destId="{D5185E0F-4761-4513-A125-88BCC80CC7D4}" srcOrd="5" destOrd="0" parTransId="{7E9D4400-6728-4D6E-B266-C98EAE769DEF}" sibTransId="{F9BD6A17-BCAA-4BE1-B6B7-4FD234BCBC9D}"/>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4E69BD32-FFD0-4098-927F-CC2162AC74D6}" srcId="{7A49DF98-867D-48FD-8C6A-11619CC54E26}" destId="{46DC46BD-755D-46C0-B4A8-B40515167233}" srcOrd="4" destOrd="0" parTransId="{2AE26D09-F6DE-43D9-8997-FEAA9B553328}" sibTransId="{9F8D941C-6AE5-4FB7-9B3C-6F1BDB009D65}"/>
    <dgm:cxn modelId="{2BD80934-CFBC-41C6-B29E-0E9DC15035B9}" type="presOf" srcId="{AA8C14BD-F521-4517-A44E-2AECC6DD3F2E}" destId="{A7174219-EC9E-4267-A04D-B18EE847387A}" srcOrd="0" destOrd="7" presId="urn:microsoft.com/office/officeart/2005/8/layout/list1"/>
    <dgm:cxn modelId="{E3260563-B6CF-47FF-800B-CD8A21DE7267}" type="presOf" srcId="{D5185E0F-4761-4513-A125-88BCC80CC7D4}" destId="{A7174219-EC9E-4267-A04D-B18EE847387A}" srcOrd="0" destOrd="5" presId="urn:microsoft.com/office/officeart/2005/8/layout/list1"/>
    <dgm:cxn modelId="{F5530C43-B369-4242-9DA6-FD55DA6954B2}" srcId="{7A49DF98-867D-48FD-8C6A-11619CC54E26}" destId="{AA8C14BD-F521-4517-A44E-2AECC6DD3F2E}" srcOrd="7" destOrd="0" parTransId="{DD49933E-FD43-4F86-AA53-E1793F63F9D8}" sibTransId="{CF32AE55-887A-423E-8EA4-5A5054B79C57}"/>
    <dgm:cxn modelId="{66E3DE48-725D-475F-9EA2-D6E9F4ECA061}" type="presOf" srcId="{56DE4ABE-D957-4CA9-BA69-2D950197ABDC}" destId="{A7174219-EC9E-4267-A04D-B18EE847387A}" srcOrd="0" destOrd="2" presId="urn:microsoft.com/office/officeart/2005/8/layout/list1"/>
    <dgm:cxn modelId="{B6271E50-8393-4FE4-AE96-737D33A5046B}" type="presOf" srcId="{6760AED1-BB2C-4D8A-A5AA-5542F6599BA2}" destId="{A7174219-EC9E-4267-A04D-B18EE847387A}" srcOrd="0" destOrd="3" presId="urn:microsoft.com/office/officeart/2005/8/layout/list1"/>
    <dgm:cxn modelId="{47462E7A-40CE-4397-92CC-AB10D3CD843C}" srcId="{7A49DF98-867D-48FD-8C6A-11619CC54E26}" destId="{3FF2FA2A-DC5C-4FCD-9F31-A31E5CA0E4B9}" srcOrd="6" destOrd="0" parTransId="{A8EB19C0-E9B0-4509-A7BF-4D22319A1F73}" sibTransId="{560EB87C-A7EE-46B4-92A1-6C3A1D9D97D0}"/>
    <dgm:cxn modelId="{013CEB95-0CD5-475A-B1B6-6187123EDA77}" srcId="{7A49DF98-867D-48FD-8C6A-11619CC54E26}" destId="{6760AED1-BB2C-4D8A-A5AA-5542F6599BA2}" srcOrd="3" destOrd="0" parTransId="{9486890A-DC15-4184-A3A4-CC19E548E0F6}" sibTransId="{AE73E82E-D2E7-408B-A68A-0DE3E5445615}"/>
    <dgm:cxn modelId="{CCADF095-11F9-49F3-89D5-9D242D99614A}" srcId="{7A49DF98-867D-48FD-8C6A-11619CC54E26}" destId="{56DE4ABE-D957-4CA9-BA69-2D950197ABDC}" srcOrd="2" destOrd="0" parTransId="{7FD8A1BB-A2DE-45E1-B68A-2B62D96AD9FE}" sibTransId="{C3BE2E78-6A7C-4485-BEE0-936B4390BAFB}"/>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FBC8FBBA-6690-4EAE-A17B-18B29FB14241}" type="presOf" srcId="{46DC46BD-755D-46C0-B4A8-B40515167233}" destId="{A7174219-EC9E-4267-A04D-B18EE847387A}" srcOrd="0" destOrd="4"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1EC855D4-9949-4C99-AE73-64CD4259AB6C}" type="presOf" srcId="{2904A716-59B7-4104-AC29-2F533F57D625}" destId="{A7174219-EC9E-4267-A04D-B18EE847387A}" srcOrd="0" destOrd="1" presId="urn:microsoft.com/office/officeart/2005/8/layout/list1"/>
    <dgm:cxn modelId="{82F4C5DD-FF97-4380-B527-509E303C333E}" type="presOf" srcId="{3FF2FA2A-DC5C-4FCD-9F31-A31E5CA0E4B9}" destId="{A7174219-EC9E-4267-A04D-B18EE847387A}" srcOrd="0" destOrd="6" presId="urn:microsoft.com/office/officeart/2005/8/layout/list1"/>
    <dgm:cxn modelId="{769AC2E0-480D-41AB-BE4C-F01603F65A64}" srcId="{7A49DF98-867D-48FD-8C6A-11619CC54E26}" destId="{2904A716-59B7-4104-AC29-2F533F57D625}" srcOrd="1" destOrd="0" parTransId="{9B32CB96-1CE6-4CA6-98D9-C2203F6FCB19}" sibTransId="{14A70495-26CC-4CC9-BF87-1FC52EE50B35}"/>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6FC941-65A3-4919-9BEA-BB3D7219C1CA}" type="doc">
      <dgm:prSet loTypeId="urn:microsoft.com/office/officeart/2005/8/layout/vProcess5" loCatId="process" qsTypeId="urn:microsoft.com/office/officeart/2005/8/quickstyle/simple5" qsCatId="simple" csTypeId="urn:microsoft.com/office/officeart/2005/8/colors/accent3_2" csCatId="accent3" phldr="1"/>
      <dgm:spPr/>
      <dgm:t>
        <a:bodyPr/>
        <a:lstStyle/>
        <a:p>
          <a:endParaRPr lang="en-US"/>
        </a:p>
      </dgm:t>
    </dgm:pt>
    <dgm:pt modelId="{0E4982B8-4398-468B-AFDE-6B0088A46070}">
      <dgm:prSet custT="1"/>
      <dgm:spPr/>
      <dgm:t>
        <a:bodyPr/>
        <a:lstStyle/>
        <a:p>
          <a:r>
            <a:rPr lang="en-US" sz="1800" b="1">
              <a:solidFill>
                <a:schemeClr val="tx1"/>
              </a:solidFill>
            </a:rPr>
            <a:t>Continuous Monitoring</a:t>
          </a:r>
          <a:r>
            <a:rPr lang="en-US" sz="1800">
              <a:solidFill>
                <a:schemeClr val="tx1"/>
              </a:solidFill>
            </a:rPr>
            <a:t>: </a:t>
          </a:r>
          <a:r>
            <a:rPr lang="en-US" sz="1300"/>
            <a:t>They provide 24/7 monitoring and real-time visibility into endpoint activities, which is essential for identifying and mitigating threats quickly.</a:t>
          </a:r>
          <a:endParaRPr lang="en-US" sz="1300" dirty="0"/>
        </a:p>
      </dgm:t>
    </dgm:pt>
    <dgm:pt modelId="{C5D47065-821C-4E88-A90E-C212CDB3589E}" type="parTrans" cxnId="{1B98DAB7-68AD-4FBF-94E0-B3FE56261594}">
      <dgm:prSet/>
      <dgm:spPr/>
      <dgm:t>
        <a:bodyPr/>
        <a:lstStyle/>
        <a:p>
          <a:endParaRPr lang="en-US"/>
        </a:p>
      </dgm:t>
    </dgm:pt>
    <dgm:pt modelId="{B4C412F8-BB2B-4001-B058-42495716014D}" type="sibTrans" cxnId="{1B98DAB7-68AD-4FBF-94E0-B3FE56261594}">
      <dgm:prSet/>
      <dgm:spPr/>
      <dgm:t>
        <a:bodyPr/>
        <a:lstStyle/>
        <a:p>
          <a:endParaRPr lang="en-US"/>
        </a:p>
      </dgm:t>
    </dgm:pt>
    <dgm:pt modelId="{E21C7749-08F8-435F-B802-57212F684934}">
      <dgm:prSet custT="1"/>
      <dgm:spPr/>
      <dgm:t>
        <a:bodyPr/>
        <a:lstStyle/>
        <a:p>
          <a:r>
            <a:rPr lang="en-US" sz="1600" b="1" dirty="0">
              <a:solidFill>
                <a:schemeClr val="tx1"/>
              </a:solidFill>
            </a:rPr>
            <a:t>Threat Detection</a:t>
          </a:r>
          <a:r>
            <a:rPr lang="en-US" sz="1600" dirty="0">
              <a:solidFill>
                <a:schemeClr val="tx1"/>
              </a:solidFill>
            </a:rPr>
            <a:t>: </a:t>
          </a:r>
          <a:r>
            <a:rPr lang="en-US" sz="1300" dirty="0"/>
            <a:t>EDR tools use advanced techniques like behavioral analysis, machine learning, and threat intelligence to detect sophisticated and hidden threats that traditional antivirus solutions might miss.</a:t>
          </a:r>
        </a:p>
      </dgm:t>
    </dgm:pt>
    <dgm:pt modelId="{ADFAFC08-974C-4F8F-8FA5-BB8D3DFE1611}" type="parTrans" cxnId="{34765142-6FDA-406C-A9A3-F0CEBBF24ED6}">
      <dgm:prSet/>
      <dgm:spPr/>
      <dgm:t>
        <a:bodyPr/>
        <a:lstStyle/>
        <a:p>
          <a:endParaRPr lang="en-US"/>
        </a:p>
      </dgm:t>
    </dgm:pt>
    <dgm:pt modelId="{43A2C3CB-901C-4559-8D55-F0FDB40B0CCC}" type="sibTrans" cxnId="{34765142-6FDA-406C-A9A3-F0CEBBF24ED6}">
      <dgm:prSet/>
      <dgm:spPr/>
      <dgm:t>
        <a:bodyPr/>
        <a:lstStyle/>
        <a:p>
          <a:endParaRPr lang="en-US"/>
        </a:p>
      </dgm:t>
    </dgm:pt>
    <dgm:pt modelId="{61559B37-4CD0-4304-86BC-A9E0D702F7FE}">
      <dgm:prSet custT="1"/>
      <dgm:spPr/>
      <dgm:t>
        <a:bodyPr/>
        <a:lstStyle/>
        <a:p>
          <a:r>
            <a:rPr lang="en-US" sz="1800" b="1">
              <a:solidFill>
                <a:schemeClr val="tx1"/>
              </a:solidFill>
            </a:rPr>
            <a:t>Incident Response</a:t>
          </a:r>
          <a:r>
            <a:rPr lang="en-US" sz="1800">
              <a:solidFill>
                <a:schemeClr val="tx1"/>
              </a:solidFill>
            </a:rPr>
            <a:t>: </a:t>
          </a:r>
          <a:r>
            <a:rPr lang="en-US" sz="1300"/>
            <a:t>They enable quick investigation and remediation of security incidents, helping to minimize the impact of a breach.</a:t>
          </a:r>
          <a:endParaRPr lang="en-US" sz="1300" dirty="0"/>
        </a:p>
      </dgm:t>
    </dgm:pt>
    <dgm:pt modelId="{96731224-63CA-4EEA-83EA-A14FD5B9C86A}" type="parTrans" cxnId="{193FE094-2D97-4343-8E16-6C7F3CD42B8F}">
      <dgm:prSet/>
      <dgm:spPr/>
      <dgm:t>
        <a:bodyPr/>
        <a:lstStyle/>
        <a:p>
          <a:endParaRPr lang="en-US"/>
        </a:p>
      </dgm:t>
    </dgm:pt>
    <dgm:pt modelId="{72F08F46-A0F4-4817-A767-DCADC59AA731}" type="sibTrans" cxnId="{193FE094-2D97-4343-8E16-6C7F3CD42B8F}">
      <dgm:prSet/>
      <dgm:spPr/>
      <dgm:t>
        <a:bodyPr/>
        <a:lstStyle/>
        <a:p>
          <a:endParaRPr lang="en-US"/>
        </a:p>
      </dgm:t>
    </dgm:pt>
    <dgm:pt modelId="{D88F1786-FDA1-47C3-8EFF-BEE05E8BE5AF}">
      <dgm:prSet custT="1"/>
      <dgm:spPr/>
      <dgm:t>
        <a:bodyPr/>
        <a:lstStyle/>
        <a:p>
          <a:r>
            <a:rPr lang="en-US" sz="1800" b="1">
              <a:solidFill>
                <a:schemeClr val="tx1"/>
              </a:solidFill>
            </a:rPr>
            <a:t>Forensics and Analysis</a:t>
          </a:r>
          <a:r>
            <a:rPr lang="en-US" sz="1800">
              <a:solidFill>
                <a:schemeClr val="tx1"/>
              </a:solidFill>
            </a:rPr>
            <a:t>: </a:t>
          </a:r>
          <a:r>
            <a:rPr lang="en-US" sz="1300"/>
            <a:t>EDR solutions collect detailed data that can be used for post-incident forensics to understand the attack vectors and methods used by adversaries.</a:t>
          </a:r>
          <a:endParaRPr lang="en-US" sz="1300" dirty="0"/>
        </a:p>
      </dgm:t>
    </dgm:pt>
    <dgm:pt modelId="{70B267DB-516A-45DF-9ED1-15E1FA9F0C02}" type="parTrans" cxnId="{55CE7C35-C208-4B12-83B8-99D96BCACEBD}">
      <dgm:prSet/>
      <dgm:spPr/>
      <dgm:t>
        <a:bodyPr/>
        <a:lstStyle/>
        <a:p>
          <a:endParaRPr lang="en-US"/>
        </a:p>
      </dgm:t>
    </dgm:pt>
    <dgm:pt modelId="{C4688812-E191-4358-91DD-F72DFD9DD7F0}" type="sibTrans" cxnId="{55CE7C35-C208-4B12-83B8-99D96BCACEBD}">
      <dgm:prSet/>
      <dgm:spPr/>
      <dgm:t>
        <a:bodyPr/>
        <a:lstStyle/>
        <a:p>
          <a:endParaRPr lang="en-US"/>
        </a:p>
      </dgm:t>
    </dgm:pt>
    <dgm:pt modelId="{87BA1FE0-2C89-4DAC-9446-CDE4A233ACFB}">
      <dgm:prSet custT="1"/>
      <dgm:spPr/>
      <dgm:t>
        <a:bodyPr/>
        <a:lstStyle/>
        <a:p>
          <a:r>
            <a:rPr lang="en-US" sz="1800" b="1">
              <a:solidFill>
                <a:schemeClr val="tx1"/>
              </a:solidFill>
            </a:rPr>
            <a:t>Automated Response</a:t>
          </a:r>
          <a:r>
            <a:rPr lang="en-US" sz="1800">
              <a:solidFill>
                <a:schemeClr val="tx1"/>
              </a:solidFill>
            </a:rPr>
            <a:t>: </a:t>
          </a:r>
          <a:r>
            <a:rPr lang="en-US" sz="1400"/>
            <a:t>Many EDR tools offer automated response capabilities to quickly contain threats and reduce the time to remediation.</a:t>
          </a:r>
          <a:endParaRPr lang="en-US" sz="1400" dirty="0"/>
        </a:p>
      </dgm:t>
    </dgm:pt>
    <dgm:pt modelId="{A2CE6C70-366F-4F2A-9149-AA18A8AA6BE9}" type="parTrans" cxnId="{4AE7B524-D672-4A3A-8782-49EEE6A494DD}">
      <dgm:prSet/>
      <dgm:spPr/>
      <dgm:t>
        <a:bodyPr/>
        <a:lstStyle/>
        <a:p>
          <a:endParaRPr lang="en-US"/>
        </a:p>
      </dgm:t>
    </dgm:pt>
    <dgm:pt modelId="{97A7C8F3-0DA7-406B-8600-C3A4CD66E5C8}" type="sibTrans" cxnId="{4AE7B524-D672-4A3A-8782-49EEE6A494DD}">
      <dgm:prSet/>
      <dgm:spPr/>
      <dgm:t>
        <a:bodyPr/>
        <a:lstStyle/>
        <a:p>
          <a:endParaRPr lang="en-US"/>
        </a:p>
      </dgm:t>
    </dgm:pt>
    <dgm:pt modelId="{8436A8ED-27DD-4176-BEAC-82D872CD4595}" type="pres">
      <dgm:prSet presAssocID="{C66FC941-65A3-4919-9BEA-BB3D7219C1CA}" presName="outerComposite" presStyleCnt="0">
        <dgm:presLayoutVars>
          <dgm:chMax val="5"/>
          <dgm:dir/>
          <dgm:resizeHandles val="exact"/>
        </dgm:presLayoutVars>
      </dgm:prSet>
      <dgm:spPr/>
    </dgm:pt>
    <dgm:pt modelId="{46390DF6-40D4-4838-9F3F-FDF9A42325C3}" type="pres">
      <dgm:prSet presAssocID="{C66FC941-65A3-4919-9BEA-BB3D7219C1CA}" presName="dummyMaxCanvas" presStyleCnt="0">
        <dgm:presLayoutVars/>
      </dgm:prSet>
      <dgm:spPr/>
    </dgm:pt>
    <dgm:pt modelId="{34D0B14D-AB61-4D40-8650-4EFEAB946531}" type="pres">
      <dgm:prSet presAssocID="{C66FC941-65A3-4919-9BEA-BB3D7219C1CA}" presName="FiveNodes_1" presStyleLbl="node1" presStyleIdx="0" presStyleCnt="5">
        <dgm:presLayoutVars>
          <dgm:bulletEnabled val="1"/>
        </dgm:presLayoutVars>
      </dgm:prSet>
      <dgm:spPr/>
    </dgm:pt>
    <dgm:pt modelId="{83876650-0070-4AD5-877A-1164F6D1D70E}" type="pres">
      <dgm:prSet presAssocID="{C66FC941-65A3-4919-9BEA-BB3D7219C1CA}" presName="FiveNodes_2" presStyleLbl="node1" presStyleIdx="1" presStyleCnt="5" custScaleY="114733">
        <dgm:presLayoutVars>
          <dgm:bulletEnabled val="1"/>
        </dgm:presLayoutVars>
      </dgm:prSet>
      <dgm:spPr/>
    </dgm:pt>
    <dgm:pt modelId="{2FE5ACD3-271B-4B95-AAE1-692F414A3517}" type="pres">
      <dgm:prSet presAssocID="{C66FC941-65A3-4919-9BEA-BB3D7219C1CA}" presName="FiveNodes_3" presStyleLbl="node1" presStyleIdx="2" presStyleCnt="5">
        <dgm:presLayoutVars>
          <dgm:bulletEnabled val="1"/>
        </dgm:presLayoutVars>
      </dgm:prSet>
      <dgm:spPr/>
    </dgm:pt>
    <dgm:pt modelId="{B15176D8-25DC-4E47-9292-F481266CFDA4}" type="pres">
      <dgm:prSet presAssocID="{C66FC941-65A3-4919-9BEA-BB3D7219C1CA}" presName="FiveNodes_4" presStyleLbl="node1" presStyleIdx="3" presStyleCnt="5">
        <dgm:presLayoutVars>
          <dgm:bulletEnabled val="1"/>
        </dgm:presLayoutVars>
      </dgm:prSet>
      <dgm:spPr/>
    </dgm:pt>
    <dgm:pt modelId="{9CC429CB-03D9-41C4-87F9-9201EF31596A}" type="pres">
      <dgm:prSet presAssocID="{C66FC941-65A3-4919-9BEA-BB3D7219C1CA}" presName="FiveNodes_5" presStyleLbl="node1" presStyleIdx="4" presStyleCnt="5">
        <dgm:presLayoutVars>
          <dgm:bulletEnabled val="1"/>
        </dgm:presLayoutVars>
      </dgm:prSet>
      <dgm:spPr/>
    </dgm:pt>
    <dgm:pt modelId="{2F33E842-DC38-46A7-8E1D-E1E79BE5D128}" type="pres">
      <dgm:prSet presAssocID="{C66FC941-65A3-4919-9BEA-BB3D7219C1CA}" presName="FiveConn_1-2" presStyleLbl="fgAccFollowNode1" presStyleIdx="0" presStyleCnt="4">
        <dgm:presLayoutVars>
          <dgm:bulletEnabled val="1"/>
        </dgm:presLayoutVars>
      </dgm:prSet>
      <dgm:spPr/>
    </dgm:pt>
    <dgm:pt modelId="{A84E212D-7F09-40A9-8987-B27B40A81015}" type="pres">
      <dgm:prSet presAssocID="{C66FC941-65A3-4919-9BEA-BB3D7219C1CA}" presName="FiveConn_2-3" presStyleLbl="fgAccFollowNode1" presStyleIdx="1" presStyleCnt="4">
        <dgm:presLayoutVars>
          <dgm:bulletEnabled val="1"/>
        </dgm:presLayoutVars>
      </dgm:prSet>
      <dgm:spPr/>
    </dgm:pt>
    <dgm:pt modelId="{40FD40F0-6543-4B3E-9C59-32BB8CC5ECC6}" type="pres">
      <dgm:prSet presAssocID="{C66FC941-65A3-4919-9BEA-BB3D7219C1CA}" presName="FiveConn_3-4" presStyleLbl="fgAccFollowNode1" presStyleIdx="2" presStyleCnt="4">
        <dgm:presLayoutVars>
          <dgm:bulletEnabled val="1"/>
        </dgm:presLayoutVars>
      </dgm:prSet>
      <dgm:spPr/>
    </dgm:pt>
    <dgm:pt modelId="{09088876-3F6F-408D-AA2A-D906C369D3A7}" type="pres">
      <dgm:prSet presAssocID="{C66FC941-65A3-4919-9BEA-BB3D7219C1CA}" presName="FiveConn_4-5" presStyleLbl="fgAccFollowNode1" presStyleIdx="3" presStyleCnt="4">
        <dgm:presLayoutVars>
          <dgm:bulletEnabled val="1"/>
        </dgm:presLayoutVars>
      </dgm:prSet>
      <dgm:spPr/>
    </dgm:pt>
    <dgm:pt modelId="{ED548186-4D69-44CF-98CA-C6864DEA0DE5}" type="pres">
      <dgm:prSet presAssocID="{C66FC941-65A3-4919-9BEA-BB3D7219C1CA}" presName="FiveNodes_1_text" presStyleLbl="node1" presStyleIdx="4" presStyleCnt="5">
        <dgm:presLayoutVars>
          <dgm:bulletEnabled val="1"/>
        </dgm:presLayoutVars>
      </dgm:prSet>
      <dgm:spPr/>
    </dgm:pt>
    <dgm:pt modelId="{D4B54B3E-9A3F-4B9E-9550-A5C4B0CA8578}" type="pres">
      <dgm:prSet presAssocID="{C66FC941-65A3-4919-9BEA-BB3D7219C1CA}" presName="FiveNodes_2_text" presStyleLbl="node1" presStyleIdx="4" presStyleCnt="5">
        <dgm:presLayoutVars>
          <dgm:bulletEnabled val="1"/>
        </dgm:presLayoutVars>
      </dgm:prSet>
      <dgm:spPr/>
    </dgm:pt>
    <dgm:pt modelId="{00E498FA-8808-4851-9ECA-0C131762AE2B}" type="pres">
      <dgm:prSet presAssocID="{C66FC941-65A3-4919-9BEA-BB3D7219C1CA}" presName="FiveNodes_3_text" presStyleLbl="node1" presStyleIdx="4" presStyleCnt="5">
        <dgm:presLayoutVars>
          <dgm:bulletEnabled val="1"/>
        </dgm:presLayoutVars>
      </dgm:prSet>
      <dgm:spPr/>
    </dgm:pt>
    <dgm:pt modelId="{7313DD5F-B09E-44E5-A1A6-4C192E8A6FEE}" type="pres">
      <dgm:prSet presAssocID="{C66FC941-65A3-4919-9BEA-BB3D7219C1CA}" presName="FiveNodes_4_text" presStyleLbl="node1" presStyleIdx="4" presStyleCnt="5">
        <dgm:presLayoutVars>
          <dgm:bulletEnabled val="1"/>
        </dgm:presLayoutVars>
      </dgm:prSet>
      <dgm:spPr/>
    </dgm:pt>
    <dgm:pt modelId="{CBE05BE4-9AAC-4D20-AB6B-83160F62CCD2}" type="pres">
      <dgm:prSet presAssocID="{C66FC941-65A3-4919-9BEA-BB3D7219C1CA}" presName="FiveNodes_5_text" presStyleLbl="node1" presStyleIdx="4" presStyleCnt="5">
        <dgm:presLayoutVars>
          <dgm:bulletEnabled val="1"/>
        </dgm:presLayoutVars>
      </dgm:prSet>
      <dgm:spPr/>
    </dgm:pt>
  </dgm:ptLst>
  <dgm:cxnLst>
    <dgm:cxn modelId="{5B673913-CC70-4939-A37E-F10CAEB57C66}" type="presOf" srcId="{0E4982B8-4398-468B-AFDE-6B0088A46070}" destId="{34D0B14D-AB61-4D40-8650-4EFEAB946531}" srcOrd="0" destOrd="0" presId="urn:microsoft.com/office/officeart/2005/8/layout/vProcess5"/>
    <dgm:cxn modelId="{E1986F14-CA55-48A9-AB39-94F8E284C1AD}" type="presOf" srcId="{43A2C3CB-901C-4559-8D55-F0FDB40B0CCC}" destId="{A84E212D-7F09-40A9-8987-B27B40A81015}" srcOrd="0" destOrd="0" presId="urn:microsoft.com/office/officeart/2005/8/layout/vProcess5"/>
    <dgm:cxn modelId="{A956291B-6334-4E7A-974A-0D1DFDC0E333}" type="presOf" srcId="{E21C7749-08F8-435F-B802-57212F684934}" destId="{D4B54B3E-9A3F-4B9E-9550-A5C4B0CA8578}" srcOrd="1" destOrd="0" presId="urn:microsoft.com/office/officeart/2005/8/layout/vProcess5"/>
    <dgm:cxn modelId="{1D599823-51E0-444A-8DA1-223E55E4A131}" type="presOf" srcId="{B4C412F8-BB2B-4001-B058-42495716014D}" destId="{2F33E842-DC38-46A7-8E1D-E1E79BE5D128}" srcOrd="0" destOrd="0" presId="urn:microsoft.com/office/officeart/2005/8/layout/vProcess5"/>
    <dgm:cxn modelId="{4AE7B524-D672-4A3A-8782-49EEE6A494DD}" srcId="{C66FC941-65A3-4919-9BEA-BB3D7219C1CA}" destId="{87BA1FE0-2C89-4DAC-9446-CDE4A233ACFB}" srcOrd="4" destOrd="0" parTransId="{A2CE6C70-366F-4F2A-9149-AA18A8AA6BE9}" sibTransId="{97A7C8F3-0DA7-406B-8600-C3A4CD66E5C8}"/>
    <dgm:cxn modelId="{A0EB902E-EAAE-4C98-8C61-9F8AFA7226CA}" type="presOf" srcId="{D88F1786-FDA1-47C3-8EFF-BEE05E8BE5AF}" destId="{7313DD5F-B09E-44E5-A1A6-4C192E8A6FEE}" srcOrd="1" destOrd="0" presId="urn:microsoft.com/office/officeart/2005/8/layout/vProcess5"/>
    <dgm:cxn modelId="{70AC5D35-D563-4FB1-B550-D473D7F5F14E}" type="presOf" srcId="{61559B37-4CD0-4304-86BC-A9E0D702F7FE}" destId="{00E498FA-8808-4851-9ECA-0C131762AE2B}" srcOrd="1" destOrd="0" presId="urn:microsoft.com/office/officeart/2005/8/layout/vProcess5"/>
    <dgm:cxn modelId="{55CE7C35-C208-4B12-83B8-99D96BCACEBD}" srcId="{C66FC941-65A3-4919-9BEA-BB3D7219C1CA}" destId="{D88F1786-FDA1-47C3-8EFF-BEE05E8BE5AF}" srcOrd="3" destOrd="0" parTransId="{70B267DB-516A-45DF-9ED1-15E1FA9F0C02}" sibTransId="{C4688812-E191-4358-91DD-F72DFD9DD7F0}"/>
    <dgm:cxn modelId="{DDACB836-908B-47F5-ACF1-50CC0F0E0A4E}" type="presOf" srcId="{D88F1786-FDA1-47C3-8EFF-BEE05E8BE5AF}" destId="{B15176D8-25DC-4E47-9292-F481266CFDA4}" srcOrd="0" destOrd="0" presId="urn:microsoft.com/office/officeart/2005/8/layout/vProcess5"/>
    <dgm:cxn modelId="{3E7B105E-5F3F-4F07-AD2C-E95A8520936D}" type="presOf" srcId="{0E4982B8-4398-468B-AFDE-6B0088A46070}" destId="{ED548186-4D69-44CF-98CA-C6864DEA0DE5}" srcOrd="1" destOrd="0" presId="urn:microsoft.com/office/officeart/2005/8/layout/vProcess5"/>
    <dgm:cxn modelId="{34765142-6FDA-406C-A9A3-F0CEBBF24ED6}" srcId="{C66FC941-65A3-4919-9BEA-BB3D7219C1CA}" destId="{E21C7749-08F8-435F-B802-57212F684934}" srcOrd="1" destOrd="0" parTransId="{ADFAFC08-974C-4F8F-8FA5-BB8D3DFE1611}" sibTransId="{43A2C3CB-901C-4559-8D55-F0FDB40B0CCC}"/>
    <dgm:cxn modelId="{8A933D50-1531-4551-956C-53DB4DE87FE5}" type="presOf" srcId="{C66FC941-65A3-4919-9BEA-BB3D7219C1CA}" destId="{8436A8ED-27DD-4176-BEAC-82D872CD4595}" srcOrd="0" destOrd="0" presId="urn:microsoft.com/office/officeart/2005/8/layout/vProcess5"/>
    <dgm:cxn modelId="{5D258673-ED90-40D4-AD6C-8B3819C47DF3}" type="presOf" srcId="{87BA1FE0-2C89-4DAC-9446-CDE4A233ACFB}" destId="{9CC429CB-03D9-41C4-87F9-9201EF31596A}" srcOrd="0" destOrd="0" presId="urn:microsoft.com/office/officeart/2005/8/layout/vProcess5"/>
    <dgm:cxn modelId="{943E9753-38B9-4754-81FD-E1F30DE0A0A3}" type="presOf" srcId="{C4688812-E191-4358-91DD-F72DFD9DD7F0}" destId="{09088876-3F6F-408D-AA2A-D906C369D3A7}" srcOrd="0" destOrd="0" presId="urn:microsoft.com/office/officeart/2005/8/layout/vProcess5"/>
    <dgm:cxn modelId="{88F8AD58-3081-4281-AC7B-FAFDEE8EB0BF}" type="presOf" srcId="{87BA1FE0-2C89-4DAC-9446-CDE4A233ACFB}" destId="{CBE05BE4-9AAC-4D20-AB6B-83160F62CCD2}" srcOrd="1" destOrd="0" presId="urn:microsoft.com/office/officeart/2005/8/layout/vProcess5"/>
    <dgm:cxn modelId="{193FE094-2D97-4343-8E16-6C7F3CD42B8F}" srcId="{C66FC941-65A3-4919-9BEA-BB3D7219C1CA}" destId="{61559B37-4CD0-4304-86BC-A9E0D702F7FE}" srcOrd="2" destOrd="0" parTransId="{96731224-63CA-4EEA-83EA-A14FD5B9C86A}" sibTransId="{72F08F46-A0F4-4817-A767-DCADC59AA731}"/>
    <dgm:cxn modelId="{5AB4D09D-792C-4272-A892-E30FF93A222C}" type="presOf" srcId="{61559B37-4CD0-4304-86BC-A9E0D702F7FE}" destId="{2FE5ACD3-271B-4B95-AAE1-692F414A3517}" srcOrd="0" destOrd="0" presId="urn:microsoft.com/office/officeart/2005/8/layout/vProcess5"/>
    <dgm:cxn modelId="{1B98DAB7-68AD-4FBF-94E0-B3FE56261594}" srcId="{C66FC941-65A3-4919-9BEA-BB3D7219C1CA}" destId="{0E4982B8-4398-468B-AFDE-6B0088A46070}" srcOrd="0" destOrd="0" parTransId="{C5D47065-821C-4E88-A90E-C212CDB3589E}" sibTransId="{B4C412F8-BB2B-4001-B058-42495716014D}"/>
    <dgm:cxn modelId="{E46A1FE8-A18A-4446-8F24-1FC2771DF2AF}" type="presOf" srcId="{E21C7749-08F8-435F-B802-57212F684934}" destId="{83876650-0070-4AD5-877A-1164F6D1D70E}" srcOrd="0" destOrd="0" presId="urn:microsoft.com/office/officeart/2005/8/layout/vProcess5"/>
    <dgm:cxn modelId="{3E307CFC-CC98-4503-A152-6ABD7DEFBCFB}" type="presOf" srcId="{72F08F46-A0F4-4817-A767-DCADC59AA731}" destId="{40FD40F0-6543-4B3E-9C59-32BB8CC5ECC6}" srcOrd="0" destOrd="0" presId="urn:microsoft.com/office/officeart/2005/8/layout/vProcess5"/>
    <dgm:cxn modelId="{45216BDB-EB0C-4FBA-B612-6D886DF35FB7}" type="presParOf" srcId="{8436A8ED-27DD-4176-BEAC-82D872CD4595}" destId="{46390DF6-40D4-4838-9F3F-FDF9A42325C3}" srcOrd="0" destOrd="0" presId="urn:microsoft.com/office/officeart/2005/8/layout/vProcess5"/>
    <dgm:cxn modelId="{26DA333D-A4E9-43A3-BEDB-BF36811362D1}" type="presParOf" srcId="{8436A8ED-27DD-4176-BEAC-82D872CD4595}" destId="{34D0B14D-AB61-4D40-8650-4EFEAB946531}" srcOrd="1" destOrd="0" presId="urn:microsoft.com/office/officeart/2005/8/layout/vProcess5"/>
    <dgm:cxn modelId="{F8FD7182-193E-4064-9E98-B405DE5D48F2}" type="presParOf" srcId="{8436A8ED-27DD-4176-BEAC-82D872CD4595}" destId="{83876650-0070-4AD5-877A-1164F6D1D70E}" srcOrd="2" destOrd="0" presId="urn:microsoft.com/office/officeart/2005/8/layout/vProcess5"/>
    <dgm:cxn modelId="{C9552DA6-4751-41AD-A70E-9A103AF894EC}" type="presParOf" srcId="{8436A8ED-27DD-4176-BEAC-82D872CD4595}" destId="{2FE5ACD3-271B-4B95-AAE1-692F414A3517}" srcOrd="3" destOrd="0" presId="urn:microsoft.com/office/officeart/2005/8/layout/vProcess5"/>
    <dgm:cxn modelId="{DC4C67BA-901E-4B48-A2BE-623EB2928FA6}" type="presParOf" srcId="{8436A8ED-27DD-4176-BEAC-82D872CD4595}" destId="{B15176D8-25DC-4E47-9292-F481266CFDA4}" srcOrd="4" destOrd="0" presId="urn:microsoft.com/office/officeart/2005/8/layout/vProcess5"/>
    <dgm:cxn modelId="{C2810438-1008-4258-9005-50DE3369821F}" type="presParOf" srcId="{8436A8ED-27DD-4176-BEAC-82D872CD4595}" destId="{9CC429CB-03D9-41C4-87F9-9201EF31596A}" srcOrd="5" destOrd="0" presId="urn:microsoft.com/office/officeart/2005/8/layout/vProcess5"/>
    <dgm:cxn modelId="{773B04C8-8E49-4CC9-97F7-A87AA7FAF036}" type="presParOf" srcId="{8436A8ED-27DD-4176-BEAC-82D872CD4595}" destId="{2F33E842-DC38-46A7-8E1D-E1E79BE5D128}" srcOrd="6" destOrd="0" presId="urn:microsoft.com/office/officeart/2005/8/layout/vProcess5"/>
    <dgm:cxn modelId="{F545B195-F745-484C-B4D3-E895F8D54CF9}" type="presParOf" srcId="{8436A8ED-27DD-4176-BEAC-82D872CD4595}" destId="{A84E212D-7F09-40A9-8987-B27B40A81015}" srcOrd="7" destOrd="0" presId="urn:microsoft.com/office/officeart/2005/8/layout/vProcess5"/>
    <dgm:cxn modelId="{6154FEF0-EC08-4097-B2A8-A8607782A596}" type="presParOf" srcId="{8436A8ED-27DD-4176-BEAC-82D872CD4595}" destId="{40FD40F0-6543-4B3E-9C59-32BB8CC5ECC6}" srcOrd="8" destOrd="0" presId="urn:microsoft.com/office/officeart/2005/8/layout/vProcess5"/>
    <dgm:cxn modelId="{F0C37DCA-2907-4848-92A5-9B1305E389B6}" type="presParOf" srcId="{8436A8ED-27DD-4176-BEAC-82D872CD4595}" destId="{09088876-3F6F-408D-AA2A-D906C369D3A7}" srcOrd="9" destOrd="0" presId="urn:microsoft.com/office/officeart/2005/8/layout/vProcess5"/>
    <dgm:cxn modelId="{A670197C-1878-4C07-84F4-000A276C3DCD}" type="presParOf" srcId="{8436A8ED-27DD-4176-BEAC-82D872CD4595}" destId="{ED548186-4D69-44CF-98CA-C6864DEA0DE5}" srcOrd="10" destOrd="0" presId="urn:microsoft.com/office/officeart/2005/8/layout/vProcess5"/>
    <dgm:cxn modelId="{64410504-DD2D-4B5F-B6F1-8CF09779E4A4}" type="presParOf" srcId="{8436A8ED-27DD-4176-BEAC-82D872CD4595}" destId="{D4B54B3E-9A3F-4B9E-9550-A5C4B0CA8578}" srcOrd="11" destOrd="0" presId="urn:microsoft.com/office/officeart/2005/8/layout/vProcess5"/>
    <dgm:cxn modelId="{C86EE7D8-74EB-49E7-9569-14D5590F3450}" type="presParOf" srcId="{8436A8ED-27DD-4176-BEAC-82D872CD4595}" destId="{00E498FA-8808-4851-9ECA-0C131762AE2B}" srcOrd="12" destOrd="0" presId="urn:microsoft.com/office/officeart/2005/8/layout/vProcess5"/>
    <dgm:cxn modelId="{4AB63046-62BD-4B9C-AA66-4314E7D23D58}" type="presParOf" srcId="{8436A8ED-27DD-4176-BEAC-82D872CD4595}" destId="{7313DD5F-B09E-44E5-A1A6-4C192E8A6FEE}" srcOrd="13" destOrd="0" presId="urn:microsoft.com/office/officeart/2005/8/layout/vProcess5"/>
    <dgm:cxn modelId="{69CAF6DA-4822-484A-BE78-241F21FD39C7}" type="presParOf" srcId="{8436A8ED-27DD-4176-BEAC-82D872CD4595}" destId="{CBE05BE4-9AAC-4D20-AB6B-83160F62CCD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266518-1E44-4A49-AC0D-A5E6DBD897C7}"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B112FFF0-1300-4907-AC45-E0754C5F5690}">
      <dgm:prSet custT="1"/>
      <dgm:spPr/>
      <dgm:t>
        <a:bodyPr/>
        <a:lstStyle/>
        <a:p>
          <a:r>
            <a:rPr lang="en-US" sz="1800" b="1" dirty="0">
              <a:solidFill>
                <a:schemeClr val="tx1"/>
              </a:solidFill>
            </a:rPr>
            <a:t>Enhanced Security Posture</a:t>
          </a:r>
          <a:r>
            <a:rPr lang="en-US" sz="1800" dirty="0">
              <a:solidFill>
                <a:schemeClr val="tx1"/>
              </a:solidFill>
            </a:rPr>
            <a:t>: </a:t>
          </a:r>
          <a:r>
            <a:rPr lang="en-US" sz="1400" dirty="0"/>
            <a:t>By providing detailed visibility into endpoint activities, EDR solutions help organizations detect and respond to threats more effectively.</a:t>
          </a:r>
        </a:p>
      </dgm:t>
    </dgm:pt>
    <dgm:pt modelId="{62613CCE-1422-4087-BFB0-609A1E96C302}" type="parTrans" cxnId="{7F059421-9577-4EEF-AEEF-C2FCF7EF0FFC}">
      <dgm:prSet/>
      <dgm:spPr/>
      <dgm:t>
        <a:bodyPr/>
        <a:lstStyle/>
        <a:p>
          <a:endParaRPr lang="en-US"/>
        </a:p>
      </dgm:t>
    </dgm:pt>
    <dgm:pt modelId="{48230C99-362F-4BA4-BA6F-110B5ED58644}" type="sibTrans" cxnId="{7F059421-9577-4EEF-AEEF-C2FCF7EF0FFC}">
      <dgm:prSet/>
      <dgm:spPr/>
      <dgm:t>
        <a:bodyPr/>
        <a:lstStyle/>
        <a:p>
          <a:endParaRPr lang="en-US"/>
        </a:p>
      </dgm:t>
    </dgm:pt>
    <dgm:pt modelId="{9E26B6C1-7318-412F-AE82-2343930E3407}">
      <dgm:prSet custT="1"/>
      <dgm:spPr/>
      <dgm:t>
        <a:bodyPr/>
        <a:lstStyle/>
        <a:p>
          <a:r>
            <a:rPr lang="en-US" sz="1800" b="1" dirty="0">
              <a:solidFill>
                <a:schemeClr val="tx1"/>
              </a:solidFill>
            </a:rPr>
            <a:t>Reduced Detection and Response Time</a:t>
          </a:r>
          <a:r>
            <a:rPr lang="en-US" sz="1800" dirty="0">
              <a:solidFill>
                <a:schemeClr val="tx1"/>
              </a:solidFill>
            </a:rPr>
            <a:t>: </a:t>
          </a:r>
          <a:r>
            <a:rPr lang="en-US" sz="1400" dirty="0"/>
            <a:t>EDR tools can significantly reduce the mean time to detect (MTTD) and mean time to respond (MTTR) to security incidents.</a:t>
          </a:r>
        </a:p>
      </dgm:t>
    </dgm:pt>
    <dgm:pt modelId="{345FE4B0-5FD5-4C8C-AA33-F7795F878F22}" type="parTrans" cxnId="{8E521051-8D65-4AF6-A3E4-5F543355F540}">
      <dgm:prSet/>
      <dgm:spPr/>
      <dgm:t>
        <a:bodyPr/>
        <a:lstStyle/>
        <a:p>
          <a:endParaRPr lang="en-US"/>
        </a:p>
      </dgm:t>
    </dgm:pt>
    <dgm:pt modelId="{C4D0E856-9184-4E2A-B2E3-7B058B628FAF}" type="sibTrans" cxnId="{8E521051-8D65-4AF6-A3E4-5F543355F540}">
      <dgm:prSet/>
      <dgm:spPr/>
      <dgm:t>
        <a:bodyPr/>
        <a:lstStyle/>
        <a:p>
          <a:endParaRPr lang="en-US"/>
        </a:p>
      </dgm:t>
    </dgm:pt>
    <dgm:pt modelId="{64DE2BE0-205B-4473-8C5E-C6405481D858}">
      <dgm:prSet custT="1"/>
      <dgm:spPr/>
      <dgm:t>
        <a:bodyPr/>
        <a:lstStyle/>
        <a:p>
          <a:r>
            <a:rPr lang="en-US" sz="1800" b="1" dirty="0">
              <a:solidFill>
                <a:schemeClr val="tx1"/>
              </a:solidFill>
            </a:rPr>
            <a:t>Improved Incident Management</a:t>
          </a:r>
          <a:r>
            <a:rPr lang="en-US" sz="1800" dirty="0">
              <a:solidFill>
                <a:schemeClr val="tx1"/>
              </a:solidFill>
            </a:rPr>
            <a:t>: </a:t>
          </a:r>
          <a:r>
            <a:rPr lang="en-US" sz="1400" dirty="0"/>
            <a:t>With EDR, security teams can quickly investigate and remediate incidents, minimizing damage and downtime.</a:t>
          </a:r>
        </a:p>
      </dgm:t>
    </dgm:pt>
    <dgm:pt modelId="{EDD55639-E315-451D-AF47-19E274AA755E}" type="parTrans" cxnId="{46CD190F-2B70-491B-B3CC-9429B2229FAC}">
      <dgm:prSet/>
      <dgm:spPr/>
      <dgm:t>
        <a:bodyPr/>
        <a:lstStyle/>
        <a:p>
          <a:endParaRPr lang="en-US"/>
        </a:p>
      </dgm:t>
    </dgm:pt>
    <dgm:pt modelId="{1C3EDC86-BC25-40B1-9D20-A3B84E234278}" type="sibTrans" cxnId="{46CD190F-2B70-491B-B3CC-9429B2229FAC}">
      <dgm:prSet/>
      <dgm:spPr/>
      <dgm:t>
        <a:bodyPr/>
        <a:lstStyle/>
        <a:p>
          <a:endParaRPr lang="en-US"/>
        </a:p>
      </dgm:t>
    </dgm:pt>
    <dgm:pt modelId="{52D4E07F-DEDA-43E7-B45A-5539B719077F}">
      <dgm:prSet custT="1"/>
      <dgm:spPr/>
      <dgm:t>
        <a:bodyPr/>
        <a:lstStyle/>
        <a:p>
          <a:r>
            <a:rPr lang="en-US" sz="1800" b="1" dirty="0">
              <a:solidFill>
                <a:schemeClr val="tx1"/>
              </a:solidFill>
            </a:rPr>
            <a:t>Proactive Threat Hunting</a:t>
          </a:r>
          <a:r>
            <a:rPr lang="en-US" sz="1800" dirty="0">
              <a:solidFill>
                <a:schemeClr val="tx1"/>
              </a:solidFill>
            </a:rPr>
            <a:t>: </a:t>
          </a:r>
          <a:r>
            <a:rPr lang="en-US" sz="1400" dirty="0"/>
            <a:t>EDR solutions enable security analysts to proactively hunt for threats within the organization, rather than relying solely on automated detection.</a:t>
          </a:r>
        </a:p>
      </dgm:t>
    </dgm:pt>
    <dgm:pt modelId="{B463BC23-EA3D-43A9-8177-F67F77A0C0D4}" type="parTrans" cxnId="{BEB17AA3-3CCF-4736-B987-387EDD51007E}">
      <dgm:prSet/>
      <dgm:spPr/>
      <dgm:t>
        <a:bodyPr/>
        <a:lstStyle/>
        <a:p>
          <a:endParaRPr lang="en-US"/>
        </a:p>
      </dgm:t>
    </dgm:pt>
    <dgm:pt modelId="{BF85D856-93BE-4CFF-90BB-D60AEE794E3A}" type="sibTrans" cxnId="{BEB17AA3-3CCF-4736-B987-387EDD51007E}">
      <dgm:prSet/>
      <dgm:spPr/>
      <dgm:t>
        <a:bodyPr/>
        <a:lstStyle/>
        <a:p>
          <a:endParaRPr lang="en-US"/>
        </a:p>
      </dgm:t>
    </dgm:pt>
    <dgm:pt modelId="{2DBC91C6-F09C-4EB6-82ED-383AD08C6F4C}">
      <dgm:prSet custT="1"/>
      <dgm:spPr/>
      <dgm:t>
        <a:bodyPr/>
        <a:lstStyle/>
        <a:p>
          <a:r>
            <a:rPr lang="en-US" sz="1800" b="1" dirty="0">
              <a:solidFill>
                <a:schemeClr val="tx1"/>
              </a:solidFill>
            </a:rPr>
            <a:t>Compliance and Reporting</a:t>
          </a:r>
          <a:r>
            <a:rPr lang="en-US" sz="1800" dirty="0">
              <a:solidFill>
                <a:schemeClr val="tx1"/>
              </a:solidFill>
            </a:rPr>
            <a:t>: </a:t>
          </a:r>
          <a:r>
            <a:rPr lang="en-US" sz="1400" dirty="0"/>
            <a:t>EDR tools often include features that help organizations meet regulatory compliance requirements by providing detailed logs and reports on security incidents and response actions.</a:t>
          </a:r>
        </a:p>
      </dgm:t>
    </dgm:pt>
    <dgm:pt modelId="{277C95BA-0121-4A4A-9E42-542F0C26C09E}" type="parTrans" cxnId="{6CAF66D6-862E-4BFD-86F9-53060B70783C}">
      <dgm:prSet/>
      <dgm:spPr/>
      <dgm:t>
        <a:bodyPr/>
        <a:lstStyle/>
        <a:p>
          <a:endParaRPr lang="en-US"/>
        </a:p>
      </dgm:t>
    </dgm:pt>
    <dgm:pt modelId="{924481CB-C51E-40DA-A9E5-FFE25CD28FBC}" type="sibTrans" cxnId="{6CAF66D6-862E-4BFD-86F9-53060B70783C}">
      <dgm:prSet/>
      <dgm:spPr/>
      <dgm:t>
        <a:bodyPr/>
        <a:lstStyle/>
        <a:p>
          <a:endParaRPr lang="en-US"/>
        </a:p>
      </dgm:t>
    </dgm:pt>
    <dgm:pt modelId="{A57BBE69-F796-4622-8F8D-9A69F6FE7A03}" type="pres">
      <dgm:prSet presAssocID="{90266518-1E44-4A49-AC0D-A5E6DBD897C7}" presName="outerComposite" presStyleCnt="0">
        <dgm:presLayoutVars>
          <dgm:chMax val="5"/>
          <dgm:dir/>
          <dgm:resizeHandles val="exact"/>
        </dgm:presLayoutVars>
      </dgm:prSet>
      <dgm:spPr/>
    </dgm:pt>
    <dgm:pt modelId="{4F954677-0302-402E-B86B-34996B25F271}" type="pres">
      <dgm:prSet presAssocID="{90266518-1E44-4A49-AC0D-A5E6DBD897C7}" presName="dummyMaxCanvas" presStyleCnt="0">
        <dgm:presLayoutVars/>
      </dgm:prSet>
      <dgm:spPr/>
    </dgm:pt>
    <dgm:pt modelId="{88D2A845-DCDC-41D6-87B2-433F42CA3E7C}" type="pres">
      <dgm:prSet presAssocID="{90266518-1E44-4A49-AC0D-A5E6DBD897C7}" presName="FiveNodes_1" presStyleLbl="node1" presStyleIdx="0" presStyleCnt="5">
        <dgm:presLayoutVars>
          <dgm:bulletEnabled val="1"/>
        </dgm:presLayoutVars>
      </dgm:prSet>
      <dgm:spPr/>
    </dgm:pt>
    <dgm:pt modelId="{31B85D75-CCC5-4F91-B37A-07A626EB8466}" type="pres">
      <dgm:prSet presAssocID="{90266518-1E44-4A49-AC0D-A5E6DBD897C7}" presName="FiveNodes_2" presStyleLbl="node1" presStyleIdx="1" presStyleCnt="5">
        <dgm:presLayoutVars>
          <dgm:bulletEnabled val="1"/>
        </dgm:presLayoutVars>
      </dgm:prSet>
      <dgm:spPr/>
    </dgm:pt>
    <dgm:pt modelId="{BB19553D-43D3-44FB-8093-CC493B468881}" type="pres">
      <dgm:prSet presAssocID="{90266518-1E44-4A49-AC0D-A5E6DBD897C7}" presName="FiveNodes_3" presStyleLbl="node1" presStyleIdx="2" presStyleCnt="5">
        <dgm:presLayoutVars>
          <dgm:bulletEnabled val="1"/>
        </dgm:presLayoutVars>
      </dgm:prSet>
      <dgm:spPr/>
    </dgm:pt>
    <dgm:pt modelId="{44C22B9D-73A5-41E2-950D-79FFB170C603}" type="pres">
      <dgm:prSet presAssocID="{90266518-1E44-4A49-AC0D-A5E6DBD897C7}" presName="FiveNodes_4" presStyleLbl="node1" presStyleIdx="3" presStyleCnt="5">
        <dgm:presLayoutVars>
          <dgm:bulletEnabled val="1"/>
        </dgm:presLayoutVars>
      </dgm:prSet>
      <dgm:spPr/>
    </dgm:pt>
    <dgm:pt modelId="{49E900C8-5454-4A1C-BB67-84B5D63E711E}" type="pres">
      <dgm:prSet presAssocID="{90266518-1E44-4A49-AC0D-A5E6DBD897C7}" presName="FiveNodes_5" presStyleLbl="node1" presStyleIdx="4" presStyleCnt="5">
        <dgm:presLayoutVars>
          <dgm:bulletEnabled val="1"/>
        </dgm:presLayoutVars>
      </dgm:prSet>
      <dgm:spPr/>
    </dgm:pt>
    <dgm:pt modelId="{AB8C2C23-A17E-40FF-940B-2A044BC115C7}" type="pres">
      <dgm:prSet presAssocID="{90266518-1E44-4A49-AC0D-A5E6DBD897C7}" presName="FiveConn_1-2" presStyleLbl="fgAccFollowNode1" presStyleIdx="0" presStyleCnt="4">
        <dgm:presLayoutVars>
          <dgm:bulletEnabled val="1"/>
        </dgm:presLayoutVars>
      </dgm:prSet>
      <dgm:spPr/>
    </dgm:pt>
    <dgm:pt modelId="{F2B526EB-6F07-4A45-8F98-0EF7F7D37DA5}" type="pres">
      <dgm:prSet presAssocID="{90266518-1E44-4A49-AC0D-A5E6DBD897C7}" presName="FiveConn_2-3" presStyleLbl="fgAccFollowNode1" presStyleIdx="1" presStyleCnt="4">
        <dgm:presLayoutVars>
          <dgm:bulletEnabled val="1"/>
        </dgm:presLayoutVars>
      </dgm:prSet>
      <dgm:spPr/>
    </dgm:pt>
    <dgm:pt modelId="{CE7F8AB9-1BE3-464B-B2FA-BD8452A2206B}" type="pres">
      <dgm:prSet presAssocID="{90266518-1E44-4A49-AC0D-A5E6DBD897C7}" presName="FiveConn_3-4" presStyleLbl="fgAccFollowNode1" presStyleIdx="2" presStyleCnt="4">
        <dgm:presLayoutVars>
          <dgm:bulletEnabled val="1"/>
        </dgm:presLayoutVars>
      </dgm:prSet>
      <dgm:spPr/>
    </dgm:pt>
    <dgm:pt modelId="{C9AA6083-C924-4918-B90D-2D5BEC68766E}" type="pres">
      <dgm:prSet presAssocID="{90266518-1E44-4A49-AC0D-A5E6DBD897C7}" presName="FiveConn_4-5" presStyleLbl="fgAccFollowNode1" presStyleIdx="3" presStyleCnt="4">
        <dgm:presLayoutVars>
          <dgm:bulletEnabled val="1"/>
        </dgm:presLayoutVars>
      </dgm:prSet>
      <dgm:spPr/>
    </dgm:pt>
    <dgm:pt modelId="{6B99E57B-4AEE-405C-A7A2-DABCB85A91FF}" type="pres">
      <dgm:prSet presAssocID="{90266518-1E44-4A49-AC0D-A5E6DBD897C7}" presName="FiveNodes_1_text" presStyleLbl="node1" presStyleIdx="4" presStyleCnt="5">
        <dgm:presLayoutVars>
          <dgm:bulletEnabled val="1"/>
        </dgm:presLayoutVars>
      </dgm:prSet>
      <dgm:spPr/>
    </dgm:pt>
    <dgm:pt modelId="{DDB748CC-CC57-48CA-A34D-B83CE4BF38F4}" type="pres">
      <dgm:prSet presAssocID="{90266518-1E44-4A49-AC0D-A5E6DBD897C7}" presName="FiveNodes_2_text" presStyleLbl="node1" presStyleIdx="4" presStyleCnt="5">
        <dgm:presLayoutVars>
          <dgm:bulletEnabled val="1"/>
        </dgm:presLayoutVars>
      </dgm:prSet>
      <dgm:spPr/>
    </dgm:pt>
    <dgm:pt modelId="{E568662B-0E93-4DDD-80A2-5D815053170A}" type="pres">
      <dgm:prSet presAssocID="{90266518-1E44-4A49-AC0D-A5E6DBD897C7}" presName="FiveNodes_3_text" presStyleLbl="node1" presStyleIdx="4" presStyleCnt="5">
        <dgm:presLayoutVars>
          <dgm:bulletEnabled val="1"/>
        </dgm:presLayoutVars>
      </dgm:prSet>
      <dgm:spPr/>
    </dgm:pt>
    <dgm:pt modelId="{904695FD-E3D5-4649-B809-F73EF67E93D2}" type="pres">
      <dgm:prSet presAssocID="{90266518-1E44-4A49-AC0D-A5E6DBD897C7}" presName="FiveNodes_4_text" presStyleLbl="node1" presStyleIdx="4" presStyleCnt="5">
        <dgm:presLayoutVars>
          <dgm:bulletEnabled val="1"/>
        </dgm:presLayoutVars>
      </dgm:prSet>
      <dgm:spPr/>
    </dgm:pt>
    <dgm:pt modelId="{E2C61254-3418-4289-8EB2-42D0A8E34743}" type="pres">
      <dgm:prSet presAssocID="{90266518-1E44-4A49-AC0D-A5E6DBD897C7}" presName="FiveNodes_5_text" presStyleLbl="node1" presStyleIdx="4" presStyleCnt="5">
        <dgm:presLayoutVars>
          <dgm:bulletEnabled val="1"/>
        </dgm:presLayoutVars>
      </dgm:prSet>
      <dgm:spPr/>
    </dgm:pt>
  </dgm:ptLst>
  <dgm:cxnLst>
    <dgm:cxn modelId="{9A25220C-3144-48BA-AF73-F8279C144A37}" type="presOf" srcId="{52D4E07F-DEDA-43E7-B45A-5539B719077F}" destId="{44C22B9D-73A5-41E2-950D-79FFB170C603}" srcOrd="0" destOrd="0" presId="urn:microsoft.com/office/officeart/2005/8/layout/vProcess5"/>
    <dgm:cxn modelId="{46CD190F-2B70-491B-B3CC-9429B2229FAC}" srcId="{90266518-1E44-4A49-AC0D-A5E6DBD897C7}" destId="{64DE2BE0-205B-4473-8C5E-C6405481D858}" srcOrd="2" destOrd="0" parTransId="{EDD55639-E315-451D-AF47-19E274AA755E}" sibTransId="{1C3EDC86-BC25-40B1-9D20-A3B84E234278}"/>
    <dgm:cxn modelId="{4D1E600F-EAE0-4BFD-9F53-CDE7EEF8E815}" type="presOf" srcId="{9E26B6C1-7318-412F-AE82-2343930E3407}" destId="{DDB748CC-CC57-48CA-A34D-B83CE4BF38F4}" srcOrd="1" destOrd="0" presId="urn:microsoft.com/office/officeart/2005/8/layout/vProcess5"/>
    <dgm:cxn modelId="{7F059421-9577-4EEF-AEEF-C2FCF7EF0FFC}" srcId="{90266518-1E44-4A49-AC0D-A5E6DBD897C7}" destId="{B112FFF0-1300-4907-AC45-E0754C5F5690}" srcOrd="0" destOrd="0" parTransId="{62613CCE-1422-4087-BFB0-609A1E96C302}" sibTransId="{48230C99-362F-4BA4-BA6F-110B5ED58644}"/>
    <dgm:cxn modelId="{A0961D36-CD9C-47E0-B7E3-03F77E0C7D99}" type="presOf" srcId="{64DE2BE0-205B-4473-8C5E-C6405481D858}" destId="{BB19553D-43D3-44FB-8093-CC493B468881}" srcOrd="0" destOrd="0" presId="urn:microsoft.com/office/officeart/2005/8/layout/vProcess5"/>
    <dgm:cxn modelId="{7EF8463C-C932-4205-8C10-FCA4501010EF}" type="presOf" srcId="{9E26B6C1-7318-412F-AE82-2343930E3407}" destId="{31B85D75-CCC5-4F91-B37A-07A626EB8466}" srcOrd="0" destOrd="0" presId="urn:microsoft.com/office/officeart/2005/8/layout/vProcess5"/>
    <dgm:cxn modelId="{121CE949-CFA3-44F4-A807-73EAAA7B29F8}" type="presOf" srcId="{2DBC91C6-F09C-4EB6-82ED-383AD08C6F4C}" destId="{49E900C8-5454-4A1C-BB67-84B5D63E711E}" srcOrd="0" destOrd="0" presId="urn:microsoft.com/office/officeart/2005/8/layout/vProcess5"/>
    <dgm:cxn modelId="{FC38BE4B-3AA4-46AF-9B4F-9C9825982A07}" type="presOf" srcId="{48230C99-362F-4BA4-BA6F-110B5ED58644}" destId="{AB8C2C23-A17E-40FF-940B-2A044BC115C7}" srcOrd="0" destOrd="0" presId="urn:microsoft.com/office/officeart/2005/8/layout/vProcess5"/>
    <dgm:cxn modelId="{0D514C4F-ED43-4FC8-BF8B-6D2968A3677B}" type="presOf" srcId="{BF85D856-93BE-4CFF-90BB-D60AEE794E3A}" destId="{C9AA6083-C924-4918-B90D-2D5BEC68766E}" srcOrd="0" destOrd="0" presId="urn:microsoft.com/office/officeart/2005/8/layout/vProcess5"/>
    <dgm:cxn modelId="{1A2C9C50-C232-4392-8F9C-885E4A8DBF2A}" type="presOf" srcId="{B112FFF0-1300-4907-AC45-E0754C5F5690}" destId="{88D2A845-DCDC-41D6-87B2-433F42CA3E7C}" srcOrd="0" destOrd="0" presId="urn:microsoft.com/office/officeart/2005/8/layout/vProcess5"/>
    <dgm:cxn modelId="{8E521051-8D65-4AF6-A3E4-5F543355F540}" srcId="{90266518-1E44-4A49-AC0D-A5E6DBD897C7}" destId="{9E26B6C1-7318-412F-AE82-2343930E3407}" srcOrd="1" destOrd="0" parTransId="{345FE4B0-5FD5-4C8C-AA33-F7795F878F22}" sibTransId="{C4D0E856-9184-4E2A-B2E3-7B058B628FAF}"/>
    <dgm:cxn modelId="{3DFF1F88-7596-463D-AB1B-6D2B1CA6024C}" type="presOf" srcId="{C4D0E856-9184-4E2A-B2E3-7B058B628FAF}" destId="{F2B526EB-6F07-4A45-8F98-0EF7F7D37DA5}" srcOrd="0" destOrd="0" presId="urn:microsoft.com/office/officeart/2005/8/layout/vProcess5"/>
    <dgm:cxn modelId="{90FD3788-8F37-49BD-AABD-0117908504BE}" type="presOf" srcId="{52D4E07F-DEDA-43E7-B45A-5539B719077F}" destId="{904695FD-E3D5-4649-B809-F73EF67E93D2}" srcOrd="1" destOrd="0" presId="urn:microsoft.com/office/officeart/2005/8/layout/vProcess5"/>
    <dgm:cxn modelId="{B824CD88-B460-4D12-BCE7-BD2117673A8F}" type="presOf" srcId="{64DE2BE0-205B-4473-8C5E-C6405481D858}" destId="{E568662B-0E93-4DDD-80A2-5D815053170A}" srcOrd="1" destOrd="0" presId="urn:microsoft.com/office/officeart/2005/8/layout/vProcess5"/>
    <dgm:cxn modelId="{7961CE90-0C17-418B-A88E-5BA2A3BC4F87}" type="presOf" srcId="{2DBC91C6-F09C-4EB6-82ED-383AD08C6F4C}" destId="{E2C61254-3418-4289-8EB2-42D0A8E34743}" srcOrd="1" destOrd="0" presId="urn:microsoft.com/office/officeart/2005/8/layout/vProcess5"/>
    <dgm:cxn modelId="{BEB17AA3-3CCF-4736-B987-387EDD51007E}" srcId="{90266518-1E44-4A49-AC0D-A5E6DBD897C7}" destId="{52D4E07F-DEDA-43E7-B45A-5539B719077F}" srcOrd="3" destOrd="0" parTransId="{B463BC23-EA3D-43A9-8177-F67F77A0C0D4}" sibTransId="{BF85D856-93BE-4CFF-90BB-D60AEE794E3A}"/>
    <dgm:cxn modelId="{B33821AA-A934-42C9-B808-27CFDAF18981}" type="presOf" srcId="{1C3EDC86-BC25-40B1-9D20-A3B84E234278}" destId="{CE7F8AB9-1BE3-464B-B2FA-BD8452A2206B}" srcOrd="0" destOrd="0" presId="urn:microsoft.com/office/officeart/2005/8/layout/vProcess5"/>
    <dgm:cxn modelId="{6CAF66D6-862E-4BFD-86F9-53060B70783C}" srcId="{90266518-1E44-4A49-AC0D-A5E6DBD897C7}" destId="{2DBC91C6-F09C-4EB6-82ED-383AD08C6F4C}" srcOrd="4" destOrd="0" parTransId="{277C95BA-0121-4A4A-9E42-542F0C26C09E}" sibTransId="{924481CB-C51E-40DA-A9E5-FFE25CD28FBC}"/>
    <dgm:cxn modelId="{A8A06EE2-1689-4E04-B41B-9217C957337B}" type="presOf" srcId="{90266518-1E44-4A49-AC0D-A5E6DBD897C7}" destId="{A57BBE69-F796-4622-8F8D-9A69F6FE7A03}" srcOrd="0" destOrd="0" presId="urn:microsoft.com/office/officeart/2005/8/layout/vProcess5"/>
    <dgm:cxn modelId="{05F44AEA-4033-4FBF-A9B9-3E688F5C3EAC}" type="presOf" srcId="{B112FFF0-1300-4907-AC45-E0754C5F5690}" destId="{6B99E57B-4AEE-405C-A7A2-DABCB85A91FF}" srcOrd="1" destOrd="0" presId="urn:microsoft.com/office/officeart/2005/8/layout/vProcess5"/>
    <dgm:cxn modelId="{E99906A1-2CF3-4B36-83BE-33B7C9AEDA51}" type="presParOf" srcId="{A57BBE69-F796-4622-8F8D-9A69F6FE7A03}" destId="{4F954677-0302-402E-B86B-34996B25F271}" srcOrd="0" destOrd="0" presId="urn:microsoft.com/office/officeart/2005/8/layout/vProcess5"/>
    <dgm:cxn modelId="{80A01F57-5B7A-46A6-B331-5D44EF0DA040}" type="presParOf" srcId="{A57BBE69-F796-4622-8F8D-9A69F6FE7A03}" destId="{88D2A845-DCDC-41D6-87B2-433F42CA3E7C}" srcOrd="1" destOrd="0" presId="urn:microsoft.com/office/officeart/2005/8/layout/vProcess5"/>
    <dgm:cxn modelId="{D91B92F9-E0DB-44C4-AAE2-EA8D54984B86}" type="presParOf" srcId="{A57BBE69-F796-4622-8F8D-9A69F6FE7A03}" destId="{31B85D75-CCC5-4F91-B37A-07A626EB8466}" srcOrd="2" destOrd="0" presId="urn:microsoft.com/office/officeart/2005/8/layout/vProcess5"/>
    <dgm:cxn modelId="{B6C1863F-354D-40C2-8FEE-DDD985139008}" type="presParOf" srcId="{A57BBE69-F796-4622-8F8D-9A69F6FE7A03}" destId="{BB19553D-43D3-44FB-8093-CC493B468881}" srcOrd="3" destOrd="0" presId="urn:microsoft.com/office/officeart/2005/8/layout/vProcess5"/>
    <dgm:cxn modelId="{6D706D14-F1BC-424B-B92D-066FF07CDA11}" type="presParOf" srcId="{A57BBE69-F796-4622-8F8D-9A69F6FE7A03}" destId="{44C22B9D-73A5-41E2-950D-79FFB170C603}" srcOrd="4" destOrd="0" presId="urn:microsoft.com/office/officeart/2005/8/layout/vProcess5"/>
    <dgm:cxn modelId="{980037A1-DF03-40BF-A2F3-A399B78C8AE5}" type="presParOf" srcId="{A57BBE69-F796-4622-8F8D-9A69F6FE7A03}" destId="{49E900C8-5454-4A1C-BB67-84B5D63E711E}" srcOrd="5" destOrd="0" presId="urn:microsoft.com/office/officeart/2005/8/layout/vProcess5"/>
    <dgm:cxn modelId="{CB5FE79C-4400-4494-BFE7-6F4BF0FF730B}" type="presParOf" srcId="{A57BBE69-F796-4622-8F8D-9A69F6FE7A03}" destId="{AB8C2C23-A17E-40FF-940B-2A044BC115C7}" srcOrd="6" destOrd="0" presId="urn:microsoft.com/office/officeart/2005/8/layout/vProcess5"/>
    <dgm:cxn modelId="{C7701470-8E92-43C4-8325-03CE771F9047}" type="presParOf" srcId="{A57BBE69-F796-4622-8F8D-9A69F6FE7A03}" destId="{F2B526EB-6F07-4A45-8F98-0EF7F7D37DA5}" srcOrd="7" destOrd="0" presId="urn:microsoft.com/office/officeart/2005/8/layout/vProcess5"/>
    <dgm:cxn modelId="{B0887B5D-6410-44E6-A310-417AD9782C7F}" type="presParOf" srcId="{A57BBE69-F796-4622-8F8D-9A69F6FE7A03}" destId="{CE7F8AB9-1BE3-464B-B2FA-BD8452A2206B}" srcOrd="8" destOrd="0" presId="urn:microsoft.com/office/officeart/2005/8/layout/vProcess5"/>
    <dgm:cxn modelId="{2CACBDD2-5A87-4350-8FE1-E9B4B0297ACB}" type="presParOf" srcId="{A57BBE69-F796-4622-8F8D-9A69F6FE7A03}" destId="{C9AA6083-C924-4918-B90D-2D5BEC68766E}" srcOrd="9" destOrd="0" presId="urn:microsoft.com/office/officeart/2005/8/layout/vProcess5"/>
    <dgm:cxn modelId="{1463A3E6-B9EE-4BFD-B368-92947A0B7F56}" type="presParOf" srcId="{A57BBE69-F796-4622-8F8D-9A69F6FE7A03}" destId="{6B99E57B-4AEE-405C-A7A2-DABCB85A91FF}" srcOrd="10" destOrd="0" presId="urn:microsoft.com/office/officeart/2005/8/layout/vProcess5"/>
    <dgm:cxn modelId="{88B2BF97-DBAD-4F01-990F-CF590C7FC9E9}" type="presParOf" srcId="{A57BBE69-F796-4622-8F8D-9A69F6FE7A03}" destId="{DDB748CC-CC57-48CA-A34D-B83CE4BF38F4}" srcOrd="11" destOrd="0" presId="urn:microsoft.com/office/officeart/2005/8/layout/vProcess5"/>
    <dgm:cxn modelId="{A4A1A7FD-A12D-4111-B3A1-408A5B91511F}" type="presParOf" srcId="{A57BBE69-F796-4622-8F8D-9A69F6FE7A03}" destId="{E568662B-0E93-4DDD-80A2-5D815053170A}" srcOrd="12" destOrd="0" presId="urn:microsoft.com/office/officeart/2005/8/layout/vProcess5"/>
    <dgm:cxn modelId="{566A31C6-FD47-48D1-9466-50CEC19A56CD}" type="presParOf" srcId="{A57BBE69-F796-4622-8F8D-9A69F6FE7A03}" destId="{904695FD-E3D5-4649-B809-F73EF67E93D2}" srcOrd="13" destOrd="0" presId="urn:microsoft.com/office/officeart/2005/8/layout/vProcess5"/>
    <dgm:cxn modelId="{D7176DAD-AA7D-42BD-A2F7-E1D66E519DD5}" type="presParOf" srcId="{A57BBE69-F796-4622-8F8D-9A69F6FE7A03}" destId="{E2C61254-3418-4289-8EB2-42D0A8E3474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E75610-2810-401B-9B45-8D8D838F12A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9FEAE6B-7AEF-428D-A04F-D9BC4E3898F9}">
      <dgm:prSet/>
      <dgm:spPr/>
      <dgm:t>
        <a:bodyPr/>
        <a:lstStyle/>
        <a:p>
          <a:r>
            <a:rPr lang="en-US" b="1"/>
            <a:t>Continuous Monitoring and Visibility</a:t>
          </a:r>
          <a:endParaRPr lang="en-US"/>
        </a:p>
      </dgm:t>
    </dgm:pt>
    <dgm:pt modelId="{E5042883-E1D4-4D76-8ABC-C2329A2BBEE2}" type="parTrans" cxnId="{603C7D9A-D984-4A21-BAFC-141F7581ACE3}">
      <dgm:prSet/>
      <dgm:spPr/>
      <dgm:t>
        <a:bodyPr/>
        <a:lstStyle/>
        <a:p>
          <a:endParaRPr lang="en-US"/>
        </a:p>
      </dgm:t>
    </dgm:pt>
    <dgm:pt modelId="{B85F7E5B-30B1-426C-A5BF-713B710C5A96}" type="sibTrans" cxnId="{603C7D9A-D984-4A21-BAFC-141F7581ACE3}">
      <dgm:prSet/>
      <dgm:spPr/>
      <dgm:t>
        <a:bodyPr/>
        <a:lstStyle/>
        <a:p>
          <a:endParaRPr lang="en-US"/>
        </a:p>
      </dgm:t>
    </dgm:pt>
    <dgm:pt modelId="{347D8DE5-6249-4715-9E9B-99DD9A3D290D}">
      <dgm:prSet/>
      <dgm:spPr/>
      <dgm:t>
        <a:bodyPr/>
        <a:lstStyle/>
        <a:p>
          <a:r>
            <a:rPr lang="en-US"/>
            <a:t>EDR tools provide 24/7 monitoring of endpoint activities, offering detailed visibility into the behavior and state of endpoint devices.</a:t>
          </a:r>
        </a:p>
      </dgm:t>
    </dgm:pt>
    <dgm:pt modelId="{F7766D4F-C8AE-4B50-BBE6-F1A90450676D}" type="parTrans" cxnId="{67F180AD-90C1-4BCB-AD4B-3DD57293C808}">
      <dgm:prSet/>
      <dgm:spPr/>
      <dgm:t>
        <a:bodyPr/>
        <a:lstStyle/>
        <a:p>
          <a:endParaRPr lang="en-US"/>
        </a:p>
      </dgm:t>
    </dgm:pt>
    <dgm:pt modelId="{87FD6B98-2A93-464A-890F-2A01378EC4AD}" type="sibTrans" cxnId="{67F180AD-90C1-4BCB-AD4B-3DD57293C808}">
      <dgm:prSet/>
      <dgm:spPr/>
      <dgm:t>
        <a:bodyPr/>
        <a:lstStyle/>
        <a:p>
          <a:endParaRPr lang="en-US"/>
        </a:p>
      </dgm:t>
    </dgm:pt>
    <dgm:pt modelId="{1B2B99FE-F4B3-4C49-8D8F-8ED45C80539D}">
      <dgm:prSet/>
      <dgm:spPr/>
      <dgm:t>
        <a:bodyPr/>
        <a:lstStyle/>
        <a:p>
          <a:r>
            <a:rPr lang="en-US" b="1"/>
            <a:t>Threat Detection</a:t>
          </a:r>
          <a:endParaRPr lang="en-US"/>
        </a:p>
      </dgm:t>
    </dgm:pt>
    <dgm:pt modelId="{CB7E3FD7-EFAF-4C96-9FEF-7385C1615336}" type="parTrans" cxnId="{A91FE81A-B9FC-4FD4-9633-B58645523F28}">
      <dgm:prSet/>
      <dgm:spPr/>
      <dgm:t>
        <a:bodyPr/>
        <a:lstStyle/>
        <a:p>
          <a:endParaRPr lang="en-US"/>
        </a:p>
      </dgm:t>
    </dgm:pt>
    <dgm:pt modelId="{9675FF56-4978-4816-9762-9ED430735D07}" type="sibTrans" cxnId="{A91FE81A-B9FC-4FD4-9633-B58645523F28}">
      <dgm:prSet/>
      <dgm:spPr/>
      <dgm:t>
        <a:bodyPr/>
        <a:lstStyle/>
        <a:p>
          <a:endParaRPr lang="en-US"/>
        </a:p>
      </dgm:t>
    </dgm:pt>
    <dgm:pt modelId="{6147FAD6-3617-48EF-8482-9BF4F87F11FC}">
      <dgm:prSet/>
      <dgm:spPr/>
      <dgm:t>
        <a:bodyPr/>
        <a:lstStyle/>
        <a:p>
          <a:r>
            <a:rPr lang="en-US"/>
            <a:t>Advanced threat detection capabilities using behavioral analysis, machine learning, and threat intelligence to identify known and unknown threats.</a:t>
          </a:r>
        </a:p>
      </dgm:t>
    </dgm:pt>
    <dgm:pt modelId="{72E5E07C-1FFE-4B1A-8A3D-2648F7BB8F52}" type="parTrans" cxnId="{16BB3055-364B-4678-B09F-0129F4D365EB}">
      <dgm:prSet/>
      <dgm:spPr/>
      <dgm:t>
        <a:bodyPr/>
        <a:lstStyle/>
        <a:p>
          <a:endParaRPr lang="en-US"/>
        </a:p>
      </dgm:t>
    </dgm:pt>
    <dgm:pt modelId="{348655F5-F256-4056-BF92-711AAA03BEDB}" type="sibTrans" cxnId="{16BB3055-364B-4678-B09F-0129F4D365EB}">
      <dgm:prSet/>
      <dgm:spPr/>
      <dgm:t>
        <a:bodyPr/>
        <a:lstStyle/>
        <a:p>
          <a:endParaRPr lang="en-US"/>
        </a:p>
      </dgm:t>
    </dgm:pt>
    <dgm:pt modelId="{991865D6-BABB-4174-8BF0-906EFABFD5A5}">
      <dgm:prSet/>
      <dgm:spPr/>
      <dgm:t>
        <a:bodyPr/>
        <a:lstStyle/>
        <a:p>
          <a:r>
            <a:rPr lang="en-US" b="1"/>
            <a:t>Incident Investigation</a:t>
          </a:r>
          <a:endParaRPr lang="en-US"/>
        </a:p>
      </dgm:t>
    </dgm:pt>
    <dgm:pt modelId="{59BA9EC3-A8EB-4173-92C4-C7134890A975}" type="parTrans" cxnId="{09DC556C-5F94-4C9B-8AC7-7390213FFDED}">
      <dgm:prSet/>
      <dgm:spPr/>
      <dgm:t>
        <a:bodyPr/>
        <a:lstStyle/>
        <a:p>
          <a:endParaRPr lang="en-US"/>
        </a:p>
      </dgm:t>
    </dgm:pt>
    <dgm:pt modelId="{161DE607-0885-45F6-AFD7-06AC898A51B6}" type="sibTrans" cxnId="{09DC556C-5F94-4C9B-8AC7-7390213FFDED}">
      <dgm:prSet/>
      <dgm:spPr/>
      <dgm:t>
        <a:bodyPr/>
        <a:lstStyle/>
        <a:p>
          <a:endParaRPr lang="en-US"/>
        </a:p>
      </dgm:t>
    </dgm:pt>
    <dgm:pt modelId="{8D32B57C-E4A7-4029-BB95-77449D1B34FE}">
      <dgm:prSet/>
      <dgm:spPr/>
      <dgm:t>
        <a:bodyPr/>
        <a:lstStyle/>
        <a:p>
          <a:r>
            <a:rPr lang="en-US"/>
            <a:t>Tools for deep forensic analysis to investigate security incidents, understand the attack vectors, and determine the scope of breaches.</a:t>
          </a:r>
        </a:p>
      </dgm:t>
    </dgm:pt>
    <dgm:pt modelId="{F4D97ED2-4436-496B-A563-567CA62FDE61}" type="parTrans" cxnId="{4188D041-0D07-472F-8670-2977FC077624}">
      <dgm:prSet/>
      <dgm:spPr/>
      <dgm:t>
        <a:bodyPr/>
        <a:lstStyle/>
        <a:p>
          <a:endParaRPr lang="en-US"/>
        </a:p>
      </dgm:t>
    </dgm:pt>
    <dgm:pt modelId="{57BD90B7-596D-42A7-9F8E-DEE6DB642996}" type="sibTrans" cxnId="{4188D041-0D07-472F-8670-2977FC077624}">
      <dgm:prSet/>
      <dgm:spPr/>
      <dgm:t>
        <a:bodyPr/>
        <a:lstStyle/>
        <a:p>
          <a:endParaRPr lang="en-US"/>
        </a:p>
      </dgm:t>
    </dgm:pt>
    <dgm:pt modelId="{CDDD4824-8A98-4922-B8E0-4C27D57801CF}">
      <dgm:prSet/>
      <dgm:spPr/>
      <dgm:t>
        <a:bodyPr/>
        <a:lstStyle/>
        <a:p>
          <a:r>
            <a:rPr lang="en-US" b="1"/>
            <a:t>Automated Response and Remediation</a:t>
          </a:r>
          <a:endParaRPr lang="en-US"/>
        </a:p>
      </dgm:t>
    </dgm:pt>
    <dgm:pt modelId="{9FC7BF0F-52F3-49D3-9AC7-45533B195D1E}" type="parTrans" cxnId="{4FB98A49-8BFE-414F-ABFC-AF301CDA85E0}">
      <dgm:prSet/>
      <dgm:spPr/>
      <dgm:t>
        <a:bodyPr/>
        <a:lstStyle/>
        <a:p>
          <a:endParaRPr lang="en-US"/>
        </a:p>
      </dgm:t>
    </dgm:pt>
    <dgm:pt modelId="{64262D6B-710D-4C63-99A2-DB25F979F614}" type="sibTrans" cxnId="{4FB98A49-8BFE-414F-ABFC-AF301CDA85E0}">
      <dgm:prSet/>
      <dgm:spPr/>
      <dgm:t>
        <a:bodyPr/>
        <a:lstStyle/>
        <a:p>
          <a:endParaRPr lang="en-US"/>
        </a:p>
      </dgm:t>
    </dgm:pt>
    <dgm:pt modelId="{4989E3A2-0DDC-4E00-A3EA-CEC7212D7414}">
      <dgm:prSet/>
      <dgm:spPr/>
      <dgm:t>
        <a:bodyPr/>
        <a:lstStyle/>
        <a:p>
          <a:r>
            <a:rPr lang="en-US"/>
            <a:t>Automated response mechanisms to isolate infected endpoints, remove malicious files, and remediate vulnerabilities.</a:t>
          </a:r>
        </a:p>
      </dgm:t>
    </dgm:pt>
    <dgm:pt modelId="{07FB1120-40C9-4D15-B910-9DA25B5DCA53}" type="parTrans" cxnId="{2FFA9C45-1932-4409-93BD-9CFEB064A73E}">
      <dgm:prSet/>
      <dgm:spPr/>
      <dgm:t>
        <a:bodyPr/>
        <a:lstStyle/>
        <a:p>
          <a:endParaRPr lang="en-US"/>
        </a:p>
      </dgm:t>
    </dgm:pt>
    <dgm:pt modelId="{BB377025-51FF-4216-9B61-43778894DF03}" type="sibTrans" cxnId="{2FFA9C45-1932-4409-93BD-9CFEB064A73E}">
      <dgm:prSet/>
      <dgm:spPr/>
      <dgm:t>
        <a:bodyPr/>
        <a:lstStyle/>
        <a:p>
          <a:endParaRPr lang="en-US"/>
        </a:p>
      </dgm:t>
    </dgm:pt>
    <dgm:pt modelId="{82A6888C-94F6-42CA-B6A1-9584E7D07123}">
      <dgm:prSet/>
      <dgm:spPr/>
      <dgm:t>
        <a:bodyPr/>
        <a:lstStyle/>
        <a:p>
          <a:r>
            <a:rPr lang="en-US" b="1"/>
            <a:t>Threat Hunting</a:t>
          </a:r>
          <a:endParaRPr lang="en-US"/>
        </a:p>
      </dgm:t>
    </dgm:pt>
    <dgm:pt modelId="{087BF867-7EF7-4A6A-9515-9827003A0722}" type="parTrans" cxnId="{3D4DD64D-E90A-4119-8895-1C8B9387F01A}">
      <dgm:prSet/>
      <dgm:spPr/>
      <dgm:t>
        <a:bodyPr/>
        <a:lstStyle/>
        <a:p>
          <a:endParaRPr lang="en-US"/>
        </a:p>
      </dgm:t>
    </dgm:pt>
    <dgm:pt modelId="{4296FE95-342B-43BA-A553-FD136B4F300A}" type="sibTrans" cxnId="{3D4DD64D-E90A-4119-8895-1C8B9387F01A}">
      <dgm:prSet/>
      <dgm:spPr/>
      <dgm:t>
        <a:bodyPr/>
        <a:lstStyle/>
        <a:p>
          <a:endParaRPr lang="en-US"/>
        </a:p>
      </dgm:t>
    </dgm:pt>
    <dgm:pt modelId="{678B8D9A-3DDE-42BB-B8E6-676B895A2645}">
      <dgm:prSet/>
      <dgm:spPr/>
      <dgm:t>
        <a:bodyPr/>
        <a:lstStyle/>
        <a:p>
          <a:r>
            <a:rPr lang="en-US"/>
            <a:t>Proactive threat hunting capabilities to identify indicators of compromise (IOCs) and potential threats that have evaded initial detection.</a:t>
          </a:r>
        </a:p>
      </dgm:t>
    </dgm:pt>
    <dgm:pt modelId="{970E2045-0AC1-4AB3-8825-B1100C5AE8B0}" type="parTrans" cxnId="{3D6FF861-150F-48C1-A044-10B84F8A7ABB}">
      <dgm:prSet/>
      <dgm:spPr/>
      <dgm:t>
        <a:bodyPr/>
        <a:lstStyle/>
        <a:p>
          <a:endParaRPr lang="en-US"/>
        </a:p>
      </dgm:t>
    </dgm:pt>
    <dgm:pt modelId="{D5913374-8ACB-46FF-8809-69FEFD737DC3}" type="sibTrans" cxnId="{3D6FF861-150F-48C1-A044-10B84F8A7ABB}">
      <dgm:prSet/>
      <dgm:spPr/>
      <dgm:t>
        <a:bodyPr/>
        <a:lstStyle/>
        <a:p>
          <a:endParaRPr lang="en-US"/>
        </a:p>
      </dgm:t>
    </dgm:pt>
    <dgm:pt modelId="{4CC85BD0-03A3-4412-B53C-00F5EE591029}">
      <dgm:prSet/>
      <dgm:spPr/>
      <dgm:t>
        <a:bodyPr/>
        <a:lstStyle/>
        <a:p>
          <a:r>
            <a:rPr lang="en-US" b="1"/>
            <a:t>Integration with Other Security Tools</a:t>
          </a:r>
          <a:endParaRPr lang="en-US"/>
        </a:p>
      </dgm:t>
    </dgm:pt>
    <dgm:pt modelId="{1B1367EB-3E83-4177-B7DA-F16DCC229934}" type="parTrans" cxnId="{FE52A936-3ABA-4EDE-A747-7DA2F618487F}">
      <dgm:prSet/>
      <dgm:spPr/>
      <dgm:t>
        <a:bodyPr/>
        <a:lstStyle/>
        <a:p>
          <a:endParaRPr lang="en-US"/>
        </a:p>
      </dgm:t>
    </dgm:pt>
    <dgm:pt modelId="{B67B4EB1-3286-4A73-B864-2EA7063C730B}" type="sibTrans" cxnId="{FE52A936-3ABA-4EDE-A747-7DA2F618487F}">
      <dgm:prSet/>
      <dgm:spPr/>
      <dgm:t>
        <a:bodyPr/>
        <a:lstStyle/>
        <a:p>
          <a:endParaRPr lang="en-US"/>
        </a:p>
      </dgm:t>
    </dgm:pt>
    <dgm:pt modelId="{9601E641-0913-4A3C-BB52-E5CDCB93A11C}">
      <dgm:prSet/>
      <dgm:spPr/>
      <dgm:t>
        <a:bodyPr/>
        <a:lstStyle/>
        <a:p>
          <a:r>
            <a:rPr lang="en-US" dirty="0"/>
            <a:t>Seamless integration with SIEM (Security Information and Event Management) systems, threat intelligence platforms, and other security tools for comprehensive protection.</a:t>
          </a:r>
        </a:p>
      </dgm:t>
    </dgm:pt>
    <dgm:pt modelId="{04EC65A6-EB46-4D66-BA4F-C644D9557CCF}" type="parTrans" cxnId="{2A78CBDA-EDAC-4370-A389-EE69375243C7}">
      <dgm:prSet/>
      <dgm:spPr/>
      <dgm:t>
        <a:bodyPr/>
        <a:lstStyle/>
        <a:p>
          <a:endParaRPr lang="en-US"/>
        </a:p>
      </dgm:t>
    </dgm:pt>
    <dgm:pt modelId="{29EF7486-FE38-472A-9145-77FB79B99875}" type="sibTrans" cxnId="{2A78CBDA-EDAC-4370-A389-EE69375243C7}">
      <dgm:prSet/>
      <dgm:spPr/>
      <dgm:t>
        <a:bodyPr/>
        <a:lstStyle/>
        <a:p>
          <a:endParaRPr lang="en-US"/>
        </a:p>
      </dgm:t>
    </dgm:pt>
    <dgm:pt modelId="{0C88E5BB-20FD-48CE-B137-0CAD7587BC8A}" type="pres">
      <dgm:prSet presAssocID="{5EE75610-2810-401B-9B45-8D8D838F12A2}" presName="root" presStyleCnt="0">
        <dgm:presLayoutVars>
          <dgm:dir/>
          <dgm:resizeHandles val="exact"/>
        </dgm:presLayoutVars>
      </dgm:prSet>
      <dgm:spPr/>
    </dgm:pt>
    <dgm:pt modelId="{CC3FED27-2BD3-4CC4-A76C-A063648C360E}" type="pres">
      <dgm:prSet presAssocID="{69FEAE6B-7AEF-428D-A04F-D9BC4E3898F9}" presName="compNode" presStyleCnt="0"/>
      <dgm:spPr/>
    </dgm:pt>
    <dgm:pt modelId="{96B38201-9EA4-4746-8E43-170F2945D315}" type="pres">
      <dgm:prSet presAssocID="{69FEAE6B-7AEF-428D-A04F-D9BC4E3898F9}" presName="bgRect" presStyleLbl="bgShp" presStyleIdx="0" presStyleCnt="6"/>
      <dgm:spPr/>
    </dgm:pt>
    <dgm:pt modelId="{F595E6F9-2795-4774-A3BF-D931181D9F35}" type="pres">
      <dgm:prSet presAssocID="{69FEAE6B-7AEF-428D-A04F-D9BC4E3898F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1BE16CF-3E7A-4D57-8A40-50A310063033}" type="pres">
      <dgm:prSet presAssocID="{69FEAE6B-7AEF-428D-A04F-D9BC4E3898F9}" presName="spaceRect" presStyleCnt="0"/>
      <dgm:spPr/>
    </dgm:pt>
    <dgm:pt modelId="{CEA7950B-DAB8-4B94-B3F8-C33F90560250}" type="pres">
      <dgm:prSet presAssocID="{69FEAE6B-7AEF-428D-A04F-D9BC4E3898F9}" presName="parTx" presStyleLbl="revTx" presStyleIdx="0" presStyleCnt="12">
        <dgm:presLayoutVars>
          <dgm:chMax val="0"/>
          <dgm:chPref val="0"/>
        </dgm:presLayoutVars>
      </dgm:prSet>
      <dgm:spPr/>
    </dgm:pt>
    <dgm:pt modelId="{5E09259D-C83B-4950-B081-8FC1F590212A}" type="pres">
      <dgm:prSet presAssocID="{69FEAE6B-7AEF-428D-A04F-D9BC4E3898F9}" presName="desTx" presStyleLbl="revTx" presStyleIdx="1" presStyleCnt="12">
        <dgm:presLayoutVars/>
      </dgm:prSet>
      <dgm:spPr/>
    </dgm:pt>
    <dgm:pt modelId="{21345A00-A9C9-44EE-AB36-036A8CAFAA1A}" type="pres">
      <dgm:prSet presAssocID="{B85F7E5B-30B1-426C-A5BF-713B710C5A96}" presName="sibTrans" presStyleCnt="0"/>
      <dgm:spPr/>
    </dgm:pt>
    <dgm:pt modelId="{D2E3AB1B-4C75-4AB3-A99D-6438DDD61122}" type="pres">
      <dgm:prSet presAssocID="{1B2B99FE-F4B3-4C49-8D8F-8ED45C80539D}" presName="compNode" presStyleCnt="0"/>
      <dgm:spPr/>
    </dgm:pt>
    <dgm:pt modelId="{60BC4C06-4D30-43E2-879A-28679221E586}" type="pres">
      <dgm:prSet presAssocID="{1B2B99FE-F4B3-4C49-8D8F-8ED45C80539D}" presName="bgRect" presStyleLbl="bgShp" presStyleIdx="1" presStyleCnt="6"/>
      <dgm:spPr/>
    </dgm:pt>
    <dgm:pt modelId="{308535DA-F7AD-41B2-82A1-BCA5857BE76C}" type="pres">
      <dgm:prSet presAssocID="{1B2B99FE-F4B3-4C49-8D8F-8ED45C80539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9F139F1-EC53-4C5D-A4ED-A3F800538761}" type="pres">
      <dgm:prSet presAssocID="{1B2B99FE-F4B3-4C49-8D8F-8ED45C80539D}" presName="spaceRect" presStyleCnt="0"/>
      <dgm:spPr/>
    </dgm:pt>
    <dgm:pt modelId="{B710ED4A-2574-4564-86BF-DC1E1D280C10}" type="pres">
      <dgm:prSet presAssocID="{1B2B99FE-F4B3-4C49-8D8F-8ED45C80539D}" presName="parTx" presStyleLbl="revTx" presStyleIdx="2" presStyleCnt="12">
        <dgm:presLayoutVars>
          <dgm:chMax val="0"/>
          <dgm:chPref val="0"/>
        </dgm:presLayoutVars>
      </dgm:prSet>
      <dgm:spPr/>
    </dgm:pt>
    <dgm:pt modelId="{F4F80DF0-E733-4402-AD63-23C119DB96BA}" type="pres">
      <dgm:prSet presAssocID="{1B2B99FE-F4B3-4C49-8D8F-8ED45C80539D}" presName="desTx" presStyleLbl="revTx" presStyleIdx="3" presStyleCnt="12">
        <dgm:presLayoutVars/>
      </dgm:prSet>
      <dgm:spPr/>
    </dgm:pt>
    <dgm:pt modelId="{A0682818-52C2-4536-B68B-6EFE3273AC94}" type="pres">
      <dgm:prSet presAssocID="{9675FF56-4978-4816-9762-9ED430735D07}" presName="sibTrans" presStyleCnt="0"/>
      <dgm:spPr/>
    </dgm:pt>
    <dgm:pt modelId="{97DDDBA1-A629-4F68-A6F6-85E608FF3151}" type="pres">
      <dgm:prSet presAssocID="{991865D6-BABB-4174-8BF0-906EFABFD5A5}" presName="compNode" presStyleCnt="0"/>
      <dgm:spPr/>
    </dgm:pt>
    <dgm:pt modelId="{8117F145-D4A8-4744-B963-02243862BDD7}" type="pres">
      <dgm:prSet presAssocID="{991865D6-BABB-4174-8BF0-906EFABFD5A5}" presName="bgRect" presStyleLbl="bgShp" presStyleIdx="2" presStyleCnt="6"/>
      <dgm:spPr/>
    </dgm:pt>
    <dgm:pt modelId="{2EDF7EC8-33FF-49AA-AF2D-60E227292CEE}" type="pres">
      <dgm:prSet presAssocID="{991865D6-BABB-4174-8BF0-906EFABFD5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tective"/>
        </a:ext>
      </dgm:extLst>
    </dgm:pt>
    <dgm:pt modelId="{9F0DDB6D-0680-48BA-AF9E-1E3DBA7CCF99}" type="pres">
      <dgm:prSet presAssocID="{991865D6-BABB-4174-8BF0-906EFABFD5A5}" presName="spaceRect" presStyleCnt="0"/>
      <dgm:spPr/>
    </dgm:pt>
    <dgm:pt modelId="{3F7A3547-EF29-4396-8755-623CDAC46A3F}" type="pres">
      <dgm:prSet presAssocID="{991865D6-BABB-4174-8BF0-906EFABFD5A5}" presName="parTx" presStyleLbl="revTx" presStyleIdx="4" presStyleCnt="12">
        <dgm:presLayoutVars>
          <dgm:chMax val="0"/>
          <dgm:chPref val="0"/>
        </dgm:presLayoutVars>
      </dgm:prSet>
      <dgm:spPr/>
    </dgm:pt>
    <dgm:pt modelId="{B1AD4326-5D60-4216-8759-1E0727665FB3}" type="pres">
      <dgm:prSet presAssocID="{991865D6-BABB-4174-8BF0-906EFABFD5A5}" presName="desTx" presStyleLbl="revTx" presStyleIdx="5" presStyleCnt="12">
        <dgm:presLayoutVars/>
      </dgm:prSet>
      <dgm:spPr/>
    </dgm:pt>
    <dgm:pt modelId="{8884E08A-39D7-4E62-A07F-B07BF811CBE8}" type="pres">
      <dgm:prSet presAssocID="{161DE607-0885-45F6-AFD7-06AC898A51B6}" presName="sibTrans" presStyleCnt="0"/>
      <dgm:spPr/>
    </dgm:pt>
    <dgm:pt modelId="{C15AF11F-D8E3-49DF-94A4-D2EA16C60E35}" type="pres">
      <dgm:prSet presAssocID="{CDDD4824-8A98-4922-B8E0-4C27D57801CF}" presName="compNode" presStyleCnt="0"/>
      <dgm:spPr/>
    </dgm:pt>
    <dgm:pt modelId="{15AF4BD4-573A-4D15-B928-3ADED2743C79}" type="pres">
      <dgm:prSet presAssocID="{CDDD4824-8A98-4922-B8E0-4C27D57801CF}" presName="bgRect" presStyleLbl="bgShp" presStyleIdx="3" presStyleCnt="6"/>
      <dgm:spPr/>
    </dgm:pt>
    <dgm:pt modelId="{550AB215-53B7-468F-8584-16B8B5AFC421}" type="pres">
      <dgm:prSet presAssocID="{CDDD4824-8A98-4922-B8E0-4C27D57801C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nlock"/>
        </a:ext>
      </dgm:extLst>
    </dgm:pt>
    <dgm:pt modelId="{E8D97E70-6238-4C5B-B91C-924FBAF794CC}" type="pres">
      <dgm:prSet presAssocID="{CDDD4824-8A98-4922-B8E0-4C27D57801CF}" presName="spaceRect" presStyleCnt="0"/>
      <dgm:spPr/>
    </dgm:pt>
    <dgm:pt modelId="{E18393B0-58DF-4C85-9826-8BFF60E3790E}" type="pres">
      <dgm:prSet presAssocID="{CDDD4824-8A98-4922-B8E0-4C27D57801CF}" presName="parTx" presStyleLbl="revTx" presStyleIdx="6" presStyleCnt="12">
        <dgm:presLayoutVars>
          <dgm:chMax val="0"/>
          <dgm:chPref val="0"/>
        </dgm:presLayoutVars>
      </dgm:prSet>
      <dgm:spPr/>
    </dgm:pt>
    <dgm:pt modelId="{7A5D168C-B7B3-4D0F-BDFA-C99B938C0E5C}" type="pres">
      <dgm:prSet presAssocID="{CDDD4824-8A98-4922-B8E0-4C27D57801CF}" presName="desTx" presStyleLbl="revTx" presStyleIdx="7" presStyleCnt="12">
        <dgm:presLayoutVars/>
      </dgm:prSet>
      <dgm:spPr/>
    </dgm:pt>
    <dgm:pt modelId="{E81EA707-CF08-482A-9BB4-2B0E76AE58F2}" type="pres">
      <dgm:prSet presAssocID="{64262D6B-710D-4C63-99A2-DB25F979F614}" presName="sibTrans" presStyleCnt="0"/>
      <dgm:spPr/>
    </dgm:pt>
    <dgm:pt modelId="{317EBF79-2C8C-412D-B339-E2A315AC7D8B}" type="pres">
      <dgm:prSet presAssocID="{82A6888C-94F6-42CA-B6A1-9584E7D07123}" presName="compNode" presStyleCnt="0"/>
      <dgm:spPr/>
    </dgm:pt>
    <dgm:pt modelId="{BD0FDE6A-7641-4E4A-BAED-6E916042C211}" type="pres">
      <dgm:prSet presAssocID="{82A6888C-94F6-42CA-B6A1-9584E7D07123}" presName="bgRect" presStyleLbl="bgShp" presStyleIdx="4" presStyleCnt="6"/>
      <dgm:spPr/>
    </dgm:pt>
    <dgm:pt modelId="{97AB1691-3BDE-4D09-9C96-C31A396306D6}" type="pres">
      <dgm:prSet presAssocID="{82A6888C-94F6-42CA-B6A1-9584E7D0712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er"/>
        </a:ext>
      </dgm:extLst>
    </dgm:pt>
    <dgm:pt modelId="{9B628B65-5CA4-435A-B6D2-A2C1D078FAE8}" type="pres">
      <dgm:prSet presAssocID="{82A6888C-94F6-42CA-B6A1-9584E7D07123}" presName="spaceRect" presStyleCnt="0"/>
      <dgm:spPr/>
    </dgm:pt>
    <dgm:pt modelId="{5C0DAA76-56F3-4DC3-8B59-98F8D1BC4063}" type="pres">
      <dgm:prSet presAssocID="{82A6888C-94F6-42CA-B6A1-9584E7D07123}" presName="parTx" presStyleLbl="revTx" presStyleIdx="8" presStyleCnt="12">
        <dgm:presLayoutVars>
          <dgm:chMax val="0"/>
          <dgm:chPref val="0"/>
        </dgm:presLayoutVars>
      </dgm:prSet>
      <dgm:spPr/>
    </dgm:pt>
    <dgm:pt modelId="{DF5CAA0D-A14D-4788-8EF4-C126CC026DE4}" type="pres">
      <dgm:prSet presAssocID="{82A6888C-94F6-42CA-B6A1-9584E7D07123}" presName="desTx" presStyleLbl="revTx" presStyleIdx="9" presStyleCnt="12">
        <dgm:presLayoutVars/>
      </dgm:prSet>
      <dgm:spPr/>
    </dgm:pt>
    <dgm:pt modelId="{0EC8BE73-5C1B-4CA5-9AEF-14D15C485F8C}" type="pres">
      <dgm:prSet presAssocID="{4296FE95-342B-43BA-A553-FD136B4F300A}" presName="sibTrans" presStyleCnt="0"/>
      <dgm:spPr/>
    </dgm:pt>
    <dgm:pt modelId="{EB886253-C576-41A2-BCB4-89AB69C0FBBB}" type="pres">
      <dgm:prSet presAssocID="{4CC85BD0-03A3-4412-B53C-00F5EE591029}" presName="compNode" presStyleCnt="0"/>
      <dgm:spPr/>
    </dgm:pt>
    <dgm:pt modelId="{F8D2D131-35B4-487A-9ED1-DF7ADC33DCD8}" type="pres">
      <dgm:prSet presAssocID="{4CC85BD0-03A3-4412-B53C-00F5EE591029}" presName="bgRect" presStyleLbl="bgShp" presStyleIdx="5" presStyleCnt="6"/>
      <dgm:spPr/>
    </dgm:pt>
    <dgm:pt modelId="{B7468324-3650-48AD-A03D-F3434E90CC1D}" type="pres">
      <dgm:prSet presAssocID="{4CC85BD0-03A3-4412-B53C-00F5EE59102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528C1C30-B547-46FC-B2DC-5235A25A09ED}" type="pres">
      <dgm:prSet presAssocID="{4CC85BD0-03A3-4412-B53C-00F5EE591029}" presName="spaceRect" presStyleCnt="0"/>
      <dgm:spPr/>
    </dgm:pt>
    <dgm:pt modelId="{23F5D428-9B9E-46DB-B380-0F8D19BC6F14}" type="pres">
      <dgm:prSet presAssocID="{4CC85BD0-03A3-4412-B53C-00F5EE591029}" presName="parTx" presStyleLbl="revTx" presStyleIdx="10" presStyleCnt="12">
        <dgm:presLayoutVars>
          <dgm:chMax val="0"/>
          <dgm:chPref val="0"/>
        </dgm:presLayoutVars>
      </dgm:prSet>
      <dgm:spPr/>
    </dgm:pt>
    <dgm:pt modelId="{05C061B5-AB5F-482F-83C0-735024BA7141}" type="pres">
      <dgm:prSet presAssocID="{4CC85BD0-03A3-4412-B53C-00F5EE591029}" presName="desTx" presStyleLbl="revTx" presStyleIdx="11" presStyleCnt="12" custScaleX="106543">
        <dgm:presLayoutVars/>
      </dgm:prSet>
      <dgm:spPr/>
    </dgm:pt>
  </dgm:ptLst>
  <dgm:cxnLst>
    <dgm:cxn modelId="{4CBA910D-5148-4E2F-A1AF-8EA5EBFF6445}" type="presOf" srcId="{69FEAE6B-7AEF-428D-A04F-D9BC4E3898F9}" destId="{CEA7950B-DAB8-4B94-B3F8-C33F90560250}" srcOrd="0" destOrd="0" presId="urn:microsoft.com/office/officeart/2018/2/layout/IconVerticalSolidList"/>
    <dgm:cxn modelId="{A91FE81A-B9FC-4FD4-9633-B58645523F28}" srcId="{5EE75610-2810-401B-9B45-8D8D838F12A2}" destId="{1B2B99FE-F4B3-4C49-8D8F-8ED45C80539D}" srcOrd="1" destOrd="0" parTransId="{CB7E3FD7-EFAF-4C96-9FEF-7385C1615336}" sibTransId="{9675FF56-4978-4816-9762-9ED430735D07}"/>
    <dgm:cxn modelId="{2D98C81C-3BC4-4A62-BF5D-260923FE251E}" type="presOf" srcId="{1B2B99FE-F4B3-4C49-8D8F-8ED45C80539D}" destId="{B710ED4A-2574-4564-86BF-DC1E1D280C10}" srcOrd="0" destOrd="0" presId="urn:microsoft.com/office/officeart/2018/2/layout/IconVerticalSolidList"/>
    <dgm:cxn modelId="{FE52A936-3ABA-4EDE-A747-7DA2F618487F}" srcId="{5EE75610-2810-401B-9B45-8D8D838F12A2}" destId="{4CC85BD0-03A3-4412-B53C-00F5EE591029}" srcOrd="5" destOrd="0" parTransId="{1B1367EB-3E83-4177-B7DA-F16DCC229934}" sibTransId="{B67B4EB1-3286-4A73-B864-2EA7063C730B}"/>
    <dgm:cxn modelId="{4188D041-0D07-472F-8670-2977FC077624}" srcId="{991865D6-BABB-4174-8BF0-906EFABFD5A5}" destId="{8D32B57C-E4A7-4029-BB95-77449D1B34FE}" srcOrd="0" destOrd="0" parTransId="{F4D97ED2-4436-496B-A563-567CA62FDE61}" sibTransId="{57BD90B7-596D-42A7-9F8E-DEE6DB642996}"/>
    <dgm:cxn modelId="{3D6FF861-150F-48C1-A044-10B84F8A7ABB}" srcId="{82A6888C-94F6-42CA-B6A1-9584E7D07123}" destId="{678B8D9A-3DDE-42BB-B8E6-676B895A2645}" srcOrd="0" destOrd="0" parTransId="{970E2045-0AC1-4AB3-8825-B1100C5AE8B0}" sibTransId="{D5913374-8ACB-46FF-8809-69FEFD737DC3}"/>
    <dgm:cxn modelId="{2FFA9C45-1932-4409-93BD-9CFEB064A73E}" srcId="{CDDD4824-8A98-4922-B8E0-4C27D57801CF}" destId="{4989E3A2-0DDC-4E00-A3EA-CEC7212D7414}" srcOrd="0" destOrd="0" parTransId="{07FB1120-40C9-4D15-B910-9DA25B5DCA53}" sibTransId="{BB377025-51FF-4216-9B61-43778894DF03}"/>
    <dgm:cxn modelId="{4FB98A49-8BFE-414F-ABFC-AF301CDA85E0}" srcId="{5EE75610-2810-401B-9B45-8D8D838F12A2}" destId="{CDDD4824-8A98-4922-B8E0-4C27D57801CF}" srcOrd="3" destOrd="0" parTransId="{9FC7BF0F-52F3-49D3-9AC7-45533B195D1E}" sibTransId="{64262D6B-710D-4C63-99A2-DB25F979F614}"/>
    <dgm:cxn modelId="{613F0E6A-E33C-4BFB-BEE5-294CF9D50D03}" type="presOf" srcId="{347D8DE5-6249-4715-9E9B-99DD9A3D290D}" destId="{5E09259D-C83B-4950-B081-8FC1F590212A}" srcOrd="0" destOrd="0" presId="urn:microsoft.com/office/officeart/2018/2/layout/IconVerticalSolidList"/>
    <dgm:cxn modelId="{09DC556C-5F94-4C9B-8AC7-7390213FFDED}" srcId="{5EE75610-2810-401B-9B45-8D8D838F12A2}" destId="{991865D6-BABB-4174-8BF0-906EFABFD5A5}" srcOrd="2" destOrd="0" parTransId="{59BA9EC3-A8EB-4173-92C4-C7134890A975}" sibTransId="{161DE607-0885-45F6-AFD7-06AC898A51B6}"/>
    <dgm:cxn modelId="{3D4DD64D-E90A-4119-8895-1C8B9387F01A}" srcId="{5EE75610-2810-401B-9B45-8D8D838F12A2}" destId="{82A6888C-94F6-42CA-B6A1-9584E7D07123}" srcOrd="4" destOrd="0" parTransId="{087BF867-7EF7-4A6A-9515-9827003A0722}" sibTransId="{4296FE95-342B-43BA-A553-FD136B4F300A}"/>
    <dgm:cxn modelId="{16BB3055-364B-4678-B09F-0129F4D365EB}" srcId="{1B2B99FE-F4B3-4C49-8D8F-8ED45C80539D}" destId="{6147FAD6-3617-48EF-8482-9BF4F87F11FC}" srcOrd="0" destOrd="0" parTransId="{72E5E07C-1FFE-4B1A-8A3D-2648F7BB8F52}" sibTransId="{348655F5-F256-4056-BF92-711AAA03BEDB}"/>
    <dgm:cxn modelId="{0BAC3476-DA0A-476B-9336-7C413F7C0603}" type="presOf" srcId="{678B8D9A-3DDE-42BB-B8E6-676B895A2645}" destId="{DF5CAA0D-A14D-4788-8EF4-C126CC026DE4}" srcOrd="0" destOrd="0" presId="urn:microsoft.com/office/officeart/2018/2/layout/IconVerticalSolidList"/>
    <dgm:cxn modelId="{96521F7C-4605-45A1-920B-8C9F84D4AB6C}" type="presOf" srcId="{8D32B57C-E4A7-4029-BB95-77449D1B34FE}" destId="{B1AD4326-5D60-4216-8759-1E0727665FB3}" srcOrd="0" destOrd="0" presId="urn:microsoft.com/office/officeart/2018/2/layout/IconVerticalSolidList"/>
    <dgm:cxn modelId="{73D92984-400D-44C4-9787-1B3520DD77E9}" type="presOf" srcId="{991865D6-BABB-4174-8BF0-906EFABFD5A5}" destId="{3F7A3547-EF29-4396-8755-623CDAC46A3F}" srcOrd="0" destOrd="0" presId="urn:microsoft.com/office/officeart/2018/2/layout/IconVerticalSolidList"/>
    <dgm:cxn modelId="{6B9E1286-7B0E-4B59-AB7B-441C227253F3}" type="presOf" srcId="{9601E641-0913-4A3C-BB52-E5CDCB93A11C}" destId="{05C061B5-AB5F-482F-83C0-735024BA7141}" srcOrd="0" destOrd="0" presId="urn:microsoft.com/office/officeart/2018/2/layout/IconVerticalSolidList"/>
    <dgm:cxn modelId="{603C7D9A-D984-4A21-BAFC-141F7581ACE3}" srcId="{5EE75610-2810-401B-9B45-8D8D838F12A2}" destId="{69FEAE6B-7AEF-428D-A04F-D9BC4E3898F9}" srcOrd="0" destOrd="0" parTransId="{E5042883-E1D4-4D76-8ABC-C2329A2BBEE2}" sibTransId="{B85F7E5B-30B1-426C-A5BF-713B710C5A96}"/>
    <dgm:cxn modelId="{67F180AD-90C1-4BCB-AD4B-3DD57293C808}" srcId="{69FEAE6B-7AEF-428D-A04F-D9BC4E3898F9}" destId="{347D8DE5-6249-4715-9E9B-99DD9A3D290D}" srcOrd="0" destOrd="0" parTransId="{F7766D4F-C8AE-4B50-BBE6-F1A90450676D}" sibTransId="{87FD6B98-2A93-464A-890F-2A01378EC4AD}"/>
    <dgm:cxn modelId="{00A892AD-4684-495C-B64E-4F7D31CD0611}" type="presOf" srcId="{6147FAD6-3617-48EF-8482-9BF4F87F11FC}" destId="{F4F80DF0-E733-4402-AD63-23C119DB96BA}" srcOrd="0" destOrd="0" presId="urn:microsoft.com/office/officeart/2018/2/layout/IconVerticalSolidList"/>
    <dgm:cxn modelId="{03CE8DB8-4FEF-41AE-BDD6-F1F7764952D2}" type="presOf" srcId="{4CC85BD0-03A3-4412-B53C-00F5EE591029}" destId="{23F5D428-9B9E-46DB-B380-0F8D19BC6F14}" srcOrd="0" destOrd="0" presId="urn:microsoft.com/office/officeart/2018/2/layout/IconVerticalSolidList"/>
    <dgm:cxn modelId="{BD431AC2-3666-46D0-9D19-976CE27CC4AF}" type="presOf" srcId="{4989E3A2-0DDC-4E00-A3EA-CEC7212D7414}" destId="{7A5D168C-B7B3-4D0F-BDFA-C99B938C0E5C}" srcOrd="0" destOrd="0" presId="urn:microsoft.com/office/officeart/2018/2/layout/IconVerticalSolidList"/>
    <dgm:cxn modelId="{6127C2D1-C0FC-492C-980D-DD3A7CDB4CFC}" type="presOf" srcId="{5EE75610-2810-401B-9B45-8D8D838F12A2}" destId="{0C88E5BB-20FD-48CE-B137-0CAD7587BC8A}" srcOrd="0" destOrd="0" presId="urn:microsoft.com/office/officeart/2018/2/layout/IconVerticalSolidList"/>
    <dgm:cxn modelId="{0F9FF6D4-3027-47B1-BC5F-DEE94871C5B0}" type="presOf" srcId="{82A6888C-94F6-42CA-B6A1-9584E7D07123}" destId="{5C0DAA76-56F3-4DC3-8B59-98F8D1BC4063}" srcOrd="0" destOrd="0" presId="urn:microsoft.com/office/officeart/2018/2/layout/IconVerticalSolidList"/>
    <dgm:cxn modelId="{2A78CBDA-EDAC-4370-A389-EE69375243C7}" srcId="{4CC85BD0-03A3-4412-B53C-00F5EE591029}" destId="{9601E641-0913-4A3C-BB52-E5CDCB93A11C}" srcOrd="0" destOrd="0" parTransId="{04EC65A6-EB46-4D66-BA4F-C644D9557CCF}" sibTransId="{29EF7486-FE38-472A-9145-77FB79B99875}"/>
    <dgm:cxn modelId="{BCE455E5-A70A-4E42-A26A-901F63D27374}" type="presOf" srcId="{CDDD4824-8A98-4922-B8E0-4C27D57801CF}" destId="{E18393B0-58DF-4C85-9826-8BFF60E3790E}" srcOrd="0" destOrd="0" presId="urn:microsoft.com/office/officeart/2018/2/layout/IconVerticalSolidList"/>
    <dgm:cxn modelId="{0779E15E-7A37-4055-9CA6-227E22FA4047}" type="presParOf" srcId="{0C88E5BB-20FD-48CE-B137-0CAD7587BC8A}" destId="{CC3FED27-2BD3-4CC4-A76C-A063648C360E}" srcOrd="0" destOrd="0" presId="urn:microsoft.com/office/officeart/2018/2/layout/IconVerticalSolidList"/>
    <dgm:cxn modelId="{906470FE-BD51-4FBE-B4B4-EAA0DE8DB07E}" type="presParOf" srcId="{CC3FED27-2BD3-4CC4-A76C-A063648C360E}" destId="{96B38201-9EA4-4746-8E43-170F2945D315}" srcOrd="0" destOrd="0" presId="urn:microsoft.com/office/officeart/2018/2/layout/IconVerticalSolidList"/>
    <dgm:cxn modelId="{0209EF7E-CCB7-4E12-8E07-20E225CD45EE}" type="presParOf" srcId="{CC3FED27-2BD3-4CC4-A76C-A063648C360E}" destId="{F595E6F9-2795-4774-A3BF-D931181D9F35}" srcOrd="1" destOrd="0" presId="urn:microsoft.com/office/officeart/2018/2/layout/IconVerticalSolidList"/>
    <dgm:cxn modelId="{9D68EAC1-A0E2-4237-B85A-0A9D45C2B0B2}" type="presParOf" srcId="{CC3FED27-2BD3-4CC4-A76C-A063648C360E}" destId="{71BE16CF-3E7A-4D57-8A40-50A310063033}" srcOrd="2" destOrd="0" presId="urn:microsoft.com/office/officeart/2018/2/layout/IconVerticalSolidList"/>
    <dgm:cxn modelId="{3A0E7954-4F4F-4661-8B17-783ADFE04973}" type="presParOf" srcId="{CC3FED27-2BD3-4CC4-A76C-A063648C360E}" destId="{CEA7950B-DAB8-4B94-B3F8-C33F90560250}" srcOrd="3" destOrd="0" presId="urn:microsoft.com/office/officeart/2018/2/layout/IconVerticalSolidList"/>
    <dgm:cxn modelId="{F75A15A1-87C2-49CD-865E-249C639429E4}" type="presParOf" srcId="{CC3FED27-2BD3-4CC4-A76C-A063648C360E}" destId="{5E09259D-C83B-4950-B081-8FC1F590212A}" srcOrd="4" destOrd="0" presId="urn:microsoft.com/office/officeart/2018/2/layout/IconVerticalSolidList"/>
    <dgm:cxn modelId="{1F83BDE1-E3E2-4001-884C-364C81E619AF}" type="presParOf" srcId="{0C88E5BB-20FD-48CE-B137-0CAD7587BC8A}" destId="{21345A00-A9C9-44EE-AB36-036A8CAFAA1A}" srcOrd="1" destOrd="0" presId="urn:microsoft.com/office/officeart/2018/2/layout/IconVerticalSolidList"/>
    <dgm:cxn modelId="{335655E2-1C8A-40F4-8862-4B05239C0885}" type="presParOf" srcId="{0C88E5BB-20FD-48CE-B137-0CAD7587BC8A}" destId="{D2E3AB1B-4C75-4AB3-A99D-6438DDD61122}" srcOrd="2" destOrd="0" presId="urn:microsoft.com/office/officeart/2018/2/layout/IconVerticalSolidList"/>
    <dgm:cxn modelId="{9FBB0EC7-FEA5-4808-8850-C45583B6C914}" type="presParOf" srcId="{D2E3AB1B-4C75-4AB3-A99D-6438DDD61122}" destId="{60BC4C06-4D30-43E2-879A-28679221E586}" srcOrd="0" destOrd="0" presId="urn:microsoft.com/office/officeart/2018/2/layout/IconVerticalSolidList"/>
    <dgm:cxn modelId="{304964B3-31B0-44D3-9E3B-FBB89EAB8DD9}" type="presParOf" srcId="{D2E3AB1B-4C75-4AB3-A99D-6438DDD61122}" destId="{308535DA-F7AD-41B2-82A1-BCA5857BE76C}" srcOrd="1" destOrd="0" presId="urn:microsoft.com/office/officeart/2018/2/layout/IconVerticalSolidList"/>
    <dgm:cxn modelId="{17FC876D-EC8F-4BFA-A301-8C10ADED38C2}" type="presParOf" srcId="{D2E3AB1B-4C75-4AB3-A99D-6438DDD61122}" destId="{29F139F1-EC53-4C5D-A4ED-A3F800538761}" srcOrd="2" destOrd="0" presId="urn:microsoft.com/office/officeart/2018/2/layout/IconVerticalSolidList"/>
    <dgm:cxn modelId="{54AAD23E-6B67-4F62-B847-1A48FCA6D77E}" type="presParOf" srcId="{D2E3AB1B-4C75-4AB3-A99D-6438DDD61122}" destId="{B710ED4A-2574-4564-86BF-DC1E1D280C10}" srcOrd="3" destOrd="0" presId="urn:microsoft.com/office/officeart/2018/2/layout/IconVerticalSolidList"/>
    <dgm:cxn modelId="{5773FC5B-3735-46B7-A0E3-FA8ADDD74C5D}" type="presParOf" srcId="{D2E3AB1B-4C75-4AB3-A99D-6438DDD61122}" destId="{F4F80DF0-E733-4402-AD63-23C119DB96BA}" srcOrd="4" destOrd="0" presId="urn:microsoft.com/office/officeart/2018/2/layout/IconVerticalSolidList"/>
    <dgm:cxn modelId="{951AEE6C-9863-4D51-8670-90B64FFA138F}" type="presParOf" srcId="{0C88E5BB-20FD-48CE-B137-0CAD7587BC8A}" destId="{A0682818-52C2-4536-B68B-6EFE3273AC94}" srcOrd="3" destOrd="0" presId="urn:microsoft.com/office/officeart/2018/2/layout/IconVerticalSolidList"/>
    <dgm:cxn modelId="{9CAE274C-2846-4D91-9507-BF577DBB23BE}" type="presParOf" srcId="{0C88E5BB-20FD-48CE-B137-0CAD7587BC8A}" destId="{97DDDBA1-A629-4F68-A6F6-85E608FF3151}" srcOrd="4" destOrd="0" presId="urn:microsoft.com/office/officeart/2018/2/layout/IconVerticalSolidList"/>
    <dgm:cxn modelId="{1A3296D2-79CE-48EF-8BD6-5E430BEC49EC}" type="presParOf" srcId="{97DDDBA1-A629-4F68-A6F6-85E608FF3151}" destId="{8117F145-D4A8-4744-B963-02243862BDD7}" srcOrd="0" destOrd="0" presId="urn:microsoft.com/office/officeart/2018/2/layout/IconVerticalSolidList"/>
    <dgm:cxn modelId="{9867C882-5C66-4E40-88ED-B3D14992393F}" type="presParOf" srcId="{97DDDBA1-A629-4F68-A6F6-85E608FF3151}" destId="{2EDF7EC8-33FF-49AA-AF2D-60E227292CEE}" srcOrd="1" destOrd="0" presId="urn:microsoft.com/office/officeart/2018/2/layout/IconVerticalSolidList"/>
    <dgm:cxn modelId="{E64C80FC-7243-485C-9D9D-925C71E9F46D}" type="presParOf" srcId="{97DDDBA1-A629-4F68-A6F6-85E608FF3151}" destId="{9F0DDB6D-0680-48BA-AF9E-1E3DBA7CCF99}" srcOrd="2" destOrd="0" presId="urn:microsoft.com/office/officeart/2018/2/layout/IconVerticalSolidList"/>
    <dgm:cxn modelId="{2AB08915-F5B1-4AB7-A741-2FB99E89C333}" type="presParOf" srcId="{97DDDBA1-A629-4F68-A6F6-85E608FF3151}" destId="{3F7A3547-EF29-4396-8755-623CDAC46A3F}" srcOrd="3" destOrd="0" presId="urn:microsoft.com/office/officeart/2018/2/layout/IconVerticalSolidList"/>
    <dgm:cxn modelId="{64465D05-123B-43EE-81DA-CA8240BD5EA1}" type="presParOf" srcId="{97DDDBA1-A629-4F68-A6F6-85E608FF3151}" destId="{B1AD4326-5D60-4216-8759-1E0727665FB3}" srcOrd="4" destOrd="0" presId="urn:microsoft.com/office/officeart/2018/2/layout/IconVerticalSolidList"/>
    <dgm:cxn modelId="{12433589-8CAD-4A04-81B1-AFDCCDF8D9D4}" type="presParOf" srcId="{0C88E5BB-20FD-48CE-B137-0CAD7587BC8A}" destId="{8884E08A-39D7-4E62-A07F-B07BF811CBE8}" srcOrd="5" destOrd="0" presId="urn:microsoft.com/office/officeart/2018/2/layout/IconVerticalSolidList"/>
    <dgm:cxn modelId="{2CD66698-D0F7-4EE2-A339-ED3A804D9E40}" type="presParOf" srcId="{0C88E5BB-20FD-48CE-B137-0CAD7587BC8A}" destId="{C15AF11F-D8E3-49DF-94A4-D2EA16C60E35}" srcOrd="6" destOrd="0" presId="urn:microsoft.com/office/officeart/2018/2/layout/IconVerticalSolidList"/>
    <dgm:cxn modelId="{4E914D78-F30D-481A-994D-5EA16CE5109B}" type="presParOf" srcId="{C15AF11F-D8E3-49DF-94A4-D2EA16C60E35}" destId="{15AF4BD4-573A-4D15-B928-3ADED2743C79}" srcOrd="0" destOrd="0" presId="urn:microsoft.com/office/officeart/2018/2/layout/IconVerticalSolidList"/>
    <dgm:cxn modelId="{564E275A-6D47-4D81-BEB2-907D649F4945}" type="presParOf" srcId="{C15AF11F-D8E3-49DF-94A4-D2EA16C60E35}" destId="{550AB215-53B7-468F-8584-16B8B5AFC421}" srcOrd="1" destOrd="0" presId="urn:microsoft.com/office/officeart/2018/2/layout/IconVerticalSolidList"/>
    <dgm:cxn modelId="{AC5D3541-F58B-4D9C-9285-05AE2604CCBE}" type="presParOf" srcId="{C15AF11F-D8E3-49DF-94A4-D2EA16C60E35}" destId="{E8D97E70-6238-4C5B-B91C-924FBAF794CC}" srcOrd="2" destOrd="0" presId="urn:microsoft.com/office/officeart/2018/2/layout/IconVerticalSolidList"/>
    <dgm:cxn modelId="{DFE16AC5-3BB1-48B1-BF8A-47BC7E80528B}" type="presParOf" srcId="{C15AF11F-D8E3-49DF-94A4-D2EA16C60E35}" destId="{E18393B0-58DF-4C85-9826-8BFF60E3790E}" srcOrd="3" destOrd="0" presId="urn:microsoft.com/office/officeart/2018/2/layout/IconVerticalSolidList"/>
    <dgm:cxn modelId="{3CB3E321-F338-467E-A57F-162FD310D918}" type="presParOf" srcId="{C15AF11F-D8E3-49DF-94A4-D2EA16C60E35}" destId="{7A5D168C-B7B3-4D0F-BDFA-C99B938C0E5C}" srcOrd="4" destOrd="0" presId="urn:microsoft.com/office/officeart/2018/2/layout/IconVerticalSolidList"/>
    <dgm:cxn modelId="{FFB32823-7225-4C83-96DE-50722A1DC3EF}" type="presParOf" srcId="{0C88E5BB-20FD-48CE-B137-0CAD7587BC8A}" destId="{E81EA707-CF08-482A-9BB4-2B0E76AE58F2}" srcOrd="7" destOrd="0" presId="urn:microsoft.com/office/officeart/2018/2/layout/IconVerticalSolidList"/>
    <dgm:cxn modelId="{584B7159-0D3F-47EE-BDC2-165A9843D0A7}" type="presParOf" srcId="{0C88E5BB-20FD-48CE-B137-0CAD7587BC8A}" destId="{317EBF79-2C8C-412D-B339-E2A315AC7D8B}" srcOrd="8" destOrd="0" presId="urn:microsoft.com/office/officeart/2018/2/layout/IconVerticalSolidList"/>
    <dgm:cxn modelId="{8BD911BC-064A-4A30-A439-72CCD3C14D3B}" type="presParOf" srcId="{317EBF79-2C8C-412D-B339-E2A315AC7D8B}" destId="{BD0FDE6A-7641-4E4A-BAED-6E916042C211}" srcOrd="0" destOrd="0" presId="urn:microsoft.com/office/officeart/2018/2/layout/IconVerticalSolidList"/>
    <dgm:cxn modelId="{4CDD28E9-22B9-4F80-BCC8-A6F9B34C4686}" type="presParOf" srcId="{317EBF79-2C8C-412D-B339-E2A315AC7D8B}" destId="{97AB1691-3BDE-4D09-9C96-C31A396306D6}" srcOrd="1" destOrd="0" presId="urn:microsoft.com/office/officeart/2018/2/layout/IconVerticalSolidList"/>
    <dgm:cxn modelId="{659B2348-3149-486C-AC21-C8EEA43040E5}" type="presParOf" srcId="{317EBF79-2C8C-412D-B339-E2A315AC7D8B}" destId="{9B628B65-5CA4-435A-B6D2-A2C1D078FAE8}" srcOrd="2" destOrd="0" presId="urn:microsoft.com/office/officeart/2018/2/layout/IconVerticalSolidList"/>
    <dgm:cxn modelId="{AC8E593C-A3F7-4CD8-A416-14A852B1ECFF}" type="presParOf" srcId="{317EBF79-2C8C-412D-B339-E2A315AC7D8B}" destId="{5C0DAA76-56F3-4DC3-8B59-98F8D1BC4063}" srcOrd="3" destOrd="0" presId="urn:microsoft.com/office/officeart/2018/2/layout/IconVerticalSolidList"/>
    <dgm:cxn modelId="{DBC31DF4-6923-4725-8BA8-B995B4BF46F9}" type="presParOf" srcId="{317EBF79-2C8C-412D-B339-E2A315AC7D8B}" destId="{DF5CAA0D-A14D-4788-8EF4-C126CC026DE4}" srcOrd="4" destOrd="0" presId="urn:microsoft.com/office/officeart/2018/2/layout/IconVerticalSolidList"/>
    <dgm:cxn modelId="{AE3710B9-8EF7-4962-97F9-59BE34F05D67}" type="presParOf" srcId="{0C88E5BB-20FD-48CE-B137-0CAD7587BC8A}" destId="{0EC8BE73-5C1B-4CA5-9AEF-14D15C485F8C}" srcOrd="9" destOrd="0" presId="urn:microsoft.com/office/officeart/2018/2/layout/IconVerticalSolidList"/>
    <dgm:cxn modelId="{11BA2BF0-1475-4CB1-8467-E0BD7C5C020E}" type="presParOf" srcId="{0C88E5BB-20FD-48CE-B137-0CAD7587BC8A}" destId="{EB886253-C576-41A2-BCB4-89AB69C0FBBB}" srcOrd="10" destOrd="0" presId="urn:microsoft.com/office/officeart/2018/2/layout/IconVerticalSolidList"/>
    <dgm:cxn modelId="{C4E7E20D-07F9-4054-A8BE-30FC307EE17E}" type="presParOf" srcId="{EB886253-C576-41A2-BCB4-89AB69C0FBBB}" destId="{F8D2D131-35B4-487A-9ED1-DF7ADC33DCD8}" srcOrd="0" destOrd="0" presId="urn:microsoft.com/office/officeart/2018/2/layout/IconVerticalSolidList"/>
    <dgm:cxn modelId="{CB3C99A3-B7DB-44E8-B796-8DD4D8298D29}" type="presParOf" srcId="{EB886253-C576-41A2-BCB4-89AB69C0FBBB}" destId="{B7468324-3650-48AD-A03D-F3434E90CC1D}" srcOrd="1" destOrd="0" presId="urn:microsoft.com/office/officeart/2018/2/layout/IconVerticalSolidList"/>
    <dgm:cxn modelId="{0888BE1A-8592-421F-B7E4-181F53BDF5A9}" type="presParOf" srcId="{EB886253-C576-41A2-BCB4-89AB69C0FBBB}" destId="{528C1C30-B547-46FC-B2DC-5235A25A09ED}" srcOrd="2" destOrd="0" presId="urn:microsoft.com/office/officeart/2018/2/layout/IconVerticalSolidList"/>
    <dgm:cxn modelId="{167229C8-7993-4AF9-BC05-05729D4FC759}" type="presParOf" srcId="{EB886253-C576-41A2-BCB4-89AB69C0FBBB}" destId="{23F5D428-9B9E-46DB-B380-0F8D19BC6F14}" srcOrd="3" destOrd="0" presId="urn:microsoft.com/office/officeart/2018/2/layout/IconVerticalSolidList"/>
    <dgm:cxn modelId="{72D031B0-0647-4F8E-A3DA-0370A20D414B}" type="presParOf" srcId="{EB886253-C576-41A2-BCB4-89AB69C0FBBB}" destId="{05C061B5-AB5F-482F-83C0-735024BA714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97A468-EA12-46DD-BA4C-FD8412AD7D2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5FEA389-775D-4472-A045-30BFE81A59F6}">
      <dgm:prSet/>
      <dgm:spPr/>
      <dgm:t>
        <a:bodyPr/>
        <a:lstStyle/>
        <a:p>
          <a:pPr>
            <a:lnSpc>
              <a:spcPct val="100000"/>
            </a:lnSpc>
          </a:pPr>
          <a:r>
            <a:rPr lang="en-US" b="1"/>
            <a:t>CrowdStrike Falcon</a:t>
          </a:r>
          <a:endParaRPr lang="en-US"/>
        </a:p>
      </dgm:t>
    </dgm:pt>
    <dgm:pt modelId="{E5BF469D-E66F-4BC8-84C7-B37E2B359F7D}" type="parTrans" cxnId="{151B4C1D-5DCC-456F-9FA6-B7B4BD38BB14}">
      <dgm:prSet/>
      <dgm:spPr/>
      <dgm:t>
        <a:bodyPr/>
        <a:lstStyle/>
        <a:p>
          <a:endParaRPr lang="en-US"/>
        </a:p>
      </dgm:t>
    </dgm:pt>
    <dgm:pt modelId="{B85996ED-D2A5-40FA-B635-F719C913E042}" type="sibTrans" cxnId="{151B4C1D-5DCC-456F-9FA6-B7B4BD38BB14}">
      <dgm:prSet/>
      <dgm:spPr/>
      <dgm:t>
        <a:bodyPr/>
        <a:lstStyle/>
        <a:p>
          <a:endParaRPr lang="en-US"/>
        </a:p>
      </dgm:t>
    </dgm:pt>
    <dgm:pt modelId="{81A079EB-6E5F-47A8-AD63-FC51BAB64BDA}">
      <dgm:prSet/>
      <dgm:spPr/>
      <dgm:t>
        <a:bodyPr/>
        <a:lstStyle/>
        <a:p>
          <a:pPr>
            <a:lnSpc>
              <a:spcPct val="100000"/>
            </a:lnSpc>
          </a:pPr>
          <a:r>
            <a:rPr lang="en-US"/>
            <a:t>Cloud-native EDR platform with advanced threat detection, incident response, and threat intelligence capabilities.</a:t>
          </a:r>
        </a:p>
      </dgm:t>
    </dgm:pt>
    <dgm:pt modelId="{110B2B14-2A54-415E-8ADA-4786250F1791}" type="parTrans" cxnId="{C1D9E53B-144C-4954-A24B-FB96F186D4F2}">
      <dgm:prSet/>
      <dgm:spPr/>
      <dgm:t>
        <a:bodyPr/>
        <a:lstStyle/>
        <a:p>
          <a:endParaRPr lang="en-US"/>
        </a:p>
      </dgm:t>
    </dgm:pt>
    <dgm:pt modelId="{F17BED11-BD65-4A49-85F6-F9048A7B4324}" type="sibTrans" cxnId="{C1D9E53B-144C-4954-A24B-FB96F186D4F2}">
      <dgm:prSet/>
      <dgm:spPr/>
      <dgm:t>
        <a:bodyPr/>
        <a:lstStyle/>
        <a:p>
          <a:endParaRPr lang="en-US"/>
        </a:p>
      </dgm:t>
    </dgm:pt>
    <dgm:pt modelId="{17E0CF13-FB73-42D4-9B78-79D5208AD077}">
      <dgm:prSet/>
      <dgm:spPr/>
      <dgm:t>
        <a:bodyPr/>
        <a:lstStyle/>
        <a:p>
          <a:pPr>
            <a:lnSpc>
              <a:spcPct val="100000"/>
            </a:lnSpc>
          </a:pPr>
          <a:r>
            <a:rPr lang="en-US" b="1"/>
            <a:t>Carbon Black (VMware Carbon Black Cloud)</a:t>
          </a:r>
          <a:endParaRPr lang="en-US"/>
        </a:p>
      </dgm:t>
    </dgm:pt>
    <dgm:pt modelId="{BD0F9BBC-99B9-4732-8A0C-F946407F31BA}" type="parTrans" cxnId="{588B8A17-A76B-4362-B902-55ED63F2DD6C}">
      <dgm:prSet/>
      <dgm:spPr/>
      <dgm:t>
        <a:bodyPr/>
        <a:lstStyle/>
        <a:p>
          <a:endParaRPr lang="en-US"/>
        </a:p>
      </dgm:t>
    </dgm:pt>
    <dgm:pt modelId="{B2EB2516-2BA4-40C1-9ADD-1B23BD162E55}" type="sibTrans" cxnId="{588B8A17-A76B-4362-B902-55ED63F2DD6C}">
      <dgm:prSet/>
      <dgm:spPr/>
      <dgm:t>
        <a:bodyPr/>
        <a:lstStyle/>
        <a:p>
          <a:endParaRPr lang="en-US"/>
        </a:p>
      </dgm:t>
    </dgm:pt>
    <dgm:pt modelId="{AA77F837-BFAD-44CA-8155-011AA874C67A}">
      <dgm:prSet/>
      <dgm:spPr/>
      <dgm:t>
        <a:bodyPr/>
        <a:lstStyle/>
        <a:p>
          <a:pPr>
            <a:lnSpc>
              <a:spcPct val="100000"/>
            </a:lnSpc>
          </a:pPr>
          <a:r>
            <a:rPr lang="en-US"/>
            <a:t>Comprehensive endpoint protection with EDR capabilities, including threat hunting and behavioral analytics.</a:t>
          </a:r>
        </a:p>
      </dgm:t>
    </dgm:pt>
    <dgm:pt modelId="{CF1B70D8-955D-471C-BA34-14C4677866F4}" type="parTrans" cxnId="{ECB21AF6-1AC2-495D-865F-670CEA518318}">
      <dgm:prSet/>
      <dgm:spPr/>
      <dgm:t>
        <a:bodyPr/>
        <a:lstStyle/>
        <a:p>
          <a:endParaRPr lang="en-US"/>
        </a:p>
      </dgm:t>
    </dgm:pt>
    <dgm:pt modelId="{7D1A0F95-65C1-4114-832A-79DF7BB28758}" type="sibTrans" cxnId="{ECB21AF6-1AC2-495D-865F-670CEA518318}">
      <dgm:prSet/>
      <dgm:spPr/>
      <dgm:t>
        <a:bodyPr/>
        <a:lstStyle/>
        <a:p>
          <a:endParaRPr lang="en-US"/>
        </a:p>
      </dgm:t>
    </dgm:pt>
    <dgm:pt modelId="{7AE32AC1-523D-46FC-82EB-BCF1F477AB3D}">
      <dgm:prSet/>
      <dgm:spPr/>
      <dgm:t>
        <a:bodyPr/>
        <a:lstStyle/>
        <a:p>
          <a:pPr>
            <a:lnSpc>
              <a:spcPct val="100000"/>
            </a:lnSpc>
          </a:pPr>
          <a:r>
            <a:rPr lang="en-US" b="1"/>
            <a:t>Microsoft Defender for Endpoint</a:t>
          </a:r>
          <a:endParaRPr lang="en-US"/>
        </a:p>
      </dgm:t>
    </dgm:pt>
    <dgm:pt modelId="{479E85F5-027B-4326-B3FA-F8170D37E7C9}" type="parTrans" cxnId="{BC89AE42-B393-4F53-9F1F-6A880C68EAB0}">
      <dgm:prSet/>
      <dgm:spPr/>
      <dgm:t>
        <a:bodyPr/>
        <a:lstStyle/>
        <a:p>
          <a:endParaRPr lang="en-US"/>
        </a:p>
      </dgm:t>
    </dgm:pt>
    <dgm:pt modelId="{E6678842-9787-40F5-9CCF-5D4C5350839E}" type="sibTrans" cxnId="{BC89AE42-B393-4F53-9F1F-6A880C68EAB0}">
      <dgm:prSet/>
      <dgm:spPr/>
      <dgm:t>
        <a:bodyPr/>
        <a:lstStyle/>
        <a:p>
          <a:endParaRPr lang="en-US"/>
        </a:p>
      </dgm:t>
    </dgm:pt>
    <dgm:pt modelId="{F05C9C60-6E09-4C4D-A44F-F7A73ADBB522}">
      <dgm:prSet/>
      <dgm:spPr/>
      <dgm:t>
        <a:bodyPr/>
        <a:lstStyle/>
        <a:p>
          <a:pPr>
            <a:lnSpc>
              <a:spcPct val="100000"/>
            </a:lnSpc>
          </a:pPr>
          <a:r>
            <a:rPr lang="en-US"/>
            <a:t>Integrates with Microsoft’s security ecosystem, providing strong EDR features, automated response, and extensive threat intelligence.</a:t>
          </a:r>
        </a:p>
      </dgm:t>
    </dgm:pt>
    <dgm:pt modelId="{8FF1D325-193B-4D8F-94E1-71BAD3EE95D2}" type="parTrans" cxnId="{C6B2645C-1349-420F-8AF9-81288BEFACF8}">
      <dgm:prSet/>
      <dgm:spPr/>
      <dgm:t>
        <a:bodyPr/>
        <a:lstStyle/>
        <a:p>
          <a:endParaRPr lang="en-US"/>
        </a:p>
      </dgm:t>
    </dgm:pt>
    <dgm:pt modelId="{A89200DF-C5AC-4C01-9BE0-8CD4500086EC}" type="sibTrans" cxnId="{C6B2645C-1349-420F-8AF9-81288BEFACF8}">
      <dgm:prSet/>
      <dgm:spPr/>
      <dgm:t>
        <a:bodyPr/>
        <a:lstStyle/>
        <a:p>
          <a:endParaRPr lang="en-US"/>
        </a:p>
      </dgm:t>
    </dgm:pt>
    <dgm:pt modelId="{FEFDCE8E-A01D-46D8-8480-59DA3FBC603C}">
      <dgm:prSet/>
      <dgm:spPr/>
      <dgm:t>
        <a:bodyPr/>
        <a:lstStyle/>
        <a:p>
          <a:pPr>
            <a:lnSpc>
              <a:spcPct val="100000"/>
            </a:lnSpc>
          </a:pPr>
          <a:r>
            <a:rPr lang="en-US" b="1"/>
            <a:t>SentinelOne</a:t>
          </a:r>
          <a:endParaRPr lang="en-US"/>
        </a:p>
      </dgm:t>
    </dgm:pt>
    <dgm:pt modelId="{A3D72987-4169-49A7-8CF4-95BE208E13FA}" type="parTrans" cxnId="{963714C3-0C5F-404E-AAA4-8DB0FC66C3F5}">
      <dgm:prSet/>
      <dgm:spPr/>
      <dgm:t>
        <a:bodyPr/>
        <a:lstStyle/>
        <a:p>
          <a:endParaRPr lang="en-US"/>
        </a:p>
      </dgm:t>
    </dgm:pt>
    <dgm:pt modelId="{B239AF71-3E61-4368-98E4-7666B535AC0F}" type="sibTrans" cxnId="{963714C3-0C5F-404E-AAA4-8DB0FC66C3F5}">
      <dgm:prSet/>
      <dgm:spPr/>
      <dgm:t>
        <a:bodyPr/>
        <a:lstStyle/>
        <a:p>
          <a:endParaRPr lang="en-US"/>
        </a:p>
      </dgm:t>
    </dgm:pt>
    <dgm:pt modelId="{17F84E8E-AD8B-47E8-AD69-0ED369B228D2}">
      <dgm:prSet/>
      <dgm:spPr/>
      <dgm:t>
        <a:bodyPr/>
        <a:lstStyle/>
        <a:p>
          <a:pPr>
            <a:lnSpc>
              <a:spcPct val="100000"/>
            </a:lnSpc>
          </a:pPr>
          <a:r>
            <a:rPr lang="en-US"/>
            <a:t>AI-driven endpoint protection platform with autonomous detection and response capabilities.</a:t>
          </a:r>
        </a:p>
      </dgm:t>
    </dgm:pt>
    <dgm:pt modelId="{EDDE0C99-6853-4DFD-AB6A-88D2A93499C9}" type="parTrans" cxnId="{3842ED9C-3291-4E97-AAD3-49C4CCADBBEB}">
      <dgm:prSet/>
      <dgm:spPr/>
      <dgm:t>
        <a:bodyPr/>
        <a:lstStyle/>
        <a:p>
          <a:endParaRPr lang="en-US"/>
        </a:p>
      </dgm:t>
    </dgm:pt>
    <dgm:pt modelId="{206DB36D-253B-4EB4-92E8-14ED69D45154}" type="sibTrans" cxnId="{3842ED9C-3291-4E97-AAD3-49C4CCADBBEB}">
      <dgm:prSet/>
      <dgm:spPr/>
      <dgm:t>
        <a:bodyPr/>
        <a:lstStyle/>
        <a:p>
          <a:endParaRPr lang="en-US"/>
        </a:p>
      </dgm:t>
    </dgm:pt>
    <dgm:pt modelId="{65C46DF1-B121-4599-98FF-BF41D0C9B795}">
      <dgm:prSet/>
      <dgm:spPr/>
      <dgm:t>
        <a:bodyPr/>
        <a:lstStyle/>
        <a:p>
          <a:pPr>
            <a:lnSpc>
              <a:spcPct val="100000"/>
            </a:lnSpc>
          </a:pPr>
          <a:r>
            <a:rPr lang="en-US" b="1"/>
            <a:t>Symantec Endpoint Detection and Response</a:t>
          </a:r>
          <a:endParaRPr lang="en-US"/>
        </a:p>
      </dgm:t>
    </dgm:pt>
    <dgm:pt modelId="{5D7C6C19-7DEF-4B0B-AD02-2429D04719E0}" type="parTrans" cxnId="{8C2A3C04-1252-42BF-9BDB-D85589EB89D6}">
      <dgm:prSet/>
      <dgm:spPr/>
      <dgm:t>
        <a:bodyPr/>
        <a:lstStyle/>
        <a:p>
          <a:endParaRPr lang="en-US"/>
        </a:p>
      </dgm:t>
    </dgm:pt>
    <dgm:pt modelId="{A7D483EA-6C58-47B3-880B-23E36E575BF8}" type="sibTrans" cxnId="{8C2A3C04-1252-42BF-9BDB-D85589EB89D6}">
      <dgm:prSet/>
      <dgm:spPr/>
      <dgm:t>
        <a:bodyPr/>
        <a:lstStyle/>
        <a:p>
          <a:endParaRPr lang="en-US"/>
        </a:p>
      </dgm:t>
    </dgm:pt>
    <dgm:pt modelId="{E4BB2D69-4E7F-46FC-A1CA-2EC99ED37436}">
      <dgm:prSet/>
      <dgm:spPr/>
      <dgm:t>
        <a:bodyPr/>
        <a:lstStyle/>
        <a:p>
          <a:pPr>
            <a:lnSpc>
              <a:spcPct val="100000"/>
            </a:lnSpc>
          </a:pPr>
          <a:r>
            <a:rPr lang="en-US"/>
            <a:t>Features extensive EDR capabilities, threat intelligence integration, and automated remediation.</a:t>
          </a:r>
        </a:p>
      </dgm:t>
    </dgm:pt>
    <dgm:pt modelId="{C5CB1F75-E672-47F7-9ED4-446758C4610A}" type="parTrans" cxnId="{52BA50E1-42CD-4AA7-A8F1-8D13B3F6E871}">
      <dgm:prSet/>
      <dgm:spPr/>
      <dgm:t>
        <a:bodyPr/>
        <a:lstStyle/>
        <a:p>
          <a:endParaRPr lang="en-US"/>
        </a:p>
      </dgm:t>
    </dgm:pt>
    <dgm:pt modelId="{2C5C0065-E223-4538-BB7E-911856B57C27}" type="sibTrans" cxnId="{52BA50E1-42CD-4AA7-A8F1-8D13B3F6E871}">
      <dgm:prSet/>
      <dgm:spPr/>
      <dgm:t>
        <a:bodyPr/>
        <a:lstStyle/>
        <a:p>
          <a:endParaRPr lang="en-US"/>
        </a:p>
      </dgm:t>
    </dgm:pt>
    <dgm:pt modelId="{F98A75B8-7C53-4060-BD6D-2AD9C6A6ABC7}" type="pres">
      <dgm:prSet presAssocID="{DD97A468-EA12-46DD-BA4C-FD8412AD7D25}" presName="root" presStyleCnt="0">
        <dgm:presLayoutVars>
          <dgm:dir/>
          <dgm:resizeHandles val="exact"/>
        </dgm:presLayoutVars>
      </dgm:prSet>
      <dgm:spPr/>
    </dgm:pt>
    <dgm:pt modelId="{6C3F63AD-6EC4-4920-B676-1BCDE98EFD11}" type="pres">
      <dgm:prSet presAssocID="{D5FEA389-775D-4472-A045-30BFE81A59F6}" presName="compNode" presStyleCnt="0"/>
      <dgm:spPr/>
    </dgm:pt>
    <dgm:pt modelId="{C28EC7FD-A5C7-43AE-ABF8-9946321C2CFA}" type="pres">
      <dgm:prSet presAssocID="{D5FEA389-775D-4472-A045-30BFE81A59F6}" presName="bgRect" presStyleLbl="bgShp" presStyleIdx="0" presStyleCnt="5"/>
      <dgm:spPr/>
    </dgm:pt>
    <dgm:pt modelId="{9B904819-DC07-4D79-B615-FB98E207414A}" type="pres">
      <dgm:prSet presAssocID="{D5FEA389-775D-4472-A045-30BFE81A59F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arrow"/>
        </a:ext>
      </dgm:extLst>
    </dgm:pt>
    <dgm:pt modelId="{3E8C3DDB-0F64-4043-9E36-986506ACB23B}" type="pres">
      <dgm:prSet presAssocID="{D5FEA389-775D-4472-A045-30BFE81A59F6}" presName="spaceRect" presStyleCnt="0"/>
      <dgm:spPr/>
    </dgm:pt>
    <dgm:pt modelId="{6371D8FE-C6C4-4639-B8E8-22821D5817A9}" type="pres">
      <dgm:prSet presAssocID="{D5FEA389-775D-4472-A045-30BFE81A59F6}" presName="parTx" presStyleLbl="revTx" presStyleIdx="0" presStyleCnt="10">
        <dgm:presLayoutVars>
          <dgm:chMax val="0"/>
          <dgm:chPref val="0"/>
        </dgm:presLayoutVars>
      </dgm:prSet>
      <dgm:spPr/>
    </dgm:pt>
    <dgm:pt modelId="{AEAAE496-E8F8-4C87-BCD2-B69936EC5940}" type="pres">
      <dgm:prSet presAssocID="{D5FEA389-775D-4472-A045-30BFE81A59F6}" presName="desTx" presStyleLbl="revTx" presStyleIdx="1" presStyleCnt="10">
        <dgm:presLayoutVars/>
      </dgm:prSet>
      <dgm:spPr/>
    </dgm:pt>
    <dgm:pt modelId="{82BB3677-65D0-4C49-8714-45AB9093F251}" type="pres">
      <dgm:prSet presAssocID="{B85996ED-D2A5-40FA-B635-F719C913E042}" presName="sibTrans" presStyleCnt="0"/>
      <dgm:spPr/>
    </dgm:pt>
    <dgm:pt modelId="{8357FD6A-3AFC-4C2C-A21B-9696F4D0C2B1}" type="pres">
      <dgm:prSet presAssocID="{17E0CF13-FB73-42D4-9B78-79D5208AD077}" presName="compNode" presStyleCnt="0"/>
      <dgm:spPr/>
    </dgm:pt>
    <dgm:pt modelId="{8D5E4A36-D036-44DE-B3E5-6F75581549DF}" type="pres">
      <dgm:prSet presAssocID="{17E0CF13-FB73-42D4-9B78-79D5208AD077}" presName="bgRect" presStyleLbl="bgShp" presStyleIdx="1" presStyleCnt="5"/>
      <dgm:spPr/>
    </dgm:pt>
    <dgm:pt modelId="{4EFC1B53-DF76-4331-8B1C-0E4C8CB4768E}" type="pres">
      <dgm:prSet presAssocID="{17E0CF13-FB73-42D4-9B78-79D5208AD07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306C7383-10C6-4705-B1D6-194E334AA9DB}" type="pres">
      <dgm:prSet presAssocID="{17E0CF13-FB73-42D4-9B78-79D5208AD077}" presName="spaceRect" presStyleCnt="0"/>
      <dgm:spPr/>
    </dgm:pt>
    <dgm:pt modelId="{B9BA937B-3E49-4C6E-92A0-88D3D52CBD18}" type="pres">
      <dgm:prSet presAssocID="{17E0CF13-FB73-42D4-9B78-79D5208AD077}" presName="parTx" presStyleLbl="revTx" presStyleIdx="2" presStyleCnt="10">
        <dgm:presLayoutVars>
          <dgm:chMax val="0"/>
          <dgm:chPref val="0"/>
        </dgm:presLayoutVars>
      </dgm:prSet>
      <dgm:spPr/>
    </dgm:pt>
    <dgm:pt modelId="{E34AF477-36DA-418C-BBBA-D621B370FF64}" type="pres">
      <dgm:prSet presAssocID="{17E0CF13-FB73-42D4-9B78-79D5208AD077}" presName="desTx" presStyleLbl="revTx" presStyleIdx="3" presStyleCnt="10">
        <dgm:presLayoutVars/>
      </dgm:prSet>
      <dgm:spPr/>
    </dgm:pt>
    <dgm:pt modelId="{7B71864A-6CF7-4B2B-96E6-B8AF08CF3F1D}" type="pres">
      <dgm:prSet presAssocID="{B2EB2516-2BA4-40C1-9ADD-1B23BD162E55}" presName="sibTrans" presStyleCnt="0"/>
      <dgm:spPr/>
    </dgm:pt>
    <dgm:pt modelId="{EEDE83F4-10D7-4245-B9A3-D21D0E44C7C7}" type="pres">
      <dgm:prSet presAssocID="{7AE32AC1-523D-46FC-82EB-BCF1F477AB3D}" presName="compNode" presStyleCnt="0"/>
      <dgm:spPr/>
    </dgm:pt>
    <dgm:pt modelId="{32F6F507-974B-407D-84B2-99DB6FBC7D0E}" type="pres">
      <dgm:prSet presAssocID="{7AE32AC1-523D-46FC-82EB-BCF1F477AB3D}" presName="bgRect" presStyleLbl="bgShp" presStyleIdx="2" presStyleCnt="5"/>
      <dgm:spPr/>
    </dgm:pt>
    <dgm:pt modelId="{A104D1EC-8C5F-48FD-A298-67DB4B88E223}" type="pres">
      <dgm:prSet presAssocID="{7AE32AC1-523D-46FC-82EB-BCF1F477AB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A48D9FF7-B54F-4FA3-8C2A-66B90F2857F5}" type="pres">
      <dgm:prSet presAssocID="{7AE32AC1-523D-46FC-82EB-BCF1F477AB3D}" presName="spaceRect" presStyleCnt="0"/>
      <dgm:spPr/>
    </dgm:pt>
    <dgm:pt modelId="{44E5A54C-77D1-407F-8210-79004061FD28}" type="pres">
      <dgm:prSet presAssocID="{7AE32AC1-523D-46FC-82EB-BCF1F477AB3D}" presName="parTx" presStyleLbl="revTx" presStyleIdx="4" presStyleCnt="10">
        <dgm:presLayoutVars>
          <dgm:chMax val="0"/>
          <dgm:chPref val="0"/>
        </dgm:presLayoutVars>
      </dgm:prSet>
      <dgm:spPr/>
    </dgm:pt>
    <dgm:pt modelId="{B87A7B65-7829-44FA-8750-BA5E64F1997D}" type="pres">
      <dgm:prSet presAssocID="{7AE32AC1-523D-46FC-82EB-BCF1F477AB3D}" presName="desTx" presStyleLbl="revTx" presStyleIdx="5" presStyleCnt="10">
        <dgm:presLayoutVars/>
      </dgm:prSet>
      <dgm:spPr/>
    </dgm:pt>
    <dgm:pt modelId="{DCF52FB2-72C6-4A4A-8A43-E13E6D2A0B52}" type="pres">
      <dgm:prSet presAssocID="{E6678842-9787-40F5-9CCF-5D4C5350839E}" presName="sibTrans" presStyleCnt="0"/>
      <dgm:spPr/>
    </dgm:pt>
    <dgm:pt modelId="{B40BA88C-5003-465D-9B18-7E433C121D4B}" type="pres">
      <dgm:prSet presAssocID="{FEFDCE8E-A01D-46D8-8480-59DA3FBC603C}" presName="compNode" presStyleCnt="0"/>
      <dgm:spPr/>
    </dgm:pt>
    <dgm:pt modelId="{EB450AB8-0D6F-499D-AE15-E8EBD5FA88F4}" type="pres">
      <dgm:prSet presAssocID="{FEFDCE8E-A01D-46D8-8480-59DA3FBC603C}" presName="bgRect" presStyleLbl="bgShp" presStyleIdx="3" presStyleCnt="5"/>
      <dgm:spPr/>
    </dgm:pt>
    <dgm:pt modelId="{70CAA86D-8A77-49DA-922B-846D8FC6DDD5}" type="pres">
      <dgm:prSet presAssocID="{FEFDCE8E-A01D-46D8-8480-59DA3FBC60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F03694AD-5669-4EB1-BF14-17EDDF57C401}" type="pres">
      <dgm:prSet presAssocID="{FEFDCE8E-A01D-46D8-8480-59DA3FBC603C}" presName="spaceRect" presStyleCnt="0"/>
      <dgm:spPr/>
    </dgm:pt>
    <dgm:pt modelId="{61BA276B-5ECB-4E17-93C9-D442F4CAC056}" type="pres">
      <dgm:prSet presAssocID="{FEFDCE8E-A01D-46D8-8480-59DA3FBC603C}" presName="parTx" presStyleLbl="revTx" presStyleIdx="6" presStyleCnt="10">
        <dgm:presLayoutVars>
          <dgm:chMax val="0"/>
          <dgm:chPref val="0"/>
        </dgm:presLayoutVars>
      </dgm:prSet>
      <dgm:spPr/>
    </dgm:pt>
    <dgm:pt modelId="{EBD9048C-794E-49F0-A0C3-63A5FC0FABA5}" type="pres">
      <dgm:prSet presAssocID="{FEFDCE8E-A01D-46D8-8480-59DA3FBC603C}" presName="desTx" presStyleLbl="revTx" presStyleIdx="7" presStyleCnt="10">
        <dgm:presLayoutVars/>
      </dgm:prSet>
      <dgm:spPr/>
    </dgm:pt>
    <dgm:pt modelId="{D06EA3A2-BBBC-457B-92B8-48E565386A09}" type="pres">
      <dgm:prSet presAssocID="{B239AF71-3E61-4368-98E4-7666B535AC0F}" presName="sibTrans" presStyleCnt="0"/>
      <dgm:spPr/>
    </dgm:pt>
    <dgm:pt modelId="{B5ADDDDE-31B5-45A7-90F0-08E9B050B77C}" type="pres">
      <dgm:prSet presAssocID="{65C46DF1-B121-4599-98FF-BF41D0C9B795}" presName="compNode" presStyleCnt="0"/>
      <dgm:spPr/>
    </dgm:pt>
    <dgm:pt modelId="{31B76F4E-D531-4DD5-90C8-F0222AB04030}" type="pres">
      <dgm:prSet presAssocID="{65C46DF1-B121-4599-98FF-BF41D0C9B795}" presName="bgRect" presStyleLbl="bgShp" presStyleIdx="4" presStyleCnt="5"/>
      <dgm:spPr/>
    </dgm:pt>
    <dgm:pt modelId="{2CDD4E1C-BFEA-4A71-87FC-FE889D0A0909}" type="pres">
      <dgm:prSet presAssocID="{65C46DF1-B121-4599-98FF-BF41D0C9B7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ey"/>
        </a:ext>
      </dgm:extLst>
    </dgm:pt>
    <dgm:pt modelId="{A19350E8-3B83-4033-A30C-C081DD18807C}" type="pres">
      <dgm:prSet presAssocID="{65C46DF1-B121-4599-98FF-BF41D0C9B795}" presName="spaceRect" presStyleCnt="0"/>
      <dgm:spPr/>
    </dgm:pt>
    <dgm:pt modelId="{4660C36F-0440-4EEE-8BDC-4D72D0415BA4}" type="pres">
      <dgm:prSet presAssocID="{65C46DF1-B121-4599-98FF-BF41D0C9B795}" presName="parTx" presStyleLbl="revTx" presStyleIdx="8" presStyleCnt="10">
        <dgm:presLayoutVars>
          <dgm:chMax val="0"/>
          <dgm:chPref val="0"/>
        </dgm:presLayoutVars>
      </dgm:prSet>
      <dgm:spPr/>
    </dgm:pt>
    <dgm:pt modelId="{EA48FC5C-7038-4940-8EF6-F7C78534E830}" type="pres">
      <dgm:prSet presAssocID="{65C46DF1-B121-4599-98FF-BF41D0C9B795}" presName="desTx" presStyleLbl="revTx" presStyleIdx="9" presStyleCnt="10">
        <dgm:presLayoutVars/>
      </dgm:prSet>
      <dgm:spPr/>
    </dgm:pt>
  </dgm:ptLst>
  <dgm:cxnLst>
    <dgm:cxn modelId="{8C2A3C04-1252-42BF-9BDB-D85589EB89D6}" srcId="{DD97A468-EA12-46DD-BA4C-FD8412AD7D25}" destId="{65C46DF1-B121-4599-98FF-BF41D0C9B795}" srcOrd="4" destOrd="0" parTransId="{5D7C6C19-7DEF-4B0B-AD02-2429D04719E0}" sibTransId="{A7D483EA-6C58-47B3-880B-23E36E575BF8}"/>
    <dgm:cxn modelId="{9C075A09-904C-41D8-983B-855BACE11F62}" type="presOf" srcId="{F05C9C60-6E09-4C4D-A44F-F7A73ADBB522}" destId="{B87A7B65-7829-44FA-8750-BA5E64F1997D}" srcOrd="0" destOrd="0" presId="urn:microsoft.com/office/officeart/2018/2/layout/IconVerticalSolidList"/>
    <dgm:cxn modelId="{588B8A17-A76B-4362-B902-55ED63F2DD6C}" srcId="{DD97A468-EA12-46DD-BA4C-FD8412AD7D25}" destId="{17E0CF13-FB73-42D4-9B78-79D5208AD077}" srcOrd="1" destOrd="0" parTransId="{BD0F9BBC-99B9-4732-8A0C-F946407F31BA}" sibTransId="{B2EB2516-2BA4-40C1-9ADD-1B23BD162E55}"/>
    <dgm:cxn modelId="{151B4C1D-5DCC-456F-9FA6-B7B4BD38BB14}" srcId="{DD97A468-EA12-46DD-BA4C-FD8412AD7D25}" destId="{D5FEA389-775D-4472-A045-30BFE81A59F6}" srcOrd="0" destOrd="0" parTransId="{E5BF469D-E66F-4BC8-84C7-B37E2B359F7D}" sibTransId="{B85996ED-D2A5-40FA-B635-F719C913E042}"/>
    <dgm:cxn modelId="{44C14536-6183-4C67-9918-0A176B93C1BD}" type="presOf" srcId="{FEFDCE8E-A01D-46D8-8480-59DA3FBC603C}" destId="{61BA276B-5ECB-4E17-93C9-D442F4CAC056}" srcOrd="0" destOrd="0" presId="urn:microsoft.com/office/officeart/2018/2/layout/IconVerticalSolidList"/>
    <dgm:cxn modelId="{C1D9E53B-144C-4954-A24B-FB96F186D4F2}" srcId="{D5FEA389-775D-4472-A045-30BFE81A59F6}" destId="{81A079EB-6E5F-47A8-AD63-FC51BAB64BDA}" srcOrd="0" destOrd="0" parTransId="{110B2B14-2A54-415E-8ADA-4786250F1791}" sibTransId="{F17BED11-BD65-4A49-85F6-F9048A7B4324}"/>
    <dgm:cxn modelId="{C6B2645C-1349-420F-8AF9-81288BEFACF8}" srcId="{7AE32AC1-523D-46FC-82EB-BCF1F477AB3D}" destId="{F05C9C60-6E09-4C4D-A44F-F7A73ADBB522}" srcOrd="0" destOrd="0" parTransId="{8FF1D325-193B-4D8F-94E1-71BAD3EE95D2}" sibTransId="{A89200DF-C5AC-4C01-9BE0-8CD4500086EC}"/>
    <dgm:cxn modelId="{BC89AE42-B393-4F53-9F1F-6A880C68EAB0}" srcId="{DD97A468-EA12-46DD-BA4C-FD8412AD7D25}" destId="{7AE32AC1-523D-46FC-82EB-BCF1F477AB3D}" srcOrd="2" destOrd="0" parTransId="{479E85F5-027B-4326-B3FA-F8170D37E7C9}" sibTransId="{E6678842-9787-40F5-9CCF-5D4C5350839E}"/>
    <dgm:cxn modelId="{869A8A43-39D9-4469-9E4D-211538178DE4}" type="presOf" srcId="{17F84E8E-AD8B-47E8-AD69-0ED369B228D2}" destId="{EBD9048C-794E-49F0-A0C3-63A5FC0FABA5}" srcOrd="0" destOrd="0" presId="urn:microsoft.com/office/officeart/2018/2/layout/IconVerticalSolidList"/>
    <dgm:cxn modelId="{6429FF67-F434-4B14-9A00-ADB19F218C9D}" type="presOf" srcId="{81A079EB-6E5F-47A8-AD63-FC51BAB64BDA}" destId="{AEAAE496-E8F8-4C87-BCD2-B69936EC5940}" srcOrd="0" destOrd="0" presId="urn:microsoft.com/office/officeart/2018/2/layout/IconVerticalSolidList"/>
    <dgm:cxn modelId="{A79A9E4C-8D94-46F3-95BE-65DB8A28B6D4}" type="presOf" srcId="{65C46DF1-B121-4599-98FF-BF41D0C9B795}" destId="{4660C36F-0440-4EEE-8BDC-4D72D0415BA4}" srcOrd="0" destOrd="0" presId="urn:microsoft.com/office/officeart/2018/2/layout/IconVerticalSolidList"/>
    <dgm:cxn modelId="{D9943F81-88C0-4A8F-AB92-FC769B8EC3C1}" type="presOf" srcId="{AA77F837-BFAD-44CA-8155-011AA874C67A}" destId="{E34AF477-36DA-418C-BBBA-D621B370FF64}" srcOrd="0" destOrd="0" presId="urn:microsoft.com/office/officeart/2018/2/layout/IconVerticalSolidList"/>
    <dgm:cxn modelId="{B79D7182-4D83-4CE3-B53F-4B44256A28C1}" type="presOf" srcId="{D5FEA389-775D-4472-A045-30BFE81A59F6}" destId="{6371D8FE-C6C4-4639-B8E8-22821D5817A9}" srcOrd="0" destOrd="0" presId="urn:microsoft.com/office/officeart/2018/2/layout/IconVerticalSolidList"/>
    <dgm:cxn modelId="{3842ED9C-3291-4E97-AAD3-49C4CCADBBEB}" srcId="{FEFDCE8E-A01D-46D8-8480-59DA3FBC603C}" destId="{17F84E8E-AD8B-47E8-AD69-0ED369B228D2}" srcOrd="0" destOrd="0" parTransId="{EDDE0C99-6853-4DFD-AB6A-88D2A93499C9}" sibTransId="{206DB36D-253B-4EB4-92E8-14ED69D45154}"/>
    <dgm:cxn modelId="{F5B4ECA8-E5C1-423B-A131-A4371B780D9D}" type="presOf" srcId="{DD97A468-EA12-46DD-BA4C-FD8412AD7D25}" destId="{F98A75B8-7C53-4060-BD6D-2AD9C6A6ABC7}" srcOrd="0" destOrd="0" presId="urn:microsoft.com/office/officeart/2018/2/layout/IconVerticalSolidList"/>
    <dgm:cxn modelId="{963714C3-0C5F-404E-AAA4-8DB0FC66C3F5}" srcId="{DD97A468-EA12-46DD-BA4C-FD8412AD7D25}" destId="{FEFDCE8E-A01D-46D8-8480-59DA3FBC603C}" srcOrd="3" destOrd="0" parTransId="{A3D72987-4169-49A7-8CF4-95BE208E13FA}" sibTransId="{B239AF71-3E61-4368-98E4-7666B535AC0F}"/>
    <dgm:cxn modelId="{270147CE-3CF2-40B5-8AF6-EB328CF9310A}" type="presOf" srcId="{7AE32AC1-523D-46FC-82EB-BCF1F477AB3D}" destId="{44E5A54C-77D1-407F-8210-79004061FD28}" srcOrd="0" destOrd="0" presId="urn:microsoft.com/office/officeart/2018/2/layout/IconVerticalSolidList"/>
    <dgm:cxn modelId="{5A391DD5-E28C-48C1-9408-1D9F5B77FB19}" type="presOf" srcId="{E4BB2D69-4E7F-46FC-A1CA-2EC99ED37436}" destId="{EA48FC5C-7038-4940-8EF6-F7C78534E830}" srcOrd="0" destOrd="0" presId="urn:microsoft.com/office/officeart/2018/2/layout/IconVerticalSolidList"/>
    <dgm:cxn modelId="{D091E1D8-93DE-4ADD-A018-74D19F8B0BCE}" type="presOf" srcId="{17E0CF13-FB73-42D4-9B78-79D5208AD077}" destId="{B9BA937B-3E49-4C6E-92A0-88D3D52CBD18}" srcOrd="0" destOrd="0" presId="urn:microsoft.com/office/officeart/2018/2/layout/IconVerticalSolidList"/>
    <dgm:cxn modelId="{52BA50E1-42CD-4AA7-A8F1-8D13B3F6E871}" srcId="{65C46DF1-B121-4599-98FF-BF41D0C9B795}" destId="{E4BB2D69-4E7F-46FC-A1CA-2EC99ED37436}" srcOrd="0" destOrd="0" parTransId="{C5CB1F75-E672-47F7-9ED4-446758C4610A}" sibTransId="{2C5C0065-E223-4538-BB7E-911856B57C27}"/>
    <dgm:cxn modelId="{ECB21AF6-1AC2-495D-865F-670CEA518318}" srcId="{17E0CF13-FB73-42D4-9B78-79D5208AD077}" destId="{AA77F837-BFAD-44CA-8155-011AA874C67A}" srcOrd="0" destOrd="0" parTransId="{CF1B70D8-955D-471C-BA34-14C4677866F4}" sibTransId="{7D1A0F95-65C1-4114-832A-79DF7BB28758}"/>
    <dgm:cxn modelId="{B8AC7BF0-0952-4C14-9F32-2245AF69F221}" type="presParOf" srcId="{F98A75B8-7C53-4060-BD6D-2AD9C6A6ABC7}" destId="{6C3F63AD-6EC4-4920-B676-1BCDE98EFD11}" srcOrd="0" destOrd="0" presId="urn:microsoft.com/office/officeart/2018/2/layout/IconVerticalSolidList"/>
    <dgm:cxn modelId="{23BA11F5-A40E-42FE-9A8D-1C9D65608B10}" type="presParOf" srcId="{6C3F63AD-6EC4-4920-B676-1BCDE98EFD11}" destId="{C28EC7FD-A5C7-43AE-ABF8-9946321C2CFA}" srcOrd="0" destOrd="0" presId="urn:microsoft.com/office/officeart/2018/2/layout/IconVerticalSolidList"/>
    <dgm:cxn modelId="{C929AD49-81A9-42FB-BF47-26CFC1E02690}" type="presParOf" srcId="{6C3F63AD-6EC4-4920-B676-1BCDE98EFD11}" destId="{9B904819-DC07-4D79-B615-FB98E207414A}" srcOrd="1" destOrd="0" presId="urn:microsoft.com/office/officeart/2018/2/layout/IconVerticalSolidList"/>
    <dgm:cxn modelId="{4932BCC2-98F6-4B17-A529-23B29ADE3C47}" type="presParOf" srcId="{6C3F63AD-6EC4-4920-B676-1BCDE98EFD11}" destId="{3E8C3DDB-0F64-4043-9E36-986506ACB23B}" srcOrd="2" destOrd="0" presId="urn:microsoft.com/office/officeart/2018/2/layout/IconVerticalSolidList"/>
    <dgm:cxn modelId="{BA6723EE-C3D2-43C4-B318-7BF2CB49084D}" type="presParOf" srcId="{6C3F63AD-6EC4-4920-B676-1BCDE98EFD11}" destId="{6371D8FE-C6C4-4639-B8E8-22821D5817A9}" srcOrd="3" destOrd="0" presId="urn:microsoft.com/office/officeart/2018/2/layout/IconVerticalSolidList"/>
    <dgm:cxn modelId="{EF4D4BD0-31DC-4497-9E88-EDB58C9D5222}" type="presParOf" srcId="{6C3F63AD-6EC4-4920-B676-1BCDE98EFD11}" destId="{AEAAE496-E8F8-4C87-BCD2-B69936EC5940}" srcOrd="4" destOrd="0" presId="urn:microsoft.com/office/officeart/2018/2/layout/IconVerticalSolidList"/>
    <dgm:cxn modelId="{73BE52D3-763E-49EE-909E-DB90793344AD}" type="presParOf" srcId="{F98A75B8-7C53-4060-BD6D-2AD9C6A6ABC7}" destId="{82BB3677-65D0-4C49-8714-45AB9093F251}" srcOrd="1" destOrd="0" presId="urn:microsoft.com/office/officeart/2018/2/layout/IconVerticalSolidList"/>
    <dgm:cxn modelId="{2036B4A4-61CD-44F5-97E9-A3AA01A2D0B7}" type="presParOf" srcId="{F98A75B8-7C53-4060-BD6D-2AD9C6A6ABC7}" destId="{8357FD6A-3AFC-4C2C-A21B-9696F4D0C2B1}" srcOrd="2" destOrd="0" presId="urn:microsoft.com/office/officeart/2018/2/layout/IconVerticalSolidList"/>
    <dgm:cxn modelId="{A22B6A98-F49D-42E1-8E6C-47B301F8D883}" type="presParOf" srcId="{8357FD6A-3AFC-4C2C-A21B-9696F4D0C2B1}" destId="{8D5E4A36-D036-44DE-B3E5-6F75581549DF}" srcOrd="0" destOrd="0" presId="urn:microsoft.com/office/officeart/2018/2/layout/IconVerticalSolidList"/>
    <dgm:cxn modelId="{F50C900D-14C7-4B5C-B400-234A30B80DC9}" type="presParOf" srcId="{8357FD6A-3AFC-4C2C-A21B-9696F4D0C2B1}" destId="{4EFC1B53-DF76-4331-8B1C-0E4C8CB4768E}" srcOrd="1" destOrd="0" presId="urn:microsoft.com/office/officeart/2018/2/layout/IconVerticalSolidList"/>
    <dgm:cxn modelId="{46399B5B-4D84-42FC-960C-A5D75A4534B5}" type="presParOf" srcId="{8357FD6A-3AFC-4C2C-A21B-9696F4D0C2B1}" destId="{306C7383-10C6-4705-B1D6-194E334AA9DB}" srcOrd="2" destOrd="0" presId="urn:microsoft.com/office/officeart/2018/2/layout/IconVerticalSolidList"/>
    <dgm:cxn modelId="{E9BF8089-A13E-4ECE-ABBC-27DE52330786}" type="presParOf" srcId="{8357FD6A-3AFC-4C2C-A21B-9696F4D0C2B1}" destId="{B9BA937B-3E49-4C6E-92A0-88D3D52CBD18}" srcOrd="3" destOrd="0" presId="urn:microsoft.com/office/officeart/2018/2/layout/IconVerticalSolidList"/>
    <dgm:cxn modelId="{D65D3B1A-21FA-48D1-A192-51943124450E}" type="presParOf" srcId="{8357FD6A-3AFC-4C2C-A21B-9696F4D0C2B1}" destId="{E34AF477-36DA-418C-BBBA-D621B370FF64}" srcOrd="4" destOrd="0" presId="urn:microsoft.com/office/officeart/2018/2/layout/IconVerticalSolidList"/>
    <dgm:cxn modelId="{17AD8060-0CB8-428F-B8CA-106CD86E5B48}" type="presParOf" srcId="{F98A75B8-7C53-4060-BD6D-2AD9C6A6ABC7}" destId="{7B71864A-6CF7-4B2B-96E6-B8AF08CF3F1D}" srcOrd="3" destOrd="0" presId="urn:microsoft.com/office/officeart/2018/2/layout/IconVerticalSolidList"/>
    <dgm:cxn modelId="{BBD6D55C-70EB-44F9-940E-FC4840F9A997}" type="presParOf" srcId="{F98A75B8-7C53-4060-BD6D-2AD9C6A6ABC7}" destId="{EEDE83F4-10D7-4245-B9A3-D21D0E44C7C7}" srcOrd="4" destOrd="0" presId="urn:microsoft.com/office/officeart/2018/2/layout/IconVerticalSolidList"/>
    <dgm:cxn modelId="{F8658E20-9660-4E57-AFA7-76427E554451}" type="presParOf" srcId="{EEDE83F4-10D7-4245-B9A3-D21D0E44C7C7}" destId="{32F6F507-974B-407D-84B2-99DB6FBC7D0E}" srcOrd="0" destOrd="0" presId="urn:microsoft.com/office/officeart/2018/2/layout/IconVerticalSolidList"/>
    <dgm:cxn modelId="{8CF34A17-4EF4-40F3-9CFB-E3E13B4E7603}" type="presParOf" srcId="{EEDE83F4-10D7-4245-B9A3-D21D0E44C7C7}" destId="{A104D1EC-8C5F-48FD-A298-67DB4B88E223}" srcOrd="1" destOrd="0" presId="urn:microsoft.com/office/officeart/2018/2/layout/IconVerticalSolidList"/>
    <dgm:cxn modelId="{397DA8A7-A6B3-459E-A7CD-ECBD4B4B881D}" type="presParOf" srcId="{EEDE83F4-10D7-4245-B9A3-D21D0E44C7C7}" destId="{A48D9FF7-B54F-4FA3-8C2A-66B90F2857F5}" srcOrd="2" destOrd="0" presId="urn:microsoft.com/office/officeart/2018/2/layout/IconVerticalSolidList"/>
    <dgm:cxn modelId="{E23B83C2-3192-4B64-B263-DF49B8867DA2}" type="presParOf" srcId="{EEDE83F4-10D7-4245-B9A3-D21D0E44C7C7}" destId="{44E5A54C-77D1-407F-8210-79004061FD28}" srcOrd="3" destOrd="0" presId="urn:microsoft.com/office/officeart/2018/2/layout/IconVerticalSolidList"/>
    <dgm:cxn modelId="{3FE14863-5611-4E7C-9D81-3D4851513A91}" type="presParOf" srcId="{EEDE83F4-10D7-4245-B9A3-D21D0E44C7C7}" destId="{B87A7B65-7829-44FA-8750-BA5E64F1997D}" srcOrd="4" destOrd="0" presId="urn:microsoft.com/office/officeart/2018/2/layout/IconVerticalSolidList"/>
    <dgm:cxn modelId="{AF980691-4CA8-4ED1-BC1D-653D4752DA26}" type="presParOf" srcId="{F98A75B8-7C53-4060-BD6D-2AD9C6A6ABC7}" destId="{DCF52FB2-72C6-4A4A-8A43-E13E6D2A0B52}" srcOrd="5" destOrd="0" presId="urn:microsoft.com/office/officeart/2018/2/layout/IconVerticalSolidList"/>
    <dgm:cxn modelId="{2EA06012-3DE6-4162-9307-3A4FA29D3BCC}" type="presParOf" srcId="{F98A75B8-7C53-4060-BD6D-2AD9C6A6ABC7}" destId="{B40BA88C-5003-465D-9B18-7E433C121D4B}" srcOrd="6" destOrd="0" presId="urn:microsoft.com/office/officeart/2018/2/layout/IconVerticalSolidList"/>
    <dgm:cxn modelId="{E98D26B3-0A2C-49E2-A676-EB908DDED157}" type="presParOf" srcId="{B40BA88C-5003-465D-9B18-7E433C121D4B}" destId="{EB450AB8-0D6F-499D-AE15-E8EBD5FA88F4}" srcOrd="0" destOrd="0" presId="urn:microsoft.com/office/officeart/2018/2/layout/IconVerticalSolidList"/>
    <dgm:cxn modelId="{EB9B5872-0461-4DDD-BC13-2CFF386B12B3}" type="presParOf" srcId="{B40BA88C-5003-465D-9B18-7E433C121D4B}" destId="{70CAA86D-8A77-49DA-922B-846D8FC6DDD5}" srcOrd="1" destOrd="0" presId="urn:microsoft.com/office/officeart/2018/2/layout/IconVerticalSolidList"/>
    <dgm:cxn modelId="{BBD9E93B-8AE6-4FDF-A6F2-00B947DE748B}" type="presParOf" srcId="{B40BA88C-5003-465D-9B18-7E433C121D4B}" destId="{F03694AD-5669-4EB1-BF14-17EDDF57C401}" srcOrd="2" destOrd="0" presId="urn:microsoft.com/office/officeart/2018/2/layout/IconVerticalSolidList"/>
    <dgm:cxn modelId="{C85365E3-577A-41F3-A485-277EFF0E7B90}" type="presParOf" srcId="{B40BA88C-5003-465D-9B18-7E433C121D4B}" destId="{61BA276B-5ECB-4E17-93C9-D442F4CAC056}" srcOrd="3" destOrd="0" presId="urn:microsoft.com/office/officeart/2018/2/layout/IconVerticalSolidList"/>
    <dgm:cxn modelId="{9F095909-890F-435C-916E-1B63A748E456}" type="presParOf" srcId="{B40BA88C-5003-465D-9B18-7E433C121D4B}" destId="{EBD9048C-794E-49F0-A0C3-63A5FC0FABA5}" srcOrd="4" destOrd="0" presId="urn:microsoft.com/office/officeart/2018/2/layout/IconVerticalSolidList"/>
    <dgm:cxn modelId="{17C8B0A5-C152-4CDB-9319-19C4AC315790}" type="presParOf" srcId="{F98A75B8-7C53-4060-BD6D-2AD9C6A6ABC7}" destId="{D06EA3A2-BBBC-457B-92B8-48E565386A09}" srcOrd="7" destOrd="0" presId="urn:microsoft.com/office/officeart/2018/2/layout/IconVerticalSolidList"/>
    <dgm:cxn modelId="{7991B00E-51D6-4447-8E64-87E1647C7235}" type="presParOf" srcId="{F98A75B8-7C53-4060-BD6D-2AD9C6A6ABC7}" destId="{B5ADDDDE-31B5-45A7-90F0-08E9B050B77C}" srcOrd="8" destOrd="0" presId="urn:microsoft.com/office/officeart/2018/2/layout/IconVerticalSolidList"/>
    <dgm:cxn modelId="{F58368D6-E8D9-4CB0-9818-20D413262DDE}" type="presParOf" srcId="{B5ADDDDE-31B5-45A7-90F0-08E9B050B77C}" destId="{31B76F4E-D531-4DD5-90C8-F0222AB04030}" srcOrd="0" destOrd="0" presId="urn:microsoft.com/office/officeart/2018/2/layout/IconVerticalSolidList"/>
    <dgm:cxn modelId="{47687028-25AB-42F1-9238-48BBE8DC8C9D}" type="presParOf" srcId="{B5ADDDDE-31B5-45A7-90F0-08E9B050B77C}" destId="{2CDD4E1C-BFEA-4A71-87FC-FE889D0A0909}" srcOrd="1" destOrd="0" presId="urn:microsoft.com/office/officeart/2018/2/layout/IconVerticalSolidList"/>
    <dgm:cxn modelId="{4E75533A-CE24-4A0B-84B7-4D6306AE593E}" type="presParOf" srcId="{B5ADDDDE-31B5-45A7-90F0-08E9B050B77C}" destId="{A19350E8-3B83-4033-A30C-C081DD18807C}" srcOrd="2" destOrd="0" presId="urn:microsoft.com/office/officeart/2018/2/layout/IconVerticalSolidList"/>
    <dgm:cxn modelId="{6DBEF474-5517-4E95-B308-95A96B3F6FAA}" type="presParOf" srcId="{B5ADDDDE-31B5-45A7-90F0-08E9B050B77C}" destId="{4660C36F-0440-4EEE-8BDC-4D72D0415BA4}" srcOrd="3" destOrd="0" presId="urn:microsoft.com/office/officeart/2018/2/layout/IconVerticalSolidList"/>
    <dgm:cxn modelId="{46F83B17-EEF0-4316-8241-2A1DBAA9A25A}" type="presParOf" srcId="{B5ADDDDE-31B5-45A7-90F0-08E9B050B77C}" destId="{EA48FC5C-7038-4940-8EF6-F7C78534E83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5A4863-563E-4973-8AFD-79F5CBC9EA10}" type="doc">
      <dgm:prSet loTypeId="urn:microsoft.com/office/officeart/2016/7/layout/LinearArrowProcessNumbered" loCatId="process" qsTypeId="urn:microsoft.com/office/officeart/2005/8/quickstyle/simple1" qsCatId="simple" csTypeId="urn:microsoft.com/office/officeart/2005/8/colors/accent2_2" csCatId="accent2" phldr="1"/>
      <dgm:spPr/>
      <dgm:t>
        <a:bodyPr/>
        <a:lstStyle/>
        <a:p>
          <a:endParaRPr lang="en-US"/>
        </a:p>
      </dgm:t>
    </dgm:pt>
    <dgm:pt modelId="{BC3C3C29-08EA-4054-8032-CB70A55C4E25}">
      <dgm:prSet/>
      <dgm:spPr/>
      <dgm:t>
        <a:bodyPr/>
        <a:lstStyle/>
        <a:p>
          <a:r>
            <a:rPr lang="en-US" b="1"/>
            <a:t>Prioritize High-Risk Endpoints</a:t>
          </a:r>
          <a:endParaRPr lang="en-US"/>
        </a:p>
      </dgm:t>
    </dgm:pt>
    <dgm:pt modelId="{27BF740C-C0D5-4230-981A-7A3E35D218AE}" type="parTrans" cxnId="{FA6215D5-D3A4-417A-A2DA-B134344BB8DE}">
      <dgm:prSet/>
      <dgm:spPr/>
      <dgm:t>
        <a:bodyPr/>
        <a:lstStyle/>
        <a:p>
          <a:endParaRPr lang="en-US"/>
        </a:p>
      </dgm:t>
    </dgm:pt>
    <dgm:pt modelId="{41FBD4A9-55CE-44E7-987A-37334D04F325}" type="sibTrans" cxnId="{FA6215D5-D3A4-417A-A2DA-B134344BB8DE}">
      <dgm:prSet phldrT="1" phldr="0"/>
      <dgm:spPr/>
      <dgm:t>
        <a:bodyPr/>
        <a:lstStyle/>
        <a:p>
          <a:r>
            <a:rPr lang="en-US"/>
            <a:t>1</a:t>
          </a:r>
        </a:p>
      </dgm:t>
    </dgm:pt>
    <dgm:pt modelId="{C198B08D-2F58-4D3A-AADA-ED4842F4695A}">
      <dgm:prSet/>
      <dgm:spPr/>
      <dgm:t>
        <a:bodyPr/>
        <a:lstStyle/>
        <a:p>
          <a:r>
            <a:rPr lang="en-US"/>
            <a:t>Focus on deploying EDR solutions on high-risk endpoints first, such as those handling sensitive data or critical operations.</a:t>
          </a:r>
        </a:p>
      </dgm:t>
    </dgm:pt>
    <dgm:pt modelId="{DF4690BC-65FD-4D75-B1B0-4D17A75F14CA}" type="parTrans" cxnId="{8A12E2B2-093D-4053-91E4-961047B798D6}">
      <dgm:prSet/>
      <dgm:spPr/>
      <dgm:t>
        <a:bodyPr/>
        <a:lstStyle/>
        <a:p>
          <a:endParaRPr lang="en-US"/>
        </a:p>
      </dgm:t>
    </dgm:pt>
    <dgm:pt modelId="{8B24BEBB-400C-4EA5-BC1A-B19BC1A0DDD7}" type="sibTrans" cxnId="{8A12E2B2-093D-4053-91E4-961047B798D6}">
      <dgm:prSet/>
      <dgm:spPr/>
      <dgm:t>
        <a:bodyPr/>
        <a:lstStyle/>
        <a:p>
          <a:endParaRPr lang="en-US"/>
        </a:p>
      </dgm:t>
    </dgm:pt>
    <dgm:pt modelId="{2E84B65E-66A0-4C7D-BC65-0CE4056DF111}">
      <dgm:prSet/>
      <dgm:spPr/>
      <dgm:t>
        <a:bodyPr/>
        <a:lstStyle/>
        <a:p>
          <a:r>
            <a:rPr lang="en-US" b="1"/>
            <a:t>Integrate with Existing Security Tools</a:t>
          </a:r>
          <a:endParaRPr lang="en-US"/>
        </a:p>
      </dgm:t>
    </dgm:pt>
    <dgm:pt modelId="{31905548-F894-43CD-BBB7-68D2366571B7}" type="parTrans" cxnId="{8F362F15-F947-410E-AEC6-68D93AC757C2}">
      <dgm:prSet/>
      <dgm:spPr/>
      <dgm:t>
        <a:bodyPr/>
        <a:lstStyle/>
        <a:p>
          <a:endParaRPr lang="en-US"/>
        </a:p>
      </dgm:t>
    </dgm:pt>
    <dgm:pt modelId="{7E3DD4C2-3C70-4E62-A533-C89FB3C2A491}" type="sibTrans" cxnId="{8F362F15-F947-410E-AEC6-68D93AC757C2}">
      <dgm:prSet phldrT="2" phldr="0"/>
      <dgm:spPr/>
      <dgm:t>
        <a:bodyPr/>
        <a:lstStyle/>
        <a:p>
          <a:r>
            <a:rPr lang="en-US"/>
            <a:t>2</a:t>
          </a:r>
        </a:p>
      </dgm:t>
    </dgm:pt>
    <dgm:pt modelId="{82E773D2-C1C8-4D73-9B5C-9777E22A6EBF}">
      <dgm:prSet/>
      <dgm:spPr/>
      <dgm:t>
        <a:bodyPr/>
        <a:lstStyle/>
        <a:p>
          <a:r>
            <a:rPr lang="en-US"/>
            <a:t>Ensure seamless integration of EDR solutions with other security tools like SIEMs and threat intelligence platforms to enhance overall security posture.</a:t>
          </a:r>
        </a:p>
      </dgm:t>
    </dgm:pt>
    <dgm:pt modelId="{D7CE88E7-660F-4929-A17E-0D457687CE72}" type="parTrans" cxnId="{7E7EABE5-7E98-4D19-A2FA-9F84098AEEB6}">
      <dgm:prSet/>
      <dgm:spPr/>
      <dgm:t>
        <a:bodyPr/>
        <a:lstStyle/>
        <a:p>
          <a:endParaRPr lang="en-US"/>
        </a:p>
      </dgm:t>
    </dgm:pt>
    <dgm:pt modelId="{3C0A48F1-16D1-4F18-AEDD-D51F129F7B04}" type="sibTrans" cxnId="{7E7EABE5-7E98-4D19-A2FA-9F84098AEEB6}">
      <dgm:prSet/>
      <dgm:spPr/>
      <dgm:t>
        <a:bodyPr/>
        <a:lstStyle/>
        <a:p>
          <a:endParaRPr lang="en-US"/>
        </a:p>
      </dgm:t>
    </dgm:pt>
    <dgm:pt modelId="{D711CE4F-C863-46B2-A520-030C532E2AF0}">
      <dgm:prSet/>
      <dgm:spPr/>
      <dgm:t>
        <a:bodyPr/>
        <a:lstStyle/>
        <a:p>
          <a:r>
            <a:rPr lang="en-US" b="1"/>
            <a:t>Enable Automated Response</a:t>
          </a:r>
          <a:endParaRPr lang="en-US"/>
        </a:p>
      </dgm:t>
    </dgm:pt>
    <dgm:pt modelId="{6ABFF2C9-BA37-41D8-9ACD-2A550504F786}" type="parTrans" cxnId="{C456E878-F9C4-4569-B028-7AD7E9FA2FD8}">
      <dgm:prSet/>
      <dgm:spPr/>
      <dgm:t>
        <a:bodyPr/>
        <a:lstStyle/>
        <a:p>
          <a:endParaRPr lang="en-US"/>
        </a:p>
      </dgm:t>
    </dgm:pt>
    <dgm:pt modelId="{12CD2C66-C800-47BD-B8EB-EABDE578D025}" type="sibTrans" cxnId="{C456E878-F9C4-4569-B028-7AD7E9FA2FD8}">
      <dgm:prSet phldrT="3" phldr="0"/>
      <dgm:spPr/>
      <dgm:t>
        <a:bodyPr/>
        <a:lstStyle/>
        <a:p>
          <a:r>
            <a:rPr lang="en-US"/>
            <a:t>3</a:t>
          </a:r>
        </a:p>
      </dgm:t>
    </dgm:pt>
    <dgm:pt modelId="{CFDD8D55-1D0E-4D60-933F-C53C64714569}">
      <dgm:prSet/>
      <dgm:spPr/>
      <dgm:t>
        <a:bodyPr/>
        <a:lstStyle/>
        <a:p>
          <a:r>
            <a:rPr lang="en-US" dirty="0"/>
            <a:t>Configure automated response actions to quickly contain and mitigate threats, reducing the potential impact of security incidents.</a:t>
          </a:r>
        </a:p>
      </dgm:t>
    </dgm:pt>
    <dgm:pt modelId="{3EA5AE86-67CD-4997-946E-4AA8F776823D}" type="parTrans" cxnId="{F2B59D69-79F6-4272-B437-5A2C9A48EA5B}">
      <dgm:prSet/>
      <dgm:spPr/>
      <dgm:t>
        <a:bodyPr/>
        <a:lstStyle/>
        <a:p>
          <a:endParaRPr lang="en-US"/>
        </a:p>
      </dgm:t>
    </dgm:pt>
    <dgm:pt modelId="{22882516-9B37-4796-B3CF-78663F360D29}" type="sibTrans" cxnId="{F2B59D69-79F6-4272-B437-5A2C9A48EA5B}">
      <dgm:prSet/>
      <dgm:spPr/>
      <dgm:t>
        <a:bodyPr/>
        <a:lstStyle/>
        <a:p>
          <a:endParaRPr lang="en-US"/>
        </a:p>
      </dgm:t>
    </dgm:pt>
    <dgm:pt modelId="{DA00B6D1-E874-4306-A8CD-05EBB5AC9BF3}">
      <dgm:prSet/>
      <dgm:spPr/>
      <dgm:t>
        <a:bodyPr/>
        <a:lstStyle/>
        <a:p>
          <a:r>
            <a:rPr lang="en-US" b="1"/>
            <a:t>Utilize Threat Intelligence</a:t>
          </a:r>
          <a:endParaRPr lang="en-US"/>
        </a:p>
      </dgm:t>
    </dgm:pt>
    <dgm:pt modelId="{928BF74B-1DD2-475B-91CF-AF13C5C696EC}" type="parTrans" cxnId="{27F34E06-8192-45A1-A5F2-9121B71696A4}">
      <dgm:prSet/>
      <dgm:spPr/>
      <dgm:t>
        <a:bodyPr/>
        <a:lstStyle/>
        <a:p>
          <a:endParaRPr lang="en-US"/>
        </a:p>
      </dgm:t>
    </dgm:pt>
    <dgm:pt modelId="{C8280A71-5E24-4197-B201-96D7B2FA4FC2}" type="sibTrans" cxnId="{27F34E06-8192-45A1-A5F2-9121B71696A4}">
      <dgm:prSet phldrT="4" phldr="0"/>
      <dgm:spPr/>
      <dgm:t>
        <a:bodyPr/>
        <a:lstStyle/>
        <a:p>
          <a:r>
            <a:rPr lang="en-US"/>
            <a:t>4</a:t>
          </a:r>
        </a:p>
      </dgm:t>
    </dgm:pt>
    <dgm:pt modelId="{F9B9760E-BD6C-4A27-8980-10F0D8CF5026}">
      <dgm:prSet/>
      <dgm:spPr/>
      <dgm:t>
        <a:bodyPr/>
        <a:lstStyle/>
        <a:p>
          <a:r>
            <a:rPr lang="en-US"/>
            <a:t>Leverage threat intelligence feeds to enhance detection capabilities and stay updated on the latest threat trends and indicators.</a:t>
          </a:r>
        </a:p>
      </dgm:t>
    </dgm:pt>
    <dgm:pt modelId="{F05D1A23-5ED3-423F-A9F1-2D4ADC333112}" type="parTrans" cxnId="{E2E2F795-A748-4B4D-B208-B06163FA3701}">
      <dgm:prSet/>
      <dgm:spPr/>
      <dgm:t>
        <a:bodyPr/>
        <a:lstStyle/>
        <a:p>
          <a:endParaRPr lang="en-US"/>
        </a:p>
      </dgm:t>
    </dgm:pt>
    <dgm:pt modelId="{69249675-EFC9-47A9-8B44-370F106DAC80}" type="sibTrans" cxnId="{E2E2F795-A748-4B4D-B208-B06163FA3701}">
      <dgm:prSet/>
      <dgm:spPr/>
      <dgm:t>
        <a:bodyPr/>
        <a:lstStyle/>
        <a:p>
          <a:endParaRPr lang="en-US"/>
        </a:p>
      </dgm:t>
    </dgm:pt>
    <dgm:pt modelId="{FC6F38D9-37E1-4DEB-AD01-77C601F6A797}">
      <dgm:prSet/>
      <dgm:spPr/>
      <dgm:t>
        <a:bodyPr/>
        <a:lstStyle/>
        <a:p>
          <a:r>
            <a:rPr lang="en-US" b="1"/>
            <a:t>Conduct Regular Training</a:t>
          </a:r>
          <a:endParaRPr lang="en-US"/>
        </a:p>
      </dgm:t>
    </dgm:pt>
    <dgm:pt modelId="{5A4AC3C3-4751-492A-929A-02A84CEA96A0}" type="parTrans" cxnId="{D11AC3F5-A5FF-4582-8570-7ECB8F2AAA4B}">
      <dgm:prSet/>
      <dgm:spPr/>
      <dgm:t>
        <a:bodyPr/>
        <a:lstStyle/>
        <a:p>
          <a:endParaRPr lang="en-US"/>
        </a:p>
      </dgm:t>
    </dgm:pt>
    <dgm:pt modelId="{1314AC2C-C6A2-4DA1-B5E4-583D7256D1C7}" type="sibTrans" cxnId="{D11AC3F5-A5FF-4582-8570-7ECB8F2AAA4B}">
      <dgm:prSet phldrT="5" phldr="0"/>
      <dgm:spPr/>
      <dgm:t>
        <a:bodyPr/>
        <a:lstStyle/>
        <a:p>
          <a:r>
            <a:rPr lang="en-US"/>
            <a:t>5</a:t>
          </a:r>
        </a:p>
      </dgm:t>
    </dgm:pt>
    <dgm:pt modelId="{8362C145-C97B-49F5-B2BD-72C650C2B350}">
      <dgm:prSet/>
      <dgm:spPr/>
      <dgm:t>
        <a:bodyPr/>
        <a:lstStyle/>
        <a:p>
          <a:r>
            <a:rPr lang="en-US"/>
            <a:t>Provide ongoing training for security personnel to effectively use EDR tools and stay updated on the latest features and threat landscapes.</a:t>
          </a:r>
        </a:p>
      </dgm:t>
    </dgm:pt>
    <dgm:pt modelId="{BDA39666-4FFE-49E0-A961-75896E2008F7}" type="parTrans" cxnId="{1F65DED9-FE32-45EF-90AB-3FB95DA01201}">
      <dgm:prSet/>
      <dgm:spPr/>
      <dgm:t>
        <a:bodyPr/>
        <a:lstStyle/>
        <a:p>
          <a:endParaRPr lang="en-US"/>
        </a:p>
      </dgm:t>
    </dgm:pt>
    <dgm:pt modelId="{345651A4-9D94-4C0F-ADA5-F3788102C5E2}" type="sibTrans" cxnId="{1F65DED9-FE32-45EF-90AB-3FB95DA01201}">
      <dgm:prSet/>
      <dgm:spPr/>
      <dgm:t>
        <a:bodyPr/>
        <a:lstStyle/>
        <a:p>
          <a:endParaRPr lang="en-US"/>
        </a:p>
      </dgm:t>
    </dgm:pt>
    <dgm:pt modelId="{A6BEB8A9-B00B-4863-A973-B0F7CC4D8627}" type="pres">
      <dgm:prSet presAssocID="{9E5A4863-563E-4973-8AFD-79F5CBC9EA10}" presName="linearFlow" presStyleCnt="0">
        <dgm:presLayoutVars>
          <dgm:dir/>
          <dgm:animLvl val="lvl"/>
          <dgm:resizeHandles val="exact"/>
        </dgm:presLayoutVars>
      </dgm:prSet>
      <dgm:spPr/>
    </dgm:pt>
    <dgm:pt modelId="{F112AA4A-0234-417A-ABE0-CBD105F04225}" type="pres">
      <dgm:prSet presAssocID="{BC3C3C29-08EA-4054-8032-CB70A55C4E25}" presName="compositeNode" presStyleCnt="0"/>
      <dgm:spPr/>
    </dgm:pt>
    <dgm:pt modelId="{BFB7C058-6277-4BEA-A38D-32F0FB69D896}" type="pres">
      <dgm:prSet presAssocID="{BC3C3C29-08EA-4054-8032-CB70A55C4E25}" presName="parTx" presStyleLbl="node1" presStyleIdx="0" presStyleCnt="0">
        <dgm:presLayoutVars>
          <dgm:chMax val="0"/>
          <dgm:chPref val="0"/>
          <dgm:bulletEnabled val="1"/>
        </dgm:presLayoutVars>
      </dgm:prSet>
      <dgm:spPr/>
    </dgm:pt>
    <dgm:pt modelId="{E37956AD-4073-4CE0-B46E-D5700778CC0C}" type="pres">
      <dgm:prSet presAssocID="{BC3C3C29-08EA-4054-8032-CB70A55C4E25}" presName="parSh" presStyleCnt="0"/>
      <dgm:spPr/>
    </dgm:pt>
    <dgm:pt modelId="{E792B6C8-3006-4CF3-99FD-039489F0ECEE}" type="pres">
      <dgm:prSet presAssocID="{BC3C3C29-08EA-4054-8032-CB70A55C4E25}" presName="lineNode" presStyleLbl="alignAccFollowNode1" presStyleIdx="0" presStyleCnt="15"/>
      <dgm:spPr/>
    </dgm:pt>
    <dgm:pt modelId="{D956BD3F-D6EB-4717-9332-2CEFBC997B9D}" type="pres">
      <dgm:prSet presAssocID="{BC3C3C29-08EA-4054-8032-CB70A55C4E25}" presName="lineArrowNode" presStyleLbl="alignAccFollowNode1" presStyleIdx="1" presStyleCnt="15"/>
      <dgm:spPr/>
    </dgm:pt>
    <dgm:pt modelId="{14A4E966-123F-4843-9CB1-2E03C9C7D825}" type="pres">
      <dgm:prSet presAssocID="{41FBD4A9-55CE-44E7-987A-37334D04F325}" presName="sibTransNodeCircle" presStyleLbl="alignNode1" presStyleIdx="0" presStyleCnt="5">
        <dgm:presLayoutVars>
          <dgm:chMax val="0"/>
          <dgm:bulletEnabled/>
        </dgm:presLayoutVars>
      </dgm:prSet>
      <dgm:spPr/>
    </dgm:pt>
    <dgm:pt modelId="{696D8995-5F21-4880-94CD-7E026EF21CC4}" type="pres">
      <dgm:prSet presAssocID="{41FBD4A9-55CE-44E7-987A-37334D04F325}" presName="spacerBetweenCircleAndCallout" presStyleCnt="0">
        <dgm:presLayoutVars/>
      </dgm:prSet>
      <dgm:spPr/>
    </dgm:pt>
    <dgm:pt modelId="{3C9C1F11-5A87-4317-AAE7-10BB2AA50018}" type="pres">
      <dgm:prSet presAssocID="{BC3C3C29-08EA-4054-8032-CB70A55C4E25}" presName="nodeText" presStyleLbl="alignAccFollowNode1" presStyleIdx="2" presStyleCnt="15" custScaleY="118926">
        <dgm:presLayoutVars>
          <dgm:bulletEnabled val="1"/>
        </dgm:presLayoutVars>
      </dgm:prSet>
      <dgm:spPr/>
    </dgm:pt>
    <dgm:pt modelId="{916379B6-6222-4C84-8B7D-D90377669607}" type="pres">
      <dgm:prSet presAssocID="{41FBD4A9-55CE-44E7-987A-37334D04F325}" presName="sibTransComposite" presStyleCnt="0"/>
      <dgm:spPr/>
    </dgm:pt>
    <dgm:pt modelId="{1533DEC1-1A81-4239-8A8D-ACCC2165418E}" type="pres">
      <dgm:prSet presAssocID="{2E84B65E-66A0-4C7D-BC65-0CE4056DF111}" presName="compositeNode" presStyleCnt="0"/>
      <dgm:spPr/>
    </dgm:pt>
    <dgm:pt modelId="{99DECB05-E717-49F5-B83D-D65951AB1638}" type="pres">
      <dgm:prSet presAssocID="{2E84B65E-66A0-4C7D-BC65-0CE4056DF111}" presName="parTx" presStyleLbl="node1" presStyleIdx="0" presStyleCnt="0">
        <dgm:presLayoutVars>
          <dgm:chMax val="0"/>
          <dgm:chPref val="0"/>
          <dgm:bulletEnabled val="1"/>
        </dgm:presLayoutVars>
      </dgm:prSet>
      <dgm:spPr/>
    </dgm:pt>
    <dgm:pt modelId="{8FFDA3D4-71EB-4739-9A60-3EE63F0764C5}" type="pres">
      <dgm:prSet presAssocID="{2E84B65E-66A0-4C7D-BC65-0CE4056DF111}" presName="parSh" presStyleCnt="0"/>
      <dgm:spPr/>
    </dgm:pt>
    <dgm:pt modelId="{2DA69F2E-1A44-4137-9A48-B0B83CC64625}" type="pres">
      <dgm:prSet presAssocID="{2E84B65E-66A0-4C7D-BC65-0CE4056DF111}" presName="lineNode" presStyleLbl="alignAccFollowNode1" presStyleIdx="3" presStyleCnt="15"/>
      <dgm:spPr/>
    </dgm:pt>
    <dgm:pt modelId="{87448148-FDDE-4404-B08F-B512BC15EB87}" type="pres">
      <dgm:prSet presAssocID="{2E84B65E-66A0-4C7D-BC65-0CE4056DF111}" presName="lineArrowNode" presStyleLbl="alignAccFollowNode1" presStyleIdx="4" presStyleCnt="15"/>
      <dgm:spPr/>
    </dgm:pt>
    <dgm:pt modelId="{43F8987D-2725-4516-BE9F-4305D238F862}" type="pres">
      <dgm:prSet presAssocID="{7E3DD4C2-3C70-4E62-A533-C89FB3C2A491}" presName="sibTransNodeCircle" presStyleLbl="alignNode1" presStyleIdx="1" presStyleCnt="5">
        <dgm:presLayoutVars>
          <dgm:chMax val="0"/>
          <dgm:bulletEnabled/>
        </dgm:presLayoutVars>
      </dgm:prSet>
      <dgm:spPr/>
    </dgm:pt>
    <dgm:pt modelId="{B7049A8C-3451-4B79-9687-F6A23C03066A}" type="pres">
      <dgm:prSet presAssocID="{7E3DD4C2-3C70-4E62-A533-C89FB3C2A491}" presName="spacerBetweenCircleAndCallout" presStyleCnt="0">
        <dgm:presLayoutVars/>
      </dgm:prSet>
      <dgm:spPr/>
    </dgm:pt>
    <dgm:pt modelId="{EB28B0A7-60FE-4A26-BD18-9C09FDE3B096}" type="pres">
      <dgm:prSet presAssocID="{2E84B65E-66A0-4C7D-BC65-0CE4056DF111}" presName="nodeText" presStyleLbl="alignAccFollowNode1" presStyleIdx="5" presStyleCnt="15">
        <dgm:presLayoutVars>
          <dgm:bulletEnabled val="1"/>
        </dgm:presLayoutVars>
      </dgm:prSet>
      <dgm:spPr/>
    </dgm:pt>
    <dgm:pt modelId="{1427A880-2E16-4208-87DE-0E6ACFFA4A88}" type="pres">
      <dgm:prSet presAssocID="{7E3DD4C2-3C70-4E62-A533-C89FB3C2A491}" presName="sibTransComposite" presStyleCnt="0"/>
      <dgm:spPr/>
    </dgm:pt>
    <dgm:pt modelId="{DE1E645B-ED3F-4436-AFB1-C8083F129887}" type="pres">
      <dgm:prSet presAssocID="{D711CE4F-C863-46B2-A520-030C532E2AF0}" presName="compositeNode" presStyleCnt="0"/>
      <dgm:spPr/>
    </dgm:pt>
    <dgm:pt modelId="{F081CA69-D7BD-44C3-8FB2-68817EE884FA}" type="pres">
      <dgm:prSet presAssocID="{D711CE4F-C863-46B2-A520-030C532E2AF0}" presName="parTx" presStyleLbl="node1" presStyleIdx="0" presStyleCnt="0">
        <dgm:presLayoutVars>
          <dgm:chMax val="0"/>
          <dgm:chPref val="0"/>
          <dgm:bulletEnabled val="1"/>
        </dgm:presLayoutVars>
      </dgm:prSet>
      <dgm:spPr/>
    </dgm:pt>
    <dgm:pt modelId="{AD9F65FC-8CD3-4FA1-A78F-D0073C5A4F1A}" type="pres">
      <dgm:prSet presAssocID="{D711CE4F-C863-46B2-A520-030C532E2AF0}" presName="parSh" presStyleCnt="0"/>
      <dgm:spPr/>
    </dgm:pt>
    <dgm:pt modelId="{43E59CBF-67C0-4E43-902E-BAC3B1B385C4}" type="pres">
      <dgm:prSet presAssocID="{D711CE4F-C863-46B2-A520-030C532E2AF0}" presName="lineNode" presStyleLbl="alignAccFollowNode1" presStyleIdx="6" presStyleCnt="15"/>
      <dgm:spPr/>
    </dgm:pt>
    <dgm:pt modelId="{D58D7786-6054-4642-B919-AF7481468736}" type="pres">
      <dgm:prSet presAssocID="{D711CE4F-C863-46B2-A520-030C532E2AF0}" presName="lineArrowNode" presStyleLbl="alignAccFollowNode1" presStyleIdx="7" presStyleCnt="15"/>
      <dgm:spPr/>
    </dgm:pt>
    <dgm:pt modelId="{9D8D8CA6-CBB0-4D62-B6C1-D49AF5297E8F}" type="pres">
      <dgm:prSet presAssocID="{12CD2C66-C800-47BD-B8EB-EABDE578D025}" presName="sibTransNodeCircle" presStyleLbl="alignNode1" presStyleIdx="2" presStyleCnt="5">
        <dgm:presLayoutVars>
          <dgm:chMax val="0"/>
          <dgm:bulletEnabled/>
        </dgm:presLayoutVars>
      </dgm:prSet>
      <dgm:spPr/>
    </dgm:pt>
    <dgm:pt modelId="{9995008C-83E7-4833-97D5-A5613430121A}" type="pres">
      <dgm:prSet presAssocID="{12CD2C66-C800-47BD-B8EB-EABDE578D025}" presName="spacerBetweenCircleAndCallout" presStyleCnt="0">
        <dgm:presLayoutVars/>
      </dgm:prSet>
      <dgm:spPr/>
    </dgm:pt>
    <dgm:pt modelId="{69F31A92-0BF3-418A-954E-FE2E366952FB}" type="pres">
      <dgm:prSet presAssocID="{D711CE4F-C863-46B2-A520-030C532E2AF0}" presName="nodeText" presStyleLbl="alignAccFollowNode1" presStyleIdx="8" presStyleCnt="15">
        <dgm:presLayoutVars>
          <dgm:bulletEnabled val="1"/>
        </dgm:presLayoutVars>
      </dgm:prSet>
      <dgm:spPr/>
    </dgm:pt>
    <dgm:pt modelId="{68BBA9CB-57F2-49E4-8C3F-325D8EFBF4AD}" type="pres">
      <dgm:prSet presAssocID="{12CD2C66-C800-47BD-B8EB-EABDE578D025}" presName="sibTransComposite" presStyleCnt="0"/>
      <dgm:spPr/>
    </dgm:pt>
    <dgm:pt modelId="{92D71C76-0519-430F-BE00-C060775EA621}" type="pres">
      <dgm:prSet presAssocID="{DA00B6D1-E874-4306-A8CD-05EBB5AC9BF3}" presName="compositeNode" presStyleCnt="0"/>
      <dgm:spPr/>
    </dgm:pt>
    <dgm:pt modelId="{8B07D10F-A068-4480-B217-E4503D084B20}" type="pres">
      <dgm:prSet presAssocID="{DA00B6D1-E874-4306-A8CD-05EBB5AC9BF3}" presName="parTx" presStyleLbl="node1" presStyleIdx="0" presStyleCnt="0">
        <dgm:presLayoutVars>
          <dgm:chMax val="0"/>
          <dgm:chPref val="0"/>
          <dgm:bulletEnabled val="1"/>
        </dgm:presLayoutVars>
      </dgm:prSet>
      <dgm:spPr/>
    </dgm:pt>
    <dgm:pt modelId="{131E14A6-92BB-4C08-914B-E8D1280BC8D1}" type="pres">
      <dgm:prSet presAssocID="{DA00B6D1-E874-4306-A8CD-05EBB5AC9BF3}" presName="parSh" presStyleCnt="0"/>
      <dgm:spPr/>
    </dgm:pt>
    <dgm:pt modelId="{34921FE0-B415-408F-95B2-1F54F5FC5AB5}" type="pres">
      <dgm:prSet presAssocID="{DA00B6D1-E874-4306-A8CD-05EBB5AC9BF3}" presName="lineNode" presStyleLbl="alignAccFollowNode1" presStyleIdx="9" presStyleCnt="15"/>
      <dgm:spPr/>
    </dgm:pt>
    <dgm:pt modelId="{70CD9D45-6739-47A7-A9F3-4FDC9FC02284}" type="pres">
      <dgm:prSet presAssocID="{DA00B6D1-E874-4306-A8CD-05EBB5AC9BF3}" presName="lineArrowNode" presStyleLbl="alignAccFollowNode1" presStyleIdx="10" presStyleCnt="15"/>
      <dgm:spPr/>
    </dgm:pt>
    <dgm:pt modelId="{7ADACF55-B31F-4C05-B0EE-534D4D386ECB}" type="pres">
      <dgm:prSet presAssocID="{C8280A71-5E24-4197-B201-96D7B2FA4FC2}" presName="sibTransNodeCircle" presStyleLbl="alignNode1" presStyleIdx="3" presStyleCnt="5">
        <dgm:presLayoutVars>
          <dgm:chMax val="0"/>
          <dgm:bulletEnabled/>
        </dgm:presLayoutVars>
      </dgm:prSet>
      <dgm:spPr/>
    </dgm:pt>
    <dgm:pt modelId="{48EC705E-F78A-4493-B971-DBC7BDBC12C0}" type="pres">
      <dgm:prSet presAssocID="{C8280A71-5E24-4197-B201-96D7B2FA4FC2}" presName="spacerBetweenCircleAndCallout" presStyleCnt="0">
        <dgm:presLayoutVars/>
      </dgm:prSet>
      <dgm:spPr/>
    </dgm:pt>
    <dgm:pt modelId="{7433C53A-02F8-4A25-980E-2592114C4A55}" type="pres">
      <dgm:prSet presAssocID="{DA00B6D1-E874-4306-A8CD-05EBB5AC9BF3}" presName="nodeText" presStyleLbl="alignAccFollowNode1" presStyleIdx="11" presStyleCnt="15">
        <dgm:presLayoutVars>
          <dgm:bulletEnabled val="1"/>
        </dgm:presLayoutVars>
      </dgm:prSet>
      <dgm:spPr/>
    </dgm:pt>
    <dgm:pt modelId="{5AD5FC17-90F9-4D13-87E1-5F59A957BA56}" type="pres">
      <dgm:prSet presAssocID="{C8280A71-5E24-4197-B201-96D7B2FA4FC2}" presName="sibTransComposite" presStyleCnt="0"/>
      <dgm:spPr/>
    </dgm:pt>
    <dgm:pt modelId="{E7A23FDE-F9EF-4F78-9888-BDB9876A1909}" type="pres">
      <dgm:prSet presAssocID="{FC6F38D9-37E1-4DEB-AD01-77C601F6A797}" presName="compositeNode" presStyleCnt="0"/>
      <dgm:spPr/>
    </dgm:pt>
    <dgm:pt modelId="{E75AAB0A-D5D1-4B90-9CFC-CBAD44D23CC8}" type="pres">
      <dgm:prSet presAssocID="{FC6F38D9-37E1-4DEB-AD01-77C601F6A797}" presName="parTx" presStyleLbl="node1" presStyleIdx="0" presStyleCnt="0">
        <dgm:presLayoutVars>
          <dgm:chMax val="0"/>
          <dgm:chPref val="0"/>
          <dgm:bulletEnabled val="1"/>
        </dgm:presLayoutVars>
      </dgm:prSet>
      <dgm:spPr/>
    </dgm:pt>
    <dgm:pt modelId="{088B76CD-9855-49C1-AD2D-8082D17902B8}" type="pres">
      <dgm:prSet presAssocID="{FC6F38D9-37E1-4DEB-AD01-77C601F6A797}" presName="parSh" presStyleCnt="0"/>
      <dgm:spPr/>
    </dgm:pt>
    <dgm:pt modelId="{5C2BEECE-808F-4FFD-AF74-5D1BCB7E9564}" type="pres">
      <dgm:prSet presAssocID="{FC6F38D9-37E1-4DEB-AD01-77C601F6A797}" presName="lineNode" presStyleLbl="alignAccFollowNode1" presStyleIdx="12" presStyleCnt="15"/>
      <dgm:spPr/>
    </dgm:pt>
    <dgm:pt modelId="{489C1B2B-1DCE-4BAA-A4F1-15D53A7F48E8}" type="pres">
      <dgm:prSet presAssocID="{FC6F38D9-37E1-4DEB-AD01-77C601F6A797}" presName="lineArrowNode" presStyleLbl="alignAccFollowNode1" presStyleIdx="13" presStyleCnt="15"/>
      <dgm:spPr/>
    </dgm:pt>
    <dgm:pt modelId="{83797001-5774-4E2B-A769-0968FB1A25A3}" type="pres">
      <dgm:prSet presAssocID="{1314AC2C-C6A2-4DA1-B5E4-583D7256D1C7}" presName="sibTransNodeCircle" presStyleLbl="alignNode1" presStyleIdx="4" presStyleCnt="5">
        <dgm:presLayoutVars>
          <dgm:chMax val="0"/>
          <dgm:bulletEnabled/>
        </dgm:presLayoutVars>
      </dgm:prSet>
      <dgm:spPr/>
    </dgm:pt>
    <dgm:pt modelId="{8E3D2D29-8CB2-431C-9399-554569911573}" type="pres">
      <dgm:prSet presAssocID="{1314AC2C-C6A2-4DA1-B5E4-583D7256D1C7}" presName="spacerBetweenCircleAndCallout" presStyleCnt="0">
        <dgm:presLayoutVars/>
      </dgm:prSet>
      <dgm:spPr/>
    </dgm:pt>
    <dgm:pt modelId="{7DF432D2-697E-43C0-A756-17D25CC9B16A}" type="pres">
      <dgm:prSet presAssocID="{FC6F38D9-37E1-4DEB-AD01-77C601F6A797}" presName="nodeText" presStyleLbl="alignAccFollowNode1" presStyleIdx="14" presStyleCnt="15">
        <dgm:presLayoutVars>
          <dgm:bulletEnabled val="1"/>
        </dgm:presLayoutVars>
      </dgm:prSet>
      <dgm:spPr/>
    </dgm:pt>
  </dgm:ptLst>
  <dgm:cxnLst>
    <dgm:cxn modelId="{27F34E06-8192-45A1-A5F2-9121B71696A4}" srcId="{9E5A4863-563E-4973-8AFD-79F5CBC9EA10}" destId="{DA00B6D1-E874-4306-A8CD-05EBB5AC9BF3}" srcOrd="3" destOrd="0" parTransId="{928BF74B-1DD2-475B-91CF-AF13C5C696EC}" sibTransId="{C8280A71-5E24-4197-B201-96D7B2FA4FC2}"/>
    <dgm:cxn modelId="{2BB76208-C5AF-4775-9C8B-5F34EAD0C15A}" type="presOf" srcId="{8362C145-C97B-49F5-B2BD-72C650C2B350}" destId="{7DF432D2-697E-43C0-A756-17D25CC9B16A}" srcOrd="0" destOrd="1" presId="urn:microsoft.com/office/officeart/2016/7/layout/LinearArrowProcessNumbered"/>
    <dgm:cxn modelId="{8F0F0D0E-F6E7-4378-A7D6-E1B45D6679B3}" type="presOf" srcId="{D711CE4F-C863-46B2-A520-030C532E2AF0}" destId="{69F31A92-0BF3-418A-954E-FE2E366952FB}" srcOrd="0" destOrd="0" presId="urn:microsoft.com/office/officeart/2016/7/layout/LinearArrowProcessNumbered"/>
    <dgm:cxn modelId="{19BA410F-F8B0-41B2-871F-5BC57E2C2CD0}" type="presOf" srcId="{12CD2C66-C800-47BD-B8EB-EABDE578D025}" destId="{9D8D8CA6-CBB0-4D62-B6C1-D49AF5297E8F}" srcOrd="0" destOrd="0" presId="urn:microsoft.com/office/officeart/2016/7/layout/LinearArrowProcessNumbered"/>
    <dgm:cxn modelId="{8F362F15-F947-410E-AEC6-68D93AC757C2}" srcId="{9E5A4863-563E-4973-8AFD-79F5CBC9EA10}" destId="{2E84B65E-66A0-4C7D-BC65-0CE4056DF111}" srcOrd="1" destOrd="0" parTransId="{31905548-F894-43CD-BBB7-68D2366571B7}" sibTransId="{7E3DD4C2-3C70-4E62-A533-C89FB3C2A491}"/>
    <dgm:cxn modelId="{23DB4515-F8B5-4732-B886-D048BBFCAE8C}" type="presOf" srcId="{2E84B65E-66A0-4C7D-BC65-0CE4056DF111}" destId="{EB28B0A7-60FE-4A26-BD18-9C09FDE3B096}" srcOrd="0" destOrd="0" presId="urn:microsoft.com/office/officeart/2016/7/layout/LinearArrowProcessNumbered"/>
    <dgm:cxn modelId="{18639137-2C0B-4EB2-98CE-018D981035A5}" type="presOf" srcId="{7E3DD4C2-3C70-4E62-A533-C89FB3C2A491}" destId="{43F8987D-2725-4516-BE9F-4305D238F862}" srcOrd="0" destOrd="0" presId="urn:microsoft.com/office/officeart/2016/7/layout/LinearArrowProcessNumbered"/>
    <dgm:cxn modelId="{C9F5C23B-80E1-4A6E-AE7D-540FAE37B477}" type="presOf" srcId="{DA00B6D1-E874-4306-A8CD-05EBB5AC9BF3}" destId="{7433C53A-02F8-4A25-980E-2592114C4A55}" srcOrd="0" destOrd="0" presId="urn:microsoft.com/office/officeart/2016/7/layout/LinearArrowProcessNumbered"/>
    <dgm:cxn modelId="{CEB49A67-1CEE-4A6C-A61F-1EBD126150B1}" type="presOf" srcId="{9E5A4863-563E-4973-8AFD-79F5CBC9EA10}" destId="{A6BEB8A9-B00B-4863-A973-B0F7CC4D8627}" srcOrd="0" destOrd="0" presId="urn:microsoft.com/office/officeart/2016/7/layout/LinearArrowProcessNumbered"/>
    <dgm:cxn modelId="{F2B59D69-79F6-4272-B437-5A2C9A48EA5B}" srcId="{D711CE4F-C863-46B2-A520-030C532E2AF0}" destId="{CFDD8D55-1D0E-4D60-933F-C53C64714569}" srcOrd="0" destOrd="0" parTransId="{3EA5AE86-67CD-4997-946E-4AA8F776823D}" sibTransId="{22882516-9B37-4796-B3CF-78663F360D29}"/>
    <dgm:cxn modelId="{ACB12653-E699-44DC-9736-FE70F7251B5B}" type="presOf" srcId="{C198B08D-2F58-4D3A-AADA-ED4842F4695A}" destId="{3C9C1F11-5A87-4317-AAE7-10BB2AA50018}" srcOrd="0" destOrd="1" presId="urn:microsoft.com/office/officeart/2016/7/layout/LinearArrowProcessNumbered"/>
    <dgm:cxn modelId="{C9057A77-7682-4A9B-965D-0F63CCB894CF}" type="presOf" srcId="{C8280A71-5E24-4197-B201-96D7B2FA4FC2}" destId="{7ADACF55-B31F-4C05-B0EE-534D4D386ECB}" srcOrd="0" destOrd="0" presId="urn:microsoft.com/office/officeart/2016/7/layout/LinearArrowProcessNumbered"/>
    <dgm:cxn modelId="{C456E878-F9C4-4569-B028-7AD7E9FA2FD8}" srcId="{9E5A4863-563E-4973-8AFD-79F5CBC9EA10}" destId="{D711CE4F-C863-46B2-A520-030C532E2AF0}" srcOrd="2" destOrd="0" parTransId="{6ABFF2C9-BA37-41D8-9ACD-2A550504F786}" sibTransId="{12CD2C66-C800-47BD-B8EB-EABDE578D025}"/>
    <dgm:cxn modelId="{E2E2F795-A748-4B4D-B208-B06163FA3701}" srcId="{DA00B6D1-E874-4306-A8CD-05EBB5AC9BF3}" destId="{F9B9760E-BD6C-4A27-8980-10F0D8CF5026}" srcOrd="0" destOrd="0" parTransId="{F05D1A23-5ED3-423F-A9F1-2D4ADC333112}" sibTransId="{69249675-EFC9-47A9-8B44-370F106DAC80}"/>
    <dgm:cxn modelId="{0234DF97-D89A-4A88-AEB7-72D02645E2BB}" type="presOf" srcId="{F9B9760E-BD6C-4A27-8980-10F0D8CF5026}" destId="{7433C53A-02F8-4A25-980E-2592114C4A55}" srcOrd="0" destOrd="1" presId="urn:microsoft.com/office/officeart/2016/7/layout/LinearArrowProcessNumbered"/>
    <dgm:cxn modelId="{D9B9079D-4460-4BBA-A834-6E6AA9FACD37}" type="presOf" srcId="{1314AC2C-C6A2-4DA1-B5E4-583D7256D1C7}" destId="{83797001-5774-4E2B-A769-0968FB1A25A3}" srcOrd="0" destOrd="0" presId="urn:microsoft.com/office/officeart/2016/7/layout/LinearArrowProcessNumbered"/>
    <dgm:cxn modelId="{8A12E2B2-093D-4053-91E4-961047B798D6}" srcId="{BC3C3C29-08EA-4054-8032-CB70A55C4E25}" destId="{C198B08D-2F58-4D3A-AADA-ED4842F4695A}" srcOrd="0" destOrd="0" parTransId="{DF4690BC-65FD-4D75-B1B0-4D17A75F14CA}" sibTransId="{8B24BEBB-400C-4EA5-BC1A-B19BC1A0DDD7}"/>
    <dgm:cxn modelId="{35CD15C3-3273-4D32-ADBD-95E638A04A7E}" type="presOf" srcId="{FC6F38D9-37E1-4DEB-AD01-77C601F6A797}" destId="{7DF432D2-697E-43C0-A756-17D25CC9B16A}" srcOrd="0" destOrd="0" presId="urn:microsoft.com/office/officeart/2016/7/layout/LinearArrowProcessNumbered"/>
    <dgm:cxn modelId="{B59B69C3-CA03-4AF0-82F5-7344FC49658C}" type="presOf" srcId="{82E773D2-C1C8-4D73-9B5C-9777E22A6EBF}" destId="{EB28B0A7-60FE-4A26-BD18-9C09FDE3B096}" srcOrd="0" destOrd="1" presId="urn:microsoft.com/office/officeart/2016/7/layout/LinearArrowProcessNumbered"/>
    <dgm:cxn modelId="{AEBE57CF-19C4-48CD-9421-2F1265AD6B11}" type="presOf" srcId="{41FBD4A9-55CE-44E7-987A-37334D04F325}" destId="{14A4E966-123F-4843-9CB1-2E03C9C7D825}" srcOrd="0" destOrd="0" presId="urn:microsoft.com/office/officeart/2016/7/layout/LinearArrowProcessNumbered"/>
    <dgm:cxn modelId="{FA6215D5-D3A4-417A-A2DA-B134344BB8DE}" srcId="{9E5A4863-563E-4973-8AFD-79F5CBC9EA10}" destId="{BC3C3C29-08EA-4054-8032-CB70A55C4E25}" srcOrd="0" destOrd="0" parTransId="{27BF740C-C0D5-4230-981A-7A3E35D218AE}" sibTransId="{41FBD4A9-55CE-44E7-987A-37334D04F325}"/>
    <dgm:cxn modelId="{1F65DED9-FE32-45EF-90AB-3FB95DA01201}" srcId="{FC6F38D9-37E1-4DEB-AD01-77C601F6A797}" destId="{8362C145-C97B-49F5-B2BD-72C650C2B350}" srcOrd="0" destOrd="0" parTransId="{BDA39666-4FFE-49E0-A961-75896E2008F7}" sibTransId="{345651A4-9D94-4C0F-ADA5-F3788102C5E2}"/>
    <dgm:cxn modelId="{7E7EABE5-7E98-4D19-A2FA-9F84098AEEB6}" srcId="{2E84B65E-66A0-4C7D-BC65-0CE4056DF111}" destId="{82E773D2-C1C8-4D73-9B5C-9777E22A6EBF}" srcOrd="0" destOrd="0" parTransId="{D7CE88E7-660F-4929-A17E-0D457687CE72}" sibTransId="{3C0A48F1-16D1-4F18-AEDD-D51F129F7B04}"/>
    <dgm:cxn modelId="{B9CEA0F0-E943-4628-9465-439FD00F0B1E}" type="presOf" srcId="{BC3C3C29-08EA-4054-8032-CB70A55C4E25}" destId="{3C9C1F11-5A87-4317-AAE7-10BB2AA50018}" srcOrd="0" destOrd="0" presId="urn:microsoft.com/office/officeart/2016/7/layout/LinearArrowProcessNumbered"/>
    <dgm:cxn modelId="{D11AC3F5-A5FF-4582-8570-7ECB8F2AAA4B}" srcId="{9E5A4863-563E-4973-8AFD-79F5CBC9EA10}" destId="{FC6F38D9-37E1-4DEB-AD01-77C601F6A797}" srcOrd="4" destOrd="0" parTransId="{5A4AC3C3-4751-492A-929A-02A84CEA96A0}" sibTransId="{1314AC2C-C6A2-4DA1-B5E4-583D7256D1C7}"/>
    <dgm:cxn modelId="{567792FB-5105-4CDC-81CE-F2EBBC789724}" type="presOf" srcId="{CFDD8D55-1D0E-4D60-933F-C53C64714569}" destId="{69F31A92-0BF3-418A-954E-FE2E366952FB}" srcOrd="0" destOrd="1" presId="urn:microsoft.com/office/officeart/2016/7/layout/LinearArrowProcessNumbered"/>
    <dgm:cxn modelId="{96D159C0-38AF-403A-BD65-3F6C7C210C89}" type="presParOf" srcId="{A6BEB8A9-B00B-4863-A973-B0F7CC4D8627}" destId="{F112AA4A-0234-417A-ABE0-CBD105F04225}" srcOrd="0" destOrd="0" presId="urn:microsoft.com/office/officeart/2016/7/layout/LinearArrowProcessNumbered"/>
    <dgm:cxn modelId="{CFE80944-80F5-4996-8DD7-F98815189745}" type="presParOf" srcId="{F112AA4A-0234-417A-ABE0-CBD105F04225}" destId="{BFB7C058-6277-4BEA-A38D-32F0FB69D896}" srcOrd="0" destOrd="0" presId="urn:microsoft.com/office/officeart/2016/7/layout/LinearArrowProcessNumbered"/>
    <dgm:cxn modelId="{90DACB0F-4966-4BFC-A85E-82F3C5FC220B}" type="presParOf" srcId="{F112AA4A-0234-417A-ABE0-CBD105F04225}" destId="{E37956AD-4073-4CE0-B46E-D5700778CC0C}" srcOrd="1" destOrd="0" presId="urn:microsoft.com/office/officeart/2016/7/layout/LinearArrowProcessNumbered"/>
    <dgm:cxn modelId="{AE91507F-5644-4D20-9A6C-9197A93041BF}" type="presParOf" srcId="{E37956AD-4073-4CE0-B46E-D5700778CC0C}" destId="{E792B6C8-3006-4CF3-99FD-039489F0ECEE}" srcOrd="0" destOrd="0" presId="urn:microsoft.com/office/officeart/2016/7/layout/LinearArrowProcessNumbered"/>
    <dgm:cxn modelId="{C61F08E7-1ECB-417B-89B5-FBD54E868419}" type="presParOf" srcId="{E37956AD-4073-4CE0-B46E-D5700778CC0C}" destId="{D956BD3F-D6EB-4717-9332-2CEFBC997B9D}" srcOrd="1" destOrd="0" presId="urn:microsoft.com/office/officeart/2016/7/layout/LinearArrowProcessNumbered"/>
    <dgm:cxn modelId="{403953A1-0957-4DF5-9B21-793EC45F5665}" type="presParOf" srcId="{E37956AD-4073-4CE0-B46E-D5700778CC0C}" destId="{14A4E966-123F-4843-9CB1-2E03C9C7D825}" srcOrd="2" destOrd="0" presId="urn:microsoft.com/office/officeart/2016/7/layout/LinearArrowProcessNumbered"/>
    <dgm:cxn modelId="{A6675479-6922-4D63-81AD-5C900B5661A8}" type="presParOf" srcId="{E37956AD-4073-4CE0-B46E-D5700778CC0C}" destId="{696D8995-5F21-4880-94CD-7E026EF21CC4}" srcOrd="3" destOrd="0" presId="urn:microsoft.com/office/officeart/2016/7/layout/LinearArrowProcessNumbered"/>
    <dgm:cxn modelId="{7B525888-186A-4CD7-B337-640947AF9012}" type="presParOf" srcId="{F112AA4A-0234-417A-ABE0-CBD105F04225}" destId="{3C9C1F11-5A87-4317-AAE7-10BB2AA50018}" srcOrd="2" destOrd="0" presId="urn:microsoft.com/office/officeart/2016/7/layout/LinearArrowProcessNumbered"/>
    <dgm:cxn modelId="{72AAE5F6-9FD4-438D-8C3C-1E2BA1578C1A}" type="presParOf" srcId="{A6BEB8A9-B00B-4863-A973-B0F7CC4D8627}" destId="{916379B6-6222-4C84-8B7D-D90377669607}" srcOrd="1" destOrd="0" presId="urn:microsoft.com/office/officeart/2016/7/layout/LinearArrowProcessNumbered"/>
    <dgm:cxn modelId="{A24668B6-E861-4C05-996E-D9AAC5B4C5B5}" type="presParOf" srcId="{A6BEB8A9-B00B-4863-A973-B0F7CC4D8627}" destId="{1533DEC1-1A81-4239-8A8D-ACCC2165418E}" srcOrd="2" destOrd="0" presId="urn:microsoft.com/office/officeart/2016/7/layout/LinearArrowProcessNumbered"/>
    <dgm:cxn modelId="{9DA01964-65D5-4F52-8E02-B11DDD4A6AE7}" type="presParOf" srcId="{1533DEC1-1A81-4239-8A8D-ACCC2165418E}" destId="{99DECB05-E717-49F5-B83D-D65951AB1638}" srcOrd="0" destOrd="0" presId="urn:microsoft.com/office/officeart/2016/7/layout/LinearArrowProcessNumbered"/>
    <dgm:cxn modelId="{36B063DD-A59E-4485-AA2F-F526950FF7EE}" type="presParOf" srcId="{1533DEC1-1A81-4239-8A8D-ACCC2165418E}" destId="{8FFDA3D4-71EB-4739-9A60-3EE63F0764C5}" srcOrd="1" destOrd="0" presId="urn:microsoft.com/office/officeart/2016/7/layout/LinearArrowProcessNumbered"/>
    <dgm:cxn modelId="{128C9B07-3C0E-4E14-9B96-BA43093B1CCF}" type="presParOf" srcId="{8FFDA3D4-71EB-4739-9A60-3EE63F0764C5}" destId="{2DA69F2E-1A44-4137-9A48-B0B83CC64625}" srcOrd="0" destOrd="0" presId="urn:microsoft.com/office/officeart/2016/7/layout/LinearArrowProcessNumbered"/>
    <dgm:cxn modelId="{EECECFB4-D754-4C31-8F2D-0521D6078ED0}" type="presParOf" srcId="{8FFDA3D4-71EB-4739-9A60-3EE63F0764C5}" destId="{87448148-FDDE-4404-B08F-B512BC15EB87}" srcOrd="1" destOrd="0" presId="urn:microsoft.com/office/officeart/2016/7/layout/LinearArrowProcessNumbered"/>
    <dgm:cxn modelId="{9AC445AD-0CF3-47E2-86C9-1F310A1A7201}" type="presParOf" srcId="{8FFDA3D4-71EB-4739-9A60-3EE63F0764C5}" destId="{43F8987D-2725-4516-BE9F-4305D238F862}" srcOrd="2" destOrd="0" presId="urn:microsoft.com/office/officeart/2016/7/layout/LinearArrowProcessNumbered"/>
    <dgm:cxn modelId="{4FBB2576-A172-48BE-8606-B342E3BF935A}" type="presParOf" srcId="{8FFDA3D4-71EB-4739-9A60-3EE63F0764C5}" destId="{B7049A8C-3451-4B79-9687-F6A23C03066A}" srcOrd="3" destOrd="0" presId="urn:microsoft.com/office/officeart/2016/7/layout/LinearArrowProcessNumbered"/>
    <dgm:cxn modelId="{7D8EA060-235A-4BB3-A356-1E05D97CB8F9}" type="presParOf" srcId="{1533DEC1-1A81-4239-8A8D-ACCC2165418E}" destId="{EB28B0A7-60FE-4A26-BD18-9C09FDE3B096}" srcOrd="2" destOrd="0" presId="urn:microsoft.com/office/officeart/2016/7/layout/LinearArrowProcessNumbered"/>
    <dgm:cxn modelId="{B801E7C2-1426-4761-B591-01205F250ACA}" type="presParOf" srcId="{A6BEB8A9-B00B-4863-A973-B0F7CC4D8627}" destId="{1427A880-2E16-4208-87DE-0E6ACFFA4A88}" srcOrd="3" destOrd="0" presId="urn:microsoft.com/office/officeart/2016/7/layout/LinearArrowProcessNumbered"/>
    <dgm:cxn modelId="{265ABA04-2FB4-493D-B03B-7E33ACA301AF}" type="presParOf" srcId="{A6BEB8A9-B00B-4863-A973-B0F7CC4D8627}" destId="{DE1E645B-ED3F-4436-AFB1-C8083F129887}" srcOrd="4" destOrd="0" presId="urn:microsoft.com/office/officeart/2016/7/layout/LinearArrowProcessNumbered"/>
    <dgm:cxn modelId="{CA665944-4AD2-410D-8D1D-C735370765BD}" type="presParOf" srcId="{DE1E645B-ED3F-4436-AFB1-C8083F129887}" destId="{F081CA69-D7BD-44C3-8FB2-68817EE884FA}" srcOrd="0" destOrd="0" presId="urn:microsoft.com/office/officeart/2016/7/layout/LinearArrowProcessNumbered"/>
    <dgm:cxn modelId="{B8624CCA-79F7-41AC-A6C1-EF03079DA870}" type="presParOf" srcId="{DE1E645B-ED3F-4436-AFB1-C8083F129887}" destId="{AD9F65FC-8CD3-4FA1-A78F-D0073C5A4F1A}" srcOrd="1" destOrd="0" presId="urn:microsoft.com/office/officeart/2016/7/layout/LinearArrowProcessNumbered"/>
    <dgm:cxn modelId="{940CB6E5-AB76-4052-A5B6-A4D54D4F6B6A}" type="presParOf" srcId="{AD9F65FC-8CD3-4FA1-A78F-D0073C5A4F1A}" destId="{43E59CBF-67C0-4E43-902E-BAC3B1B385C4}" srcOrd="0" destOrd="0" presId="urn:microsoft.com/office/officeart/2016/7/layout/LinearArrowProcessNumbered"/>
    <dgm:cxn modelId="{DD559E77-611C-49CE-9C16-4EFBC6E2B43B}" type="presParOf" srcId="{AD9F65FC-8CD3-4FA1-A78F-D0073C5A4F1A}" destId="{D58D7786-6054-4642-B919-AF7481468736}" srcOrd="1" destOrd="0" presId="urn:microsoft.com/office/officeart/2016/7/layout/LinearArrowProcessNumbered"/>
    <dgm:cxn modelId="{0F0DCFB8-BD95-483D-B72E-4119C54997B2}" type="presParOf" srcId="{AD9F65FC-8CD3-4FA1-A78F-D0073C5A4F1A}" destId="{9D8D8CA6-CBB0-4D62-B6C1-D49AF5297E8F}" srcOrd="2" destOrd="0" presId="urn:microsoft.com/office/officeart/2016/7/layout/LinearArrowProcessNumbered"/>
    <dgm:cxn modelId="{4C982EC8-E246-42DD-AC89-D9721EBFF5FA}" type="presParOf" srcId="{AD9F65FC-8CD3-4FA1-A78F-D0073C5A4F1A}" destId="{9995008C-83E7-4833-97D5-A5613430121A}" srcOrd="3" destOrd="0" presId="urn:microsoft.com/office/officeart/2016/7/layout/LinearArrowProcessNumbered"/>
    <dgm:cxn modelId="{7D01836A-FAD2-4127-8A67-9259A0B9F350}" type="presParOf" srcId="{DE1E645B-ED3F-4436-AFB1-C8083F129887}" destId="{69F31A92-0BF3-418A-954E-FE2E366952FB}" srcOrd="2" destOrd="0" presId="urn:microsoft.com/office/officeart/2016/7/layout/LinearArrowProcessNumbered"/>
    <dgm:cxn modelId="{D9F078AC-92A0-44AD-BB62-3DE84E0D3602}" type="presParOf" srcId="{A6BEB8A9-B00B-4863-A973-B0F7CC4D8627}" destId="{68BBA9CB-57F2-49E4-8C3F-325D8EFBF4AD}" srcOrd="5" destOrd="0" presId="urn:microsoft.com/office/officeart/2016/7/layout/LinearArrowProcessNumbered"/>
    <dgm:cxn modelId="{FB65610A-5DA0-48A1-A07B-BF4C9B4D0750}" type="presParOf" srcId="{A6BEB8A9-B00B-4863-A973-B0F7CC4D8627}" destId="{92D71C76-0519-430F-BE00-C060775EA621}" srcOrd="6" destOrd="0" presId="urn:microsoft.com/office/officeart/2016/7/layout/LinearArrowProcessNumbered"/>
    <dgm:cxn modelId="{DEC0B64D-8465-4D86-91BE-87272D2D974C}" type="presParOf" srcId="{92D71C76-0519-430F-BE00-C060775EA621}" destId="{8B07D10F-A068-4480-B217-E4503D084B20}" srcOrd="0" destOrd="0" presId="urn:microsoft.com/office/officeart/2016/7/layout/LinearArrowProcessNumbered"/>
    <dgm:cxn modelId="{E5564017-B7A8-4048-8C98-5F5CD55CA566}" type="presParOf" srcId="{92D71C76-0519-430F-BE00-C060775EA621}" destId="{131E14A6-92BB-4C08-914B-E8D1280BC8D1}" srcOrd="1" destOrd="0" presId="urn:microsoft.com/office/officeart/2016/7/layout/LinearArrowProcessNumbered"/>
    <dgm:cxn modelId="{19929489-678B-4D9F-A93D-D47F63A7D8AF}" type="presParOf" srcId="{131E14A6-92BB-4C08-914B-E8D1280BC8D1}" destId="{34921FE0-B415-408F-95B2-1F54F5FC5AB5}" srcOrd="0" destOrd="0" presId="urn:microsoft.com/office/officeart/2016/7/layout/LinearArrowProcessNumbered"/>
    <dgm:cxn modelId="{3597FB3D-7361-4C50-9EDC-0A452D53E5FE}" type="presParOf" srcId="{131E14A6-92BB-4C08-914B-E8D1280BC8D1}" destId="{70CD9D45-6739-47A7-A9F3-4FDC9FC02284}" srcOrd="1" destOrd="0" presId="urn:microsoft.com/office/officeart/2016/7/layout/LinearArrowProcessNumbered"/>
    <dgm:cxn modelId="{3A9624BE-B6CC-4350-A5D0-322857D2E835}" type="presParOf" srcId="{131E14A6-92BB-4C08-914B-E8D1280BC8D1}" destId="{7ADACF55-B31F-4C05-B0EE-534D4D386ECB}" srcOrd="2" destOrd="0" presId="urn:microsoft.com/office/officeart/2016/7/layout/LinearArrowProcessNumbered"/>
    <dgm:cxn modelId="{58576E04-C120-4D23-A1A4-F305296739F7}" type="presParOf" srcId="{131E14A6-92BB-4C08-914B-E8D1280BC8D1}" destId="{48EC705E-F78A-4493-B971-DBC7BDBC12C0}" srcOrd="3" destOrd="0" presId="urn:microsoft.com/office/officeart/2016/7/layout/LinearArrowProcessNumbered"/>
    <dgm:cxn modelId="{E4FDA3CF-3DC1-415B-8D0F-F18CCB70DF05}" type="presParOf" srcId="{92D71C76-0519-430F-BE00-C060775EA621}" destId="{7433C53A-02F8-4A25-980E-2592114C4A55}" srcOrd="2" destOrd="0" presId="urn:microsoft.com/office/officeart/2016/7/layout/LinearArrowProcessNumbered"/>
    <dgm:cxn modelId="{005A22DE-90F5-4983-A81E-D3AFC0276663}" type="presParOf" srcId="{A6BEB8A9-B00B-4863-A973-B0F7CC4D8627}" destId="{5AD5FC17-90F9-4D13-87E1-5F59A957BA56}" srcOrd="7" destOrd="0" presId="urn:microsoft.com/office/officeart/2016/7/layout/LinearArrowProcessNumbered"/>
    <dgm:cxn modelId="{64DB38C0-8FFC-4B5A-974E-4B34D3F8BF2A}" type="presParOf" srcId="{A6BEB8A9-B00B-4863-A973-B0F7CC4D8627}" destId="{E7A23FDE-F9EF-4F78-9888-BDB9876A1909}" srcOrd="8" destOrd="0" presId="urn:microsoft.com/office/officeart/2016/7/layout/LinearArrowProcessNumbered"/>
    <dgm:cxn modelId="{EE5943BA-9041-401A-B87B-698F46DECF84}" type="presParOf" srcId="{E7A23FDE-F9EF-4F78-9888-BDB9876A1909}" destId="{E75AAB0A-D5D1-4B90-9CFC-CBAD44D23CC8}" srcOrd="0" destOrd="0" presId="urn:microsoft.com/office/officeart/2016/7/layout/LinearArrowProcessNumbered"/>
    <dgm:cxn modelId="{E4209683-6C8D-43E1-ACFD-706273CCEB11}" type="presParOf" srcId="{E7A23FDE-F9EF-4F78-9888-BDB9876A1909}" destId="{088B76CD-9855-49C1-AD2D-8082D17902B8}" srcOrd="1" destOrd="0" presId="urn:microsoft.com/office/officeart/2016/7/layout/LinearArrowProcessNumbered"/>
    <dgm:cxn modelId="{330C7D54-A324-41FF-ACFD-7BA15E2F778F}" type="presParOf" srcId="{088B76CD-9855-49C1-AD2D-8082D17902B8}" destId="{5C2BEECE-808F-4FFD-AF74-5D1BCB7E9564}" srcOrd="0" destOrd="0" presId="urn:microsoft.com/office/officeart/2016/7/layout/LinearArrowProcessNumbered"/>
    <dgm:cxn modelId="{FA8CB519-B72C-479E-816B-1589C99FC110}" type="presParOf" srcId="{088B76CD-9855-49C1-AD2D-8082D17902B8}" destId="{489C1B2B-1DCE-4BAA-A4F1-15D53A7F48E8}" srcOrd="1" destOrd="0" presId="urn:microsoft.com/office/officeart/2016/7/layout/LinearArrowProcessNumbered"/>
    <dgm:cxn modelId="{2A40E109-42CF-4BA5-9367-0990B26897DF}" type="presParOf" srcId="{088B76CD-9855-49C1-AD2D-8082D17902B8}" destId="{83797001-5774-4E2B-A769-0968FB1A25A3}" srcOrd="2" destOrd="0" presId="urn:microsoft.com/office/officeart/2016/7/layout/LinearArrowProcessNumbered"/>
    <dgm:cxn modelId="{070E4DB2-CDEC-4C62-96BF-FF1768EF6BDD}" type="presParOf" srcId="{088B76CD-9855-49C1-AD2D-8082D17902B8}" destId="{8E3D2D29-8CB2-431C-9399-554569911573}" srcOrd="3" destOrd="0" presId="urn:microsoft.com/office/officeart/2016/7/layout/LinearArrowProcessNumbered"/>
    <dgm:cxn modelId="{4DDE2ECC-989C-4688-BE76-D157F237934C}" type="presParOf" srcId="{E7A23FDE-F9EF-4F78-9888-BDB9876A1909}" destId="{7DF432D2-697E-43C0-A756-17D25CC9B16A}"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topics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3">
                  <a:lumMod val="40000"/>
                  <a:lumOff val="60000"/>
                </a:schemeClr>
              </a:solidFill>
              <a:highlight>
                <a:srgbClr val="000000"/>
              </a:highlight>
            </a:rPr>
            <a:t>Attacks that target individuals</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4"/>
              </a:solidFill>
            </a:rPr>
            <a:t>What to do if  your laptop/phone gets malware</a:t>
          </a: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56DE4ABE-D957-4CA9-BA69-2D950197ABDC}">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1"/>
              </a:solidFill>
            </a:rPr>
            <a:t>Securing mobile devices</a:t>
          </a:r>
        </a:p>
      </dgm:t>
    </dgm:pt>
    <dgm:pt modelId="{7FD8A1BB-A2DE-45E1-B68A-2B62D96AD9FE}" type="parTrans" cxnId="{CCADF095-11F9-49F3-89D5-9D242D99614A}">
      <dgm:prSet/>
      <dgm:spPr/>
      <dgm:t>
        <a:bodyPr/>
        <a:lstStyle/>
        <a:p>
          <a:endParaRPr lang="en-US"/>
        </a:p>
      </dgm:t>
    </dgm:pt>
    <dgm:pt modelId="{C3BE2E78-6A7C-4485-BEE0-936B4390BAFB}" type="sibTrans" cxnId="{CCADF095-11F9-49F3-89D5-9D242D99614A}">
      <dgm:prSet/>
      <dgm:spPr/>
      <dgm:t>
        <a:bodyPr/>
        <a:lstStyle/>
        <a:p>
          <a:endParaRPr lang="en-US"/>
        </a:p>
      </dgm:t>
    </dgm:pt>
    <dgm:pt modelId="{6760AED1-BB2C-4D8A-A5AA-5542F6599BA2}">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2"/>
              </a:solidFill>
            </a:rPr>
            <a:t>Securing laptop devices</a:t>
          </a:r>
        </a:p>
      </dgm:t>
    </dgm:pt>
    <dgm:pt modelId="{9486890A-DC15-4184-A3A4-CC19E548E0F6}" type="parTrans" cxnId="{013CEB95-0CD5-475A-B1B6-6187123EDA77}">
      <dgm:prSet/>
      <dgm:spPr/>
      <dgm:t>
        <a:bodyPr/>
        <a:lstStyle/>
        <a:p>
          <a:endParaRPr lang="en-US"/>
        </a:p>
      </dgm:t>
    </dgm:pt>
    <dgm:pt modelId="{AE73E82E-D2E7-408B-A68A-0DE3E5445615}" type="sibTrans" cxnId="{013CEB95-0CD5-475A-B1B6-6187123EDA77}">
      <dgm:prSet/>
      <dgm:spPr/>
      <dgm:t>
        <a:bodyPr/>
        <a:lstStyle/>
        <a:p>
          <a:endParaRPr lang="en-US"/>
        </a:p>
      </dgm:t>
    </dgm:pt>
    <dgm:pt modelId="{46DC46BD-755D-46C0-B4A8-B40515167233}">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6"/>
              </a:solidFill>
            </a:rPr>
            <a:t>How AI/ML can help in cybersecurity</a:t>
          </a:r>
        </a:p>
      </dgm:t>
    </dgm:pt>
    <dgm:pt modelId="{2AE26D09-F6DE-43D9-8997-FEAA9B553328}" type="parTrans" cxnId="{4E69BD32-FFD0-4098-927F-CC2162AC74D6}">
      <dgm:prSet/>
      <dgm:spPr/>
      <dgm:t>
        <a:bodyPr/>
        <a:lstStyle/>
        <a:p>
          <a:endParaRPr lang="en-US"/>
        </a:p>
      </dgm:t>
    </dgm:pt>
    <dgm:pt modelId="{9F8D941C-6AE5-4FB7-9B3C-6F1BDB009D65}" type="sibTrans" cxnId="{4E69BD32-FFD0-4098-927F-CC2162AC74D6}">
      <dgm:prSet/>
      <dgm:spPr/>
      <dgm:t>
        <a:bodyPr/>
        <a:lstStyle/>
        <a:p>
          <a:endParaRPr lang="en-US"/>
        </a:p>
      </dgm:t>
    </dgm:pt>
    <dgm:pt modelId="{AA8C14BD-F521-4517-A44E-2AECC6DD3F2E}">
      <dgm:prSet custT="1"/>
      <dgm:spPr>
        <a:noFill/>
        <a:ln>
          <a:noFill/>
        </a:ln>
      </dgm:spPr>
      <dgm:t>
        <a:bodyPr/>
        <a:lstStyle/>
        <a:p>
          <a:pPr>
            <a:buClr>
              <a:schemeClr val="accent2"/>
            </a:buClr>
            <a:buFont typeface="Wingdings" panose="05000000000000000000" pitchFamily="2" charset="2"/>
            <a:buNone/>
          </a:pPr>
          <a:endParaRPr lang="en-US" sz="2800" strike="sngStrike" dirty="0">
            <a:solidFill>
              <a:schemeClr val="accent6"/>
            </a:solidFill>
          </a:endParaRPr>
        </a:p>
      </dgm:t>
    </dgm:pt>
    <dgm:pt modelId="{DD49933E-FD43-4F86-AA53-E1793F63F9D8}" type="parTrans" cxnId="{F5530C43-B369-4242-9DA6-FD55DA6954B2}">
      <dgm:prSet/>
      <dgm:spPr/>
      <dgm:t>
        <a:bodyPr/>
        <a:lstStyle/>
        <a:p>
          <a:endParaRPr lang="en-US"/>
        </a:p>
      </dgm:t>
    </dgm:pt>
    <dgm:pt modelId="{CF32AE55-887A-423E-8EA4-5A5054B79C57}" type="sibTrans" cxnId="{F5530C43-B369-4242-9DA6-FD55DA6954B2}">
      <dgm:prSet/>
      <dgm:spPr/>
      <dgm:t>
        <a:bodyPr/>
        <a:lstStyle/>
        <a:p>
          <a:endParaRPr lang="en-US"/>
        </a:p>
      </dgm:t>
    </dgm:pt>
    <dgm:pt modelId="{D5185E0F-4761-4513-A125-88BCC80CC7D4}">
      <dgm:prSet custT="1"/>
      <dgm:spPr>
        <a:noFill/>
        <a:ln>
          <a:noFill/>
        </a:ln>
      </dgm:spPr>
      <dgm:t>
        <a:bodyPr/>
        <a:lstStyle/>
        <a:p>
          <a:pPr>
            <a:buClr>
              <a:schemeClr val="accent2"/>
            </a:buClr>
            <a:buFont typeface="Wingdings" panose="05000000000000000000" pitchFamily="2" charset="2"/>
            <a:buChar char="§"/>
          </a:pPr>
          <a:r>
            <a:rPr lang="en-US" sz="2800" strike="sngStrike" dirty="0">
              <a:solidFill>
                <a:schemeClr val="accent4">
                  <a:lumMod val="40000"/>
                  <a:lumOff val="60000"/>
                </a:schemeClr>
              </a:solidFill>
            </a:rPr>
            <a:t>EDR Solutions and technologies</a:t>
          </a:r>
        </a:p>
      </dgm:t>
    </dgm:pt>
    <dgm:pt modelId="{7E9D4400-6728-4D6E-B266-C98EAE769DEF}" type="parTrans" cxnId="{F8502B15-6BD3-4CE2-8671-621CA0407074}">
      <dgm:prSet/>
      <dgm:spPr/>
      <dgm:t>
        <a:bodyPr/>
        <a:lstStyle/>
        <a:p>
          <a:endParaRPr lang="en-US"/>
        </a:p>
      </dgm:t>
    </dgm:pt>
    <dgm:pt modelId="{F9BD6A17-BCAA-4BE1-B6B7-4FD234BCBC9D}" type="sibTrans" cxnId="{F8502B15-6BD3-4CE2-8671-621CA0407074}">
      <dgm:prSet/>
      <dgm:spPr/>
      <dgm:t>
        <a:bodyPr/>
        <a:lstStyle/>
        <a:p>
          <a:endParaRPr lang="en-US"/>
        </a:p>
      </dgm:t>
    </dgm:pt>
    <dgm:pt modelId="{3FF2FA2A-DC5C-4FCD-9F31-A31E5CA0E4B9}">
      <dgm:prSet custT="1"/>
      <dgm:spPr>
        <a:noFill/>
        <a:ln>
          <a:noFill/>
        </a:ln>
      </dgm:spPr>
      <dgm:t>
        <a:bodyPr/>
        <a:lstStyle/>
        <a:p>
          <a:pPr>
            <a:buClr>
              <a:schemeClr val="accent2"/>
            </a:buClr>
            <a:buFont typeface="Wingdings" panose="05000000000000000000" pitchFamily="2" charset="2"/>
            <a:buChar char="§"/>
          </a:pPr>
          <a:r>
            <a:rPr lang="en-US" sz="2800" strike="noStrike" dirty="0">
              <a:solidFill>
                <a:srgbClr val="00B050"/>
              </a:solidFill>
            </a:rPr>
            <a:t>Deployment mode infection</a:t>
          </a:r>
        </a:p>
      </dgm:t>
    </dgm:pt>
    <dgm:pt modelId="{A8EB19C0-E9B0-4509-A7BF-4D22319A1F73}" type="parTrans" cxnId="{47462E7A-40CE-4397-92CC-AB10D3CD843C}">
      <dgm:prSet/>
      <dgm:spPr/>
      <dgm:t>
        <a:bodyPr/>
        <a:lstStyle/>
        <a:p>
          <a:endParaRPr lang="en-US"/>
        </a:p>
      </dgm:t>
    </dgm:pt>
    <dgm:pt modelId="{560EB87C-A7EE-46B4-92A1-6C3A1D9D97D0}" type="sibTrans" cxnId="{47462E7A-40CE-4397-92CC-AB10D3CD843C}">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custLinFactNeighborX="60286" custLinFactNeighborY="1702">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F8502B15-6BD3-4CE2-8671-621CA0407074}" srcId="{7A49DF98-867D-48FD-8C6A-11619CC54E26}" destId="{D5185E0F-4761-4513-A125-88BCC80CC7D4}" srcOrd="5" destOrd="0" parTransId="{7E9D4400-6728-4D6E-B266-C98EAE769DEF}" sibTransId="{F9BD6A17-BCAA-4BE1-B6B7-4FD234BCBC9D}"/>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4E69BD32-FFD0-4098-927F-CC2162AC74D6}" srcId="{7A49DF98-867D-48FD-8C6A-11619CC54E26}" destId="{46DC46BD-755D-46C0-B4A8-B40515167233}" srcOrd="4" destOrd="0" parTransId="{2AE26D09-F6DE-43D9-8997-FEAA9B553328}" sibTransId="{9F8D941C-6AE5-4FB7-9B3C-6F1BDB009D65}"/>
    <dgm:cxn modelId="{2BD80934-CFBC-41C6-B29E-0E9DC15035B9}" type="presOf" srcId="{AA8C14BD-F521-4517-A44E-2AECC6DD3F2E}" destId="{A7174219-EC9E-4267-A04D-B18EE847387A}" srcOrd="0" destOrd="7" presId="urn:microsoft.com/office/officeart/2005/8/layout/list1"/>
    <dgm:cxn modelId="{E3260563-B6CF-47FF-800B-CD8A21DE7267}" type="presOf" srcId="{D5185E0F-4761-4513-A125-88BCC80CC7D4}" destId="{A7174219-EC9E-4267-A04D-B18EE847387A}" srcOrd="0" destOrd="5" presId="urn:microsoft.com/office/officeart/2005/8/layout/list1"/>
    <dgm:cxn modelId="{F5530C43-B369-4242-9DA6-FD55DA6954B2}" srcId="{7A49DF98-867D-48FD-8C6A-11619CC54E26}" destId="{AA8C14BD-F521-4517-A44E-2AECC6DD3F2E}" srcOrd="7" destOrd="0" parTransId="{DD49933E-FD43-4F86-AA53-E1793F63F9D8}" sibTransId="{CF32AE55-887A-423E-8EA4-5A5054B79C57}"/>
    <dgm:cxn modelId="{66E3DE48-725D-475F-9EA2-D6E9F4ECA061}" type="presOf" srcId="{56DE4ABE-D957-4CA9-BA69-2D950197ABDC}" destId="{A7174219-EC9E-4267-A04D-B18EE847387A}" srcOrd="0" destOrd="2" presId="urn:microsoft.com/office/officeart/2005/8/layout/list1"/>
    <dgm:cxn modelId="{B6271E50-8393-4FE4-AE96-737D33A5046B}" type="presOf" srcId="{6760AED1-BB2C-4D8A-A5AA-5542F6599BA2}" destId="{A7174219-EC9E-4267-A04D-B18EE847387A}" srcOrd="0" destOrd="3" presId="urn:microsoft.com/office/officeart/2005/8/layout/list1"/>
    <dgm:cxn modelId="{47462E7A-40CE-4397-92CC-AB10D3CD843C}" srcId="{7A49DF98-867D-48FD-8C6A-11619CC54E26}" destId="{3FF2FA2A-DC5C-4FCD-9F31-A31E5CA0E4B9}" srcOrd="6" destOrd="0" parTransId="{A8EB19C0-E9B0-4509-A7BF-4D22319A1F73}" sibTransId="{560EB87C-A7EE-46B4-92A1-6C3A1D9D97D0}"/>
    <dgm:cxn modelId="{013CEB95-0CD5-475A-B1B6-6187123EDA77}" srcId="{7A49DF98-867D-48FD-8C6A-11619CC54E26}" destId="{6760AED1-BB2C-4D8A-A5AA-5542F6599BA2}" srcOrd="3" destOrd="0" parTransId="{9486890A-DC15-4184-A3A4-CC19E548E0F6}" sibTransId="{AE73E82E-D2E7-408B-A68A-0DE3E5445615}"/>
    <dgm:cxn modelId="{CCADF095-11F9-49F3-89D5-9D242D99614A}" srcId="{7A49DF98-867D-48FD-8C6A-11619CC54E26}" destId="{56DE4ABE-D957-4CA9-BA69-2D950197ABDC}" srcOrd="2" destOrd="0" parTransId="{7FD8A1BB-A2DE-45E1-B68A-2B62D96AD9FE}" sibTransId="{C3BE2E78-6A7C-4485-BEE0-936B4390BAFB}"/>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FBC8FBBA-6690-4EAE-A17B-18B29FB14241}" type="presOf" srcId="{46DC46BD-755D-46C0-B4A8-B40515167233}" destId="{A7174219-EC9E-4267-A04D-B18EE847387A}" srcOrd="0" destOrd="4"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1EC855D4-9949-4C99-AE73-64CD4259AB6C}" type="presOf" srcId="{2904A716-59B7-4104-AC29-2F533F57D625}" destId="{A7174219-EC9E-4267-A04D-B18EE847387A}" srcOrd="0" destOrd="1" presId="urn:microsoft.com/office/officeart/2005/8/layout/list1"/>
    <dgm:cxn modelId="{82F4C5DD-FF97-4380-B527-509E303C333E}" type="presOf" srcId="{3FF2FA2A-DC5C-4FCD-9F31-A31E5CA0E4B9}" destId="{A7174219-EC9E-4267-A04D-B18EE847387A}" srcOrd="0" destOrd="6" presId="urn:microsoft.com/office/officeart/2005/8/layout/list1"/>
    <dgm:cxn modelId="{769AC2E0-480D-41AB-BE4C-F01603F65A64}" srcId="{7A49DF98-867D-48FD-8C6A-11619CC54E26}" destId="{2904A716-59B7-4104-AC29-2F533F57D625}" srcOrd="1" destOrd="0" parTransId="{9B32CB96-1CE6-4CA6-98D9-C2203F6FCB19}" sibTransId="{14A70495-26CC-4CC9-BF87-1FC52EE50B35}"/>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CEEB98-E6B1-46E2-9EC2-B6729432C18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D0D9D9F-C9E3-4B17-B052-10A7F2CE1EF2}">
      <dgm:prSet/>
      <dgm:spPr/>
      <dgm:t>
        <a:bodyPr/>
        <a:lstStyle/>
        <a:p>
          <a:r>
            <a:rPr lang="en-US" b="1"/>
            <a:t>1. Compromised Installation Media: </a:t>
          </a:r>
          <a:r>
            <a:rPr lang="en-US"/>
            <a:t>Attackers distribute installation media (e.g., software installers, USB drives) that are pre-infected with malware. When these compromised media are used for deploying software or systems, the malware gets installed and activated.</a:t>
          </a:r>
        </a:p>
      </dgm:t>
    </dgm:pt>
    <dgm:pt modelId="{989413B2-673D-42DF-B7F6-DBCB5AABFAE8}" type="parTrans" cxnId="{9282187C-4541-4594-8BC2-E69298F9310E}">
      <dgm:prSet/>
      <dgm:spPr/>
      <dgm:t>
        <a:bodyPr/>
        <a:lstStyle/>
        <a:p>
          <a:endParaRPr lang="en-US"/>
        </a:p>
      </dgm:t>
    </dgm:pt>
    <dgm:pt modelId="{8EF62CAD-2E62-4696-AE7B-6E9737B73D51}" type="sibTrans" cxnId="{9282187C-4541-4594-8BC2-E69298F9310E}">
      <dgm:prSet/>
      <dgm:spPr/>
      <dgm:t>
        <a:bodyPr/>
        <a:lstStyle/>
        <a:p>
          <a:endParaRPr lang="en-US"/>
        </a:p>
      </dgm:t>
    </dgm:pt>
    <dgm:pt modelId="{B91917B7-7389-44C2-8A86-1552B4AD1A96}">
      <dgm:prSet/>
      <dgm:spPr/>
      <dgm:t>
        <a:bodyPr/>
        <a:lstStyle/>
        <a:p>
          <a:r>
            <a:rPr lang="en-US" b="1" dirty="0"/>
            <a:t>2. Supply Chain Attacks: </a:t>
          </a:r>
          <a:r>
            <a:rPr lang="en-US" dirty="0"/>
            <a:t>Malicious actors compromise the supply chain, introducing malware into legitimate software updates or hardware components during manufacturing or distribution. This can happen if vendors or suppliers are targeted and their systems are breached.</a:t>
          </a:r>
        </a:p>
      </dgm:t>
    </dgm:pt>
    <dgm:pt modelId="{EFFCF512-184D-41FF-B07E-FD1B0F54A97F}" type="parTrans" cxnId="{37A8BB6E-4B1F-4954-A078-7C93B554D864}">
      <dgm:prSet/>
      <dgm:spPr/>
      <dgm:t>
        <a:bodyPr/>
        <a:lstStyle/>
        <a:p>
          <a:endParaRPr lang="en-US"/>
        </a:p>
      </dgm:t>
    </dgm:pt>
    <dgm:pt modelId="{2361795D-1CF3-4548-A19A-70D914A0AFEE}" type="sibTrans" cxnId="{37A8BB6E-4B1F-4954-A078-7C93B554D864}">
      <dgm:prSet/>
      <dgm:spPr/>
      <dgm:t>
        <a:bodyPr/>
        <a:lstStyle/>
        <a:p>
          <a:endParaRPr lang="en-US"/>
        </a:p>
      </dgm:t>
    </dgm:pt>
    <dgm:pt modelId="{949FE19D-9D9B-43B2-9BAC-C928B15A2874}" type="pres">
      <dgm:prSet presAssocID="{B9CEEB98-E6B1-46E2-9EC2-B6729432C18A}" presName="root" presStyleCnt="0">
        <dgm:presLayoutVars>
          <dgm:dir/>
          <dgm:resizeHandles val="exact"/>
        </dgm:presLayoutVars>
      </dgm:prSet>
      <dgm:spPr/>
    </dgm:pt>
    <dgm:pt modelId="{5CD562DB-766F-43E7-8D9F-A059CDC18DF0}" type="pres">
      <dgm:prSet presAssocID="{3D0D9D9F-C9E3-4B17-B052-10A7F2CE1EF2}" presName="compNode" presStyleCnt="0"/>
      <dgm:spPr/>
    </dgm:pt>
    <dgm:pt modelId="{65A744D1-5DF0-4C18-B698-146BA76C2312}" type="pres">
      <dgm:prSet presAssocID="{3D0D9D9F-C9E3-4B17-B052-10A7F2CE1EF2}" presName="bgRect" presStyleLbl="bgShp" presStyleIdx="0" presStyleCnt="2"/>
      <dgm:spPr/>
    </dgm:pt>
    <dgm:pt modelId="{F7D44693-1033-4B08-BE41-AA6021E61A4B}" type="pres">
      <dgm:prSet presAssocID="{3D0D9D9F-C9E3-4B17-B052-10A7F2CE1E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B"/>
        </a:ext>
      </dgm:extLst>
    </dgm:pt>
    <dgm:pt modelId="{09BD4962-F1B0-4EF1-A0F5-E481F21021F2}" type="pres">
      <dgm:prSet presAssocID="{3D0D9D9F-C9E3-4B17-B052-10A7F2CE1EF2}" presName="spaceRect" presStyleCnt="0"/>
      <dgm:spPr/>
    </dgm:pt>
    <dgm:pt modelId="{047609E2-B88E-4A72-BBD7-2EF82A4A6AD7}" type="pres">
      <dgm:prSet presAssocID="{3D0D9D9F-C9E3-4B17-B052-10A7F2CE1EF2}" presName="parTx" presStyleLbl="revTx" presStyleIdx="0" presStyleCnt="2">
        <dgm:presLayoutVars>
          <dgm:chMax val="0"/>
          <dgm:chPref val="0"/>
        </dgm:presLayoutVars>
      </dgm:prSet>
      <dgm:spPr/>
    </dgm:pt>
    <dgm:pt modelId="{7C3CCE7F-6E5B-4F3A-A35C-6493FB4A6FDA}" type="pres">
      <dgm:prSet presAssocID="{8EF62CAD-2E62-4696-AE7B-6E9737B73D51}" presName="sibTrans" presStyleCnt="0"/>
      <dgm:spPr/>
    </dgm:pt>
    <dgm:pt modelId="{061CC771-FCC1-44F7-B3CC-E7C5548FDEAC}" type="pres">
      <dgm:prSet presAssocID="{B91917B7-7389-44C2-8A86-1552B4AD1A96}" presName="compNode" presStyleCnt="0"/>
      <dgm:spPr/>
    </dgm:pt>
    <dgm:pt modelId="{B36830F7-386D-4A75-AA34-72558BD0C79A}" type="pres">
      <dgm:prSet presAssocID="{B91917B7-7389-44C2-8A86-1552B4AD1A96}" presName="bgRect" presStyleLbl="bgShp" presStyleIdx="1" presStyleCnt="2"/>
      <dgm:spPr/>
    </dgm:pt>
    <dgm:pt modelId="{973C7E9E-EFCE-4A8C-BF14-3FA3A97FB7F9}" type="pres">
      <dgm:prSet presAssocID="{B91917B7-7389-44C2-8A86-1552B4AD1A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96D969C-693A-4E3D-954D-70AD58BA26C3}" type="pres">
      <dgm:prSet presAssocID="{B91917B7-7389-44C2-8A86-1552B4AD1A96}" presName="spaceRect" presStyleCnt="0"/>
      <dgm:spPr/>
    </dgm:pt>
    <dgm:pt modelId="{2C4D482D-8478-434D-BC15-9BE56E1D1578}" type="pres">
      <dgm:prSet presAssocID="{B91917B7-7389-44C2-8A86-1552B4AD1A96}" presName="parTx" presStyleLbl="revTx" presStyleIdx="1" presStyleCnt="2">
        <dgm:presLayoutVars>
          <dgm:chMax val="0"/>
          <dgm:chPref val="0"/>
        </dgm:presLayoutVars>
      </dgm:prSet>
      <dgm:spPr/>
    </dgm:pt>
  </dgm:ptLst>
  <dgm:cxnLst>
    <dgm:cxn modelId="{A84B160F-A0F5-4DDA-9CF8-0D3A03692F55}" type="presOf" srcId="{B91917B7-7389-44C2-8A86-1552B4AD1A96}" destId="{2C4D482D-8478-434D-BC15-9BE56E1D1578}" srcOrd="0" destOrd="0" presId="urn:microsoft.com/office/officeart/2018/2/layout/IconVerticalSolidList"/>
    <dgm:cxn modelId="{37A8BB6E-4B1F-4954-A078-7C93B554D864}" srcId="{B9CEEB98-E6B1-46E2-9EC2-B6729432C18A}" destId="{B91917B7-7389-44C2-8A86-1552B4AD1A96}" srcOrd="1" destOrd="0" parTransId="{EFFCF512-184D-41FF-B07E-FD1B0F54A97F}" sibTransId="{2361795D-1CF3-4548-A19A-70D914A0AFEE}"/>
    <dgm:cxn modelId="{9282187C-4541-4594-8BC2-E69298F9310E}" srcId="{B9CEEB98-E6B1-46E2-9EC2-B6729432C18A}" destId="{3D0D9D9F-C9E3-4B17-B052-10A7F2CE1EF2}" srcOrd="0" destOrd="0" parTransId="{989413B2-673D-42DF-B7F6-DBCB5AABFAE8}" sibTransId="{8EF62CAD-2E62-4696-AE7B-6E9737B73D51}"/>
    <dgm:cxn modelId="{4361D77E-3669-4D99-8E13-BDDD260BE440}" type="presOf" srcId="{3D0D9D9F-C9E3-4B17-B052-10A7F2CE1EF2}" destId="{047609E2-B88E-4A72-BBD7-2EF82A4A6AD7}" srcOrd="0" destOrd="0" presId="urn:microsoft.com/office/officeart/2018/2/layout/IconVerticalSolidList"/>
    <dgm:cxn modelId="{94DA64F4-F2CD-4FE6-946B-76B3CBE3D703}" type="presOf" srcId="{B9CEEB98-E6B1-46E2-9EC2-B6729432C18A}" destId="{949FE19D-9D9B-43B2-9BAC-C928B15A2874}" srcOrd="0" destOrd="0" presId="urn:microsoft.com/office/officeart/2018/2/layout/IconVerticalSolidList"/>
    <dgm:cxn modelId="{19E5A82B-3760-4A74-AD44-C6912267BF35}" type="presParOf" srcId="{949FE19D-9D9B-43B2-9BAC-C928B15A2874}" destId="{5CD562DB-766F-43E7-8D9F-A059CDC18DF0}" srcOrd="0" destOrd="0" presId="urn:microsoft.com/office/officeart/2018/2/layout/IconVerticalSolidList"/>
    <dgm:cxn modelId="{8155BDE5-D1F6-48CC-8CA3-23DFC22DFA7B}" type="presParOf" srcId="{5CD562DB-766F-43E7-8D9F-A059CDC18DF0}" destId="{65A744D1-5DF0-4C18-B698-146BA76C2312}" srcOrd="0" destOrd="0" presId="urn:microsoft.com/office/officeart/2018/2/layout/IconVerticalSolidList"/>
    <dgm:cxn modelId="{12DDB1FD-BA35-4491-805D-F2BC76295BF8}" type="presParOf" srcId="{5CD562DB-766F-43E7-8D9F-A059CDC18DF0}" destId="{F7D44693-1033-4B08-BE41-AA6021E61A4B}" srcOrd="1" destOrd="0" presId="urn:microsoft.com/office/officeart/2018/2/layout/IconVerticalSolidList"/>
    <dgm:cxn modelId="{C0135A95-93F2-4165-A936-16902472A43E}" type="presParOf" srcId="{5CD562DB-766F-43E7-8D9F-A059CDC18DF0}" destId="{09BD4962-F1B0-4EF1-A0F5-E481F21021F2}" srcOrd="2" destOrd="0" presId="urn:microsoft.com/office/officeart/2018/2/layout/IconVerticalSolidList"/>
    <dgm:cxn modelId="{C5385F42-7B69-4471-A96A-A86E9DA32D82}" type="presParOf" srcId="{5CD562DB-766F-43E7-8D9F-A059CDC18DF0}" destId="{047609E2-B88E-4A72-BBD7-2EF82A4A6AD7}" srcOrd="3" destOrd="0" presId="urn:microsoft.com/office/officeart/2018/2/layout/IconVerticalSolidList"/>
    <dgm:cxn modelId="{4105DFBE-D5E5-4EAE-8B8B-1CE8C0C7BA87}" type="presParOf" srcId="{949FE19D-9D9B-43B2-9BAC-C928B15A2874}" destId="{7C3CCE7F-6E5B-4F3A-A35C-6493FB4A6FDA}" srcOrd="1" destOrd="0" presId="urn:microsoft.com/office/officeart/2018/2/layout/IconVerticalSolidList"/>
    <dgm:cxn modelId="{14E96710-F407-4CD3-A5D3-773437B3ED9A}" type="presParOf" srcId="{949FE19D-9D9B-43B2-9BAC-C928B15A2874}" destId="{061CC771-FCC1-44F7-B3CC-E7C5548FDEAC}" srcOrd="2" destOrd="0" presId="urn:microsoft.com/office/officeart/2018/2/layout/IconVerticalSolidList"/>
    <dgm:cxn modelId="{7709FF1E-4275-482B-BD08-C51BBDE72BEA}" type="presParOf" srcId="{061CC771-FCC1-44F7-B3CC-E7C5548FDEAC}" destId="{B36830F7-386D-4A75-AA34-72558BD0C79A}" srcOrd="0" destOrd="0" presId="urn:microsoft.com/office/officeart/2018/2/layout/IconVerticalSolidList"/>
    <dgm:cxn modelId="{8689ED92-0B2D-4D5D-A5DA-1DFBE0197486}" type="presParOf" srcId="{061CC771-FCC1-44F7-B3CC-E7C5548FDEAC}" destId="{973C7E9E-EFCE-4A8C-BF14-3FA3A97FB7F9}" srcOrd="1" destOrd="0" presId="urn:microsoft.com/office/officeart/2018/2/layout/IconVerticalSolidList"/>
    <dgm:cxn modelId="{A563DA95-E0E2-48E7-B6A4-82765E16234A}" type="presParOf" srcId="{061CC771-FCC1-44F7-B3CC-E7C5548FDEAC}" destId="{796D969C-693A-4E3D-954D-70AD58BA26C3}" srcOrd="2" destOrd="0" presId="urn:microsoft.com/office/officeart/2018/2/layout/IconVerticalSolidList"/>
    <dgm:cxn modelId="{1D0337B2-BAFC-4000-8636-11ECEDC92A7A}" type="presParOf" srcId="{061CC771-FCC1-44F7-B3CC-E7C5548FDEAC}" destId="{2C4D482D-8478-434D-BC15-9BE56E1D15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a:srcRect/>
          <a:stretch>
            <a:fillRect l="-17000" r="-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Safe Environment</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2"/>
          <a:srcRect/>
          <a:stretch>
            <a:fillRect l="-5000" r="-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Data Protection</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3"/>
          <a:srcRect/>
          <a:stretch>
            <a:fillRect l="-31000" r="-3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Building Trust</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4"/>
          <a:srcRect/>
          <a:stretch>
            <a:fillRect l="-50000" r="-5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Reducing Financial Loses</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5"/>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Protecting Intellectual Property</a:t>
          </a:r>
        </a:p>
      </dsp:txBody>
      <dsp:txXfrm>
        <a:off x="1150288" y="4984278"/>
        <a:ext cx="5641034" cy="9959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8540F-D0F3-407F-9CB7-7F6F5D59A14D}">
      <dsp:nvSpPr>
        <dsp:cNvPr id="0" name=""/>
        <dsp:cNvSpPr/>
      </dsp:nvSpPr>
      <dsp:spPr>
        <a:xfrm>
          <a:off x="0" y="972542"/>
          <a:ext cx="6648447" cy="17954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8794D-D7D0-429A-81C7-C3A90A416F07}">
      <dsp:nvSpPr>
        <dsp:cNvPr id="0" name=""/>
        <dsp:cNvSpPr/>
      </dsp:nvSpPr>
      <dsp:spPr>
        <a:xfrm>
          <a:off x="543127" y="1376521"/>
          <a:ext cx="987504" cy="9875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DD2C10-C551-46BB-8A92-12F7F46CFC2D}">
      <dsp:nvSpPr>
        <dsp:cNvPr id="0" name=""/>
        <dsp:cNvSpPr/>
      </dsp:nvSpPr>
      <dsp:spPr>
        <a:xfrm>
          <a:off x="2073759" y="972542"/>
          <a:ext cx="4574688" cy="179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20" tIns="190020" rIns="190020" bIns="190020" numCol="1" spcCol="1270" anchor="ctr" anchorCtr="0">
          <a:noAutofit/>
        </a:bodyPr>
        <a:lstStyle/>
        <a:p>
          <a:pPr marL="0" lvl="0" indent="0" algn="l" defTabSz="711200">
            <a:lnSpc>
              <a:spcPct val="90000"/>
            </a:lnSpc>
            <a:spcBef>
              <a:spcPct val="0"/>
            </a:spcBef>
            <a:spcAft>
              <a:spcPct val="35000"/>
            </a:spcAft>
            <a:buNone/>
          </a:pPr>
          <a:r>
            <a:rPr lang="en-US" sz="1600" b="1" kern="1200"/>
            <a:t>3. Insider Threats: </a:t>
          </a:r>
          <a:r>
            <a:rPr lang="en-US" sz="1600" kern="1200"/>
            <a:t>Malicious insiders with access to the deployment process deliberately introduce malware into systems. This can be done by employees or contractors who have legitimate access to the deployment environment.</a:t>
          </a:r>
        </a:p>
      </dsp:txBody>
      <dsp:txXfrm>
        <a:off x="2073759" y="972542"/>
        <a:ext cx="4574688" cy="1795462"/>
      </dsp:txXfrm>
    </dsp:sp>
    <dsp:sp modelId="{30137361-C545-4710-A578-E74B3C466D76}">
      <dsp:nvSpPr>
        <dsp:cNvPr id="0" name=""/>
        <dsp:cNvSpPr/>
      </dsp:nvSpPr>
      <dsp:spPr>
        <a:xfrm>
          <a:off x="0" y="3216870"/>
          <a:ext cx="6648447" cy="17954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2A30C-F3CB-4E46-B95A-FF3EE54C1F8A}">
      <dsp:nvSpPr>
        <dsp:cNvPr id="0" name=""/>
        <dsp:cNvSpPr/>
      </dsp:nvSpPr>
      <dsp:spPr>
        <a:xfrm>
          <a:off x="543127" y="3620849"/>
          <a:ext cx="987504" cy="9875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DB998C-3826-47E3-8628-DC788FFE0588}">
      <dsp:nvSpPr>
        <dsp:cNvPr id="0" name=""/>
        <dsp:cNvSpPr/>
      </dsp:nvSpPr>
      <dsp:spPr>
        <a:xfrm>
          <a:off x="2073759" y="3216870"/>
          <a:ext cx="4574688" cy="179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20" tIns="190020" rIns="190020" bIns="190020" numCol="1" spcCol="1270" anchor="ctr" anchorCtr="0">
          <a:noAutofit/>
        </a:bodyPr>
        <a:lstStyle/>
        <a:p>
          <a:pPr marL="0" lvl="0" indent="0" algn="l" defTabSz="711200">
            <a:lnSpc>
              <a:spcPct val="90000"/>
            </a:lnSpc>
            <a:spcBef>
              <a:spcPct val="0"/>
            </a:spcBef>
            <a:spcAft>
              <a:spcPct val="35000"/>
            </a:spcAft>
            <a:buNone/>
          </a:pPr>
          <a:r>
            <a:rPr lang="en-US" sz="1600" b="1" kern="1200"/>
            <a:t>4. Phishing and Social Engineering: </a:t>
          </a:r>
          <a:r>
            <a:rPr lang="en-US" sz="1600" kern="1200"/>
            <a:t>Employees are tricked into downloading and deploying malware disguised as legitimate software updates or tools. This is often achieved through phishing emails or social engineering tactics that convince users to install the malicious software.</a:t>
          </a:r>
        </a:p>
      </dsp:txBody>
      <dsp:txXfrm>
        <a:off x="2073759" y="3216870"/>
        <a:ext cx="4574688" cy="17954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11977-81B9-4482-83AB-D195D43962FE}">
      <dsp:nvSpPr>
        <dsp:cNvPr id="0" name=""/>
        <dsp:cNvSpPr/>
      </dsp:nvSpPr>
      <dsp:spPr>
        <a:xfrm>
          <a:off x="0" y="2483"/>
          <a:ext cx="6648447" cy="12589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C0FC7-A2F1-4FF0-B244-E0FAD4A56D16}">
      <dsp:nvSpPr>
        <dsp:cNvPr id="0" name=""/>
        <dsp:cNvSpPr/>
      </dsp:nvSpPr>
      <dsp:spPr>
        <a:xfrm>
          <a:off x="380825" y="285742"/>
          <a:ext cx="692410" cy="692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4E452-5E96-441E-ACFA-EE2DE12FA423}">
      <dsp:nvSpPr>
        <dsp:cNvPr id="0" name=""/>
        <dsp:cNvSpPr/>
      </dsp:nvSpPr>
      <dsp:spPr>
        <a:xfrm>
          <a:off x="1454061" y="2483"/>
          <a:ext cx="5194386"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711200">
            <a:lnSpc>
              <a:spcPct val="90000"/>
            </a:lnSpc>
            <a:spcBef>
              <a:spcPct val="0"/>
            </a:spcBef>
            <a:spcAft>
              <a:spcPct val="35000"/>
            </a:spcAft>
            <a:buNone/>
          </a:pPr>
          <a:r>
            <a:rPr lang="en-US" sz="1600" b="1" kern="1200"/>
            <a:t>1. Anomalous Behavior: </a:t>
          </a:r>
          <a:r>
            <a:rPr lang="en-US" sz="1600" kern="1200"/>
            <a:t>Detect unusual behavior on newly deployed systems, such as unexpected network traffic, unusual application behavior, or sudden system slowdowns.</a:t>
          </a:r>
        </a:p>
      </dsp:txBody>
      <dsp:txXfrm>
        <a:off x="1454061" y="2483"/>
        <a:ext cx="5194386" cy="1258927"/>
      </dsp:txXfrm>
    </dsp:sp>
    <dsp:sp modelId="{77F4FFD9-7FF3-4861-84E3-3C833FD8BEBE}">
      <dsp:nvSpPr>
        <dsp:cNvPr id="0" name=""/>
        <dsp:cNvSpPr/>
      </dsp:nvSpPr>
      <dsp:spPr>
        <a:xfrm>
          <a:off x="0" y="1576143"/>
          <a:ext cx="6648447" cy="12589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88145-EFB3-4FF4-A65F-5FC68A27E3A5}">
      <dsp:nvSpPr>
        <dsp:cNvPr id="0" name=""/>
        <dsp:cNvSpPr/>
      </dsp:nvSpPr>
      <dsp:spPr>
        <a:xfrm>
          <a:off x="380825" y="1859402"/>
          <a:ext cx="692410" cy="692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FB8900-210F-48CB-99A0-CEA0CAD7FE18}">
      <dsp:nvSpPr>
        <dsp:cNvPr id="0" name=""/>
        <dsp:cNvSpPr/>
      </dsp:nvSpPr>
      <dsp:spPr>
        <a:xfrm>
          <a:off x="1454061" y="1576143"/>
          <a:ext cx="5194386"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711200">
            <a:lnSpc>
              <a:spcPct val="90000"/>
            </a:lnSpc>
            <a:spcBef>
              <a:spcPct val="0"/>
            </a:spcBef>
            <a:spcAft>
              <a:spcPct val="35000"/>
            </a:spcAft>
            <a:buNone/>
          </a:pPr>
          <a:r>
            <a:rPr lang="en-US" sz="1600" b="1" kern="1200"/>
            <a:t>2. Alerts from Security Software: </a:t>
          </a:r>
          <a:r>
            <a:rPr lang="en-US" sz="1600" kern="1200"/>
            <a:t>Pay attention to alerts from antivirus, endpoint protection, and other security software. These tools may detect anomalies or known malware signatures on newly installed systems.</a:t>
          </a:r>
        </a:p>
      </dsp:txBody>
      <dsp:txXfrm>
        <a:off x="1454061" y="1576143"/>
        <a:ext cx="5194386" cy="1258927"/>
      </dsp:txXfrm>
    </dsp:sp>
    <dsp:sp modelId="{498E8F9E-6E62-4523-9F5D-41931B1A7FAA}">
      <dsp:nvSpPr>
        <dsp:cNvPr id="0" name=""/>
        <dsp:cNvSpPr/>
      </dsp:nvSpPr>
      <dsp:spPr>
        <a:xfrm>
          <a:off x="0" y="3149803"/>
          <a:ext cx="6648447" cy="12589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2A2AC-D215-4887-8F23-6AD1236342B6}">
      <dsp:nvSpPr>
        <dsp:cNvPr id="0" name=""/>
        <dsp:cNvSpPr/>
      </dsp:nvSpPr>
      <dsp:spPr>
        <a:xfrm>
          <a:off x="380825" y="3433062"/>
          <a:ext cx="692410" cy="6924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58B46-D7E6-4795-8DDA-EACB307A8360}">
      <dsp:nvSpPr>
        <dsp:cNvPr id="0" name=""/>
        <dsp:cNvSpPr/>
      </dsp:nvSpPr>
      <dsp:spPr>
        <a:xfrm>
          <a:off x="1454061" y="3149803"/>
          <a:ext cx="5194386"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711200">
            <a:lnSpc>
              <a:spcPct val="90000"/>
            </a:lnSpc>
            <a:spcBef>
              <a:spcPct val="0"/>
            </a:spcBef>
            <a:spcAft>
              <a:spcPct val="35000"/>
            </a:spcAft>
            <a:buNone/>
          </a:pPr>
          <a:r>
            <a:rPr lang="en-US" sz="1600" b="1" kern="1200"/>
            <a:t>3. Unexpected System Changes: </a:t>
          </a:r>
          <a:r>
            <a:rPr lang="en-US" sz="1600" kern="1200"/>
            <a:t>Monitor for unexpected changes to system files, configurations, or registry settings. Deployment mode infections may modify critical system components to maintain persistence.</a:t>
          </a:r>
        </a:p>
      </dsp:txBody>
      <dsp:txXfrm>
        <a:off x="1454061" y="3149803"/>
        <a:ext cx="5194386" cy="1258927"/>
      </dsp:txXfrm>
    </dsp:sp>
    <dsp:sp modelId="{0FE0A402-8B11-49A3-BCD9-CAF2B5D813A2}">
      <dsp:nvSpPr>
        <dsp:cNvPr id="0" name=""/>
        <dsp:cNvSpPr/>
      </dsp:nvSpPr>
      <dsp:spPr>
        <a:xfrm>
          <a:off x="0" y="4723463"/>
          <a:ext cx="6648447" cy="12589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F6A57-B201-4DEF-812F-DF2890937E5A}">
      <dsp:nvSpPr>
        <dsp:cNvPr id="0" name=""/>
        <dsp:cNvSpPr/>
      </dsp:nvSpPr>
      <dsp:spPr>
        <a:xfrm>
          <a:off x="380825" y="5006721"/>
          <a:ext cx="692410" cy="6924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C4AA2-C84C-40F0-8F60-E57CFC9F6E45}">
      <dsp:nvSpPr>
        <dsp:cNvPr id="0" name=""/>
        <dsp:cNvSpPr/>
      </dsp:nvSpPr>
      <dsp:spPr>
        <a:xfrm>
          <a:off x="1454061" y="4723463"/>
          <a:ext cx="5194386"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711200">
            <a:lnSpc>
              <a:spcPct val="90000"/>
            </a:lnSpc>
            <a:spcBef>
              <a:spcPct val="0"/>
            </a:spcBef>
            <a:spcAft>
              <a:spcPct val="35000"/>
            </a:spcAft>
            <a:buNone/>
          </a:pPr>
          <a:r>
            <a:rPr lang="en-US" sz="1600" b="1" kern="1200"/>
            <a:t>4. User Reports: </a:t>
          </a:r>
          <a:r>
            <a:rPr lang="en-US" sz="1600" kern="1200"/>
            <a:t>Encourage users to report any suspicious activities or performance issues on their devices immediately after deployment.</a:t>
          </a:r>
        </a:p>
      </dsp:txBody>
      <dsp:txXfrm>
        <a:off x="1454061" y="4723463"/>
        <a:ext cx="5194386" cy="12589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0DBA-4E1C-4098-B3BD-F32692AF1B45}">
      <dsp:nvSpPr>
        <dsp:cNvPr id="0" name=""/>
        <dsp:cNvSpPr/>
      </dsp:nvSpPr>
      <dsp:spPr>
        <a:xfrm>
          <a:off x="0" y="1680"/>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chemeClr val="tx1"/>
              </a:solidFill>
            </a:rPr>
            <a:t>1. Containment</a:t>
          </a:r>
          <a:endParaRPr lang="en-US" sz="1800" kern="1200" dirty="0">
            <a:solidFill>
              <a:schemeClr val="tx1"/>
            </a:solidFill>
          </a:endParaRPr>
        </a:p>
      </dsp:txBody>
      <dsp:txXfrm>
        <a:off x="31063" y="32743"/>
        <a:ext cx="2331315" cy="574205"/>
      </dsp:txXfrm>
    </dsp:sp>
    <dsp:sp modelId="{E300D101-D7A8-4587-92B7-5AA4F1C01C5C}">
      <dsp:nvSpPr>
        <dsp:cNvPr id="0" name=""/>
        <dsp:cNvSpPr/>
      </dsp:nvSpPr>
      <dsp:spPr>
        <a:xfrm rot="5400000">
          <a:off x="4266412" y="-1139509"/>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Immediately isolate infected systems from the network to prevent the spread of malware.</a:t>
          </a:r>
          <a:endParaRPr lang="en-US" sz="1200" kern="1200"/>
        </a:p>
      </dsp:txBody>
      <dsp:txXfrm rot="-5400000">
        <a:off x="2393442" y="758312"/>
        <a:ext cx="4230155" cy="459363"/>
      </dsp:txXfrm>
    </dsp:sp>
    <dsp:sp modelId="{05A4A564-1452-48B7-AC99-935E6517CFBF}">
      <dsp:nvSpPr>
        <dsp:cNvPr id="0" name=""/>
        <dsp:cNvSpPr/>
      </dsp:nvSpPr>
      <dsp:spPr>
        <a:xfrm>
          <a:off x="0" y="669828"/>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Isolate Infected Systems</a:t>
          </a:r>
          <a:endParaRPr lang="en-US" sz="1800" kern="1200"/>
        </a:p>
      </dsp:txBody>
      <dsp:txXfrm>
        <a:off x="31063" y="700891"/>
        <a:ext cx="2331315" cy="574205"/>
      </dsp:txXfrm>
    </dsp:sp>
    <dsp:sp modelId="{1EA98F84-F80C-4C3D-ABA9-19CE12939BE9}">
      <dsp:nvSpPr>
        <dsp:cNvPr id="0" name=""/>
        <dsp:cNvSpPr/>
      </dsp:nvSpPr>
      <dsp:spPr>
        <a:xfrm rot="5400000">
          <a:off x="4266412" y="-471361"/>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Temporarily disable network access for the affected systems to contain the infection.</a:t>
          </a:r>
          <a:endParaRPr lang="en-US" sz="1200" kern="1200"/>
        </a:p>
      </dsp:txBody>
      <dsp:txXfrm rot="-5400000">
        <a:off x="2393442" y="1426460"/>
        <a:ext cx="4230155" cy="459363"/>
      </dsp:txXfrm>
    </dsp:sp>
    <dsp:sp modelId="{7868FF36-EC1D-4C22-BA64-B7815D549A20}">
      <dsp:nvSpPr>
        <dsp:cNvPr id="0" name=""/>
        <dsp:cNvSpPr/>
      </dsp:nvSpPr>
      <dsp:spPr>
        <a:xfrm>
          <a:off x="0" y="1337976"/>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Disable Network Access</a:t>
          </a:r>
          <a:endParaRPr lang="en-US" sz="1800" kern="1200"/>
        </a:p>
      </dsp:txBody>
      <dsp:txXfrm>
        <a:off x="31063" y="1369039"/>
        <a:ext cx="2331315" cy="574205"/>
      </dsp:txXfrm>
    </dsp:sp>
    <dsp:sp modelId="{CCDCF871-6B1B-4BFD-8137-172BE0334E29}">
      <dsp:nvSpPr>
        <dsp:cNvPr id="0" name=""/>
        <dsp:cNvSpPr/>
      </dsp:nvSpPr>
      <dsp:spPr>
        <a:xfrm>
          <a:off x="0" y="2006123"/>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chemeClr val="tx1"/>
              </a:solidFill>
            </a:rPr>
            <a:t>2. Eradication</a:t>
          </a:r>
          <a:endParaRPr lang="en-US" sz="1800" kern="1200" dirty="0">
            <a:solidFill>
              <a:schemeClr val="tx1"/>
            </a:solidFill>
          </a:endParaRPr>
        </a:p>
      </dsp:txBody>
      <dsp:txXfrm>
        <a:off x="31063" y="2037186"/>
        <a:ext cx="2331315" cy="574205"/>
      </dsp:txXfrm>
    </dsp:sp>
    <dsp:sp modelId="{2EA33AC4-29E7-406A-A36D-1C8CDFB22151}">
      <dsp:nvSpPr>
        <dsp:cNvPr id="0" name=""/>
        <dsp:cNvSpPr/>
      </dsp:nvSpPr>
      <dsp:spPr>
        <a:xfrm rot="5400000">
          <a:off x="4266412" y="864934"/>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Use advanced malware removal tools and techniques to identify and remove the malicious software from infected systems.</a:t>
          </a:r>
          <a:endParaRPr lang="en-US" sz="1200" kern="1200"/>
        </a:p>
      </dsp:txBody>
      <dsp:txXfrm rot="-5400000">
        <a:off x="2393442" y="2762756"/>
        <a:ext cx="4230155" cy="459363"/>
      </dsp:txXfrm>
    </dsp:sp>
    <dsp:sp modelId="{6DF7E25C-5B8C-4A6D-97C8-62336264E330}">
      <dsp:nvSpPr>
        <dsp:cNvPr id="0" name=""/>
        <dsp:cNvSpPr/>
      </dsp:nvSpPr>
      <dsp:spPr>
        <a:xfrm>
          <a:off x="0" y="2674271"/>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Identify and Remove Malware</a:t>
          </a:r>
          <a:endParaRPr lang="en-US" sz="1800" kern="1200"/>
        </a:p>
      </dsp:txBody>
      <dsp:txXfrm>
        <a:off x="31063" y="2705334"/>
        <a:ext cx="2331315" cy="574205"/>
      </dsp:txXfrm>
    </dsp:sp>
    <dsp:sp modelId="{2A13D9F5-336A-44E9-83AB-42B22B8FB408}">
      <dsp:nvSpPr>
        <dsp:cNvPr id="0" name=""/>
        <dsp:cNvSpPr/>
      </dsp:nvSpPr>
      <dsp:spPr>
        <a:xfrm rot="5400000">
          <a:off x="4266412" y="1533082"/>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Verify the integrity of the installation media and replace it if compromised.</a:t>
          </a:r>
          <a:endParaRPr lang="en-US" sz="1200" kern="1200"/>
        </a:p>
      </dsp:txBody>
      <dsp:txXfrm rot="-5400000">
        <a:off x="2393442" y="3430904"/>
        <a:ext cx="4230155" cy="459363"/>
      </dsp:txXfrm>
    </dsp:sp>
    <dsp:sp modelId="{39DD0A3F-FF2A-487A-8614-D9AB4E8E5305}">
      <dsp:nvSpPr>
        <dsp:cNvPr id="0" name=""/>
        <dsp:cNvSpPr/>
      </dsp:nvSpPr>
      <dsp:spPr>
        <a:xfrm>
          <a:off x="0" y="3342419"/>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Check Installation Media</a:t>
          </a:r>
          <a:endParaRPr lang="en-US" sz="1800" kern="1200"/>
        </a:p>
      </dsp:txBody>
      <dsp:txXfrm>
        <a:off x="31063" y="3373482"/>
        <a:ext cx="2331315" cy="574205"/>
      </dsp:txXfrm>
    </dsp:sp>
    <dsp:sp modelId="{E2EC9CC1-C541-4AF7-90D3-C1DAD98DD1F1}">
      <dsp:nvSpPr>
        <dsp:cNvPr id="0" name=""/>
        <dsp:cNvSpPr/>
      </dsp:nvSpPr>
      <dsp:spPr>
        <a:xfrm>
          <a:off x="0" y="4010567"/>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chemeClr val="tx1"/>
              </a:solidFill>
            </a:rPr>
            <a:t>3. Recovery</a:t>
          </a:r>
          <a:endParaRPr lang="en-US" sz="1800" kern="1200" dirty="0">
            <a:solidFill>
              <a:schemeClr val="tx1"/>
            </a:solidFill>
          </a:endParaRPr>
        </a:p>
      </dsp:txBody>
      <dsp:txXfrm>
        <a:off x="31063" y="4041630"/>
        <a:ext cx="2331315" cy="574205"/>
      </dsp:txXfrm>
    </dsp:sp>
    <dsp:sp modelId="{449B50D5-9A13-4DDB-9D38-57ECBFDCE4E7}">
      <dsp:nvSpPr>
        <dsp:cNvPr id="0" name=""/>
        <dsp:cNvSpPr/>
      </dsp:nvSpPr>
      <dsp:spPr>
        <a:xfrm rot="5400000">
          <a:off x="4266412" y="2869377"/>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Restore affected systems from clean, verified backups to ensure that no remnants of the malware remain.</a:t>
          </a:r>
          <a:endParaRPr lang="en-US" sz="1200" kern="1200"/>
        </a:p>
      </dsp:txBody>
      <dsp:txXfrm rot="-5400000">
        <a:off x="2393442" y="4767199"/>
        <a:ext cx="4230155" cy="459363"/>
      </dsp:txXfrm>
    </dsp:sp>
    <dsp:sp modelId="{6DFB5E89-A0C4-4781-89F1-345A46551DD7}">
      <dsp:nvSpPr>
        <dsp:cNvPr id="0" name=""/>
        <dsp:cNvSpPr/>
      </dsp:nvSpPr>
      <dsp:spPr>
        <a:xfrm>
          <a:off x="0" y="4678715"/>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Restore from Backups</a:t>
          </a:r>
          <a:endParaRPr lang="en-US" sz="1800" kern="1200"/>
        </a:p>
      </dsp:txBody>
      <dsp:txXfrm>
        <a:off x="31063" y="4709778"/>
        <a:ext cx="2331315" cy="574205"/>
      </dsp:txXfrm>
    </dsp:sp>
    <dsp:sp modelId="{5BF32475-E823-4AE0-ABC4-481DF724BEDE}">
      <dsp:nvSpPr>
        <dsp:cNvPr id="0" name=""/>
        <dsp:cNvSpPr/>
      </dsp:nvSpPr>
      <dsp:spPr>
        <a:xfrm rot="5400000">
          <a:off x="4266412" y="3537525"/>
          <a:ext cx="509065" cy="425500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Reinstall the software using verified, secure installation media.</a:t>
          </a:r>
          <a:endParaRPr lang="en-US" sz="1200" kern="1200"/>
        </a:p>
      </dsp:txBody>
      <dsp:txXfrm rot="-5400000">
        <a:off x="2393442" y="5435347"/>
        <a:ext cx="4230155" cy="459363"/>
      </dsp:txXfrm>
    </dsp:sp>
    <dsp:sp modelId="{DE3C9B6A-4E18-4F30-8DA0-6F8B1AEA50AE}">
      <dsp:nvSpPr>
        <dsp:cNvPr id="0" name=""/>
        <dsp:cNvSpPr/>
      </dsp:nvSpPr>
      <dsp:spPr>
        <a:xfrm>
          <a:off x="0" y="5346863"/>
          <a:ext cx="2393441" cy="6363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Reinstall Software</a:t>
          </a:r>
          <a:endParaRPr lang="en-US" sz="1800" kern="1200"/>
        </a:p>
      </dsp:txBody>
      <dsp:txXfrm>
        <a:off x="31063" y="5377926"/>
        <a:ext cx="2331315" cy="5742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1C1E4-33A2-4F68-8D14-935935E68E52}">
      <dsp:nvSpPr>
        <dsp:cNvPr id="0" name=""/>
        <dsp:cNvSpPr/>
      </dsp:nvSpPr>
      <dsp:spPr>
        <a:xfrm>
          <a:off x="0" y="389169"/>
          <a:ext cx="10515600" cy="1732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a:t>Conduct Forensic Analysis</a:t>
          </a:r>
          <a:r>
            <a:rPr lang="en-US" sz="2000" kern="1200"/>
            <a:t>: Perform a thorough forensic analysis to determine the entry point, extent of the infection, and any potential data breaches.</a:t>
          </a:r>
        </a:p>
        <a:p>
          <a:pPr marL="228600" lvl="1" indent="-228600" algn="l" defTabSz="889000">
            <a:lnSpc>
              <a:spcPct val="90000"/>
            </a:lnSpc>
            <a:spcBef>
              <a:spcPct val="0"/>
            </a:spcBef>
            <a:spcAft>
              <a:spcPct val="15000"/>
            </a:spcAft>
            <a:buChar char="•"/>
          </a:pPr>
          <a:r>
            <a:rPr lang="en-US" sz="2000" b="1" kern="1200"/>
            <a:t>Review Security Controls</a:t>
          </a:r>
          <a:r>
            <a:rPr lang="en-US" sz="2000" kern="1200"/>
            <a:t>: Review and strengthen security controls to prevent future infections.</a:t>
          </a:r>
        </a:p>
      </dsp:txBody>
      <dsp:txXfrm>
        <a:off x="0" y="389169"/>
        <a:ext cx="10515600" cy="1732500"/>
      </dsp:txXfrm>
    </dsp:sp>
    <dsp:sp modelId="{FA69657E-2C3C-4EDD-9CD3-06845F7C6B95}">
      <dsp:nvSpPr>
        <dsp:cNvPr id="0" name=""/>
        <dsp:cNvSpPr/>
      </dsp:nvSpPr>
      <dsp:spPr>
        <a:xfrm>
          <a:off x="525780" y="93969"/>
          <a:ext cx="7360920"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b="1" kern="1200"/>
            <a:t>4. Post-Incident Analysis</a:t>
          </a:r>
          <a:endParaRPr lang="en-US" sz="2000" kern="1200"/>
        </a:p>
      </dsp:txBody>
      <dsp:txXfrm>
        <a:off x="554601" y="122790"/>
        <a:ext cx="7303278" cy="532758"/>
      </dsp:txXfrm>
    </dsp:sp>
    <dsp:sp modelId="{4D583B4D-5A71-471F-8479-0634FC16EC2B}">
      <dsp:nvSpPr>
        <dsp:cNvPr id="0" name=""/>
        <dsp:cNvSpPr/>
      </dsp:nvSpPr>
      <dsp:spPr>
        <a:xfrm>
          <a:off x="0" y="2524869"/>
          <a:ext cx="10515600" cy="1732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a:t>Notify Relevant Authorities</a:t>
          </a:r>
          <a:r>
            <a:rPr lang="en-US" sz="2000" kern="1200"/>
            <a:t>: In Pakistan, notify the Pakistan Computer Emergency Response Team (PakCERT) and other relevant authorities about the incident.</a:t>
          </a:r>
        </a:p>
        <a:p>
          <a:pPr marL="228600" lvl="1" indent="-228600" algn="l" defTabSz="889000">
            <a:lnSpc>
              <a:spcPct val="90000"/>
            </a:lnSpc>
            <a:spcBef>
              <a:spcPct val="0"/>
            </a:spcBef>
            <a:spcAft>
              <a:spcPct val="15000"/>
            </a:spcAft>
            <a:buChar char="•"/>
          </a:pPr>
          <a:r>
            <a:rPr lang="en-US" sz="2000" b="1" kern="1200"/>
            <a:t>Inform Stakeholders</a:t>
          </a:r>
          <a:r>
            <a:rPr lang="en-US" sz="2000" kern="1200"/>
            <a:t>: Communicate with stakeholders, including customers and partners, about the incident and the steps taken to mitigate it.</a:t>
          </a:r>
        </a:p>
      </dsp:txBody>
      <dsp:txXfrm>
        <a:off x="0" y="2524869"/>
        <a:ext cx="10515600" cy="1732500"/>
      </dsp:txXfrm>
    </dsp:sp>
    <dsp:sp modelId="{7670DB2E-33D7-4D0E-BBCF-634D1658858B}">
      <dsp:nvSpPr>
        <dsp:cNvPr id="0" name=""/>
        <dsp:cNvSpPr/>
      </dsp:nvSpPr>
      <dsp:spPr>
        <a:xfrm>
          <a:off x="525780" y="2229669"/>
          <a:ext cx="7360920"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b="1" kern="1200"/>
            <a:t>5. Notification and Reporting</a:t>
          </a:r>
          <a:endParaRPr lang="en-US" sz="2000" kern="1200"/>
        </a:p>
      </dsp:txBody>
      <dsp:txXfrm>
        <a:off x="554601" y="2258490"/>
        <a:ext cx="7303278" cy="5327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8A96A-B635-47FE-AFD3-F3D723E2361B}">
      <dsp:nvSpPr>
        <dsp:cNvPr id="0" name=""/>
        <dsp:cNvSpPr/>
      </dsp:nvSpPr>
      <dsp:spPr>
        <a:xfrm>
          <a:off x="2979710" y="1586993"/>
          <a:ext cx="654826" cy="91440"/>
        </a:xfrm>
        <a:custGeom>
          <a:avLst/>
          <a:gdLst/>
          <a:ahLst/>
          <a:cxnLst/>
          <a:rect l="0" t="0" r="0" b="0"/>
          <a:pathLst>
            <a:path>
              <a:moveTo>
                <a:pt x="0" y="45720"/>
              </a:moveTo>
              <a:lnTo>
                <a:pt x="6548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9988" y="1629286"/>
        <a:ext cx="34271" cy="6854"/>
      </dsp:txXfrm>
    </dsp:sp>
    <dsp:sp modelId="{1ED7FF50-1952-481A-8D69-0A6117C94A18}">
      <dsp:nvSpPr>
        <dsp:cNvPr id="0" name=""/>
        <dsp:cNvSpPr/>
      </dsp:nvSpPr>
      <dsp:spPr>
        <a:xfrm>
          <a:off x="1395" y="738679"/>
          <a:ext cx="2980114" cy="1788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28" tIns="153282" rIns="146028" bIns="153282"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tx1"/>
              </a:solidFill>
            </a:rPr>
            <a:t>1. Source Verification</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a:t>Always verify the authenticity of installation media and software updates. Use cryptographic checksums (hashes) and digital signatures to ensure the integrity of files.</a:t>
          </a:r>
        </a:p>
      </dsp:txBody>
      <dsp:txXfrm>
        <a:off x="1395" y="738679"/>
        <a:ext cx="2980114" cy="1788068"/>
      </dsp:txXfrm>
    </dsp:sp>
    <dsp:sp modelId="{3D75D9AE-3C9B-4198-B0C3-815712DC22B5}">
      <dsp:nvSpPr>
        <dsp:cNvPr id="0" name=""/>
        <dsp:cNvSpPr/>
      </dsp:nvSpPr>
      <dsp:spPr>
        <a:xfrm>
          <a:off x="1491453" y="2524948"/>
          <a:ext cx="3665541" cy="654826"/>
        </a:xfrm>
        <a:custGeom>
          <a:avLst/>
          <a:gdLst/>
          <a:ahLst/>
          <a:cxnLst/>
          <a:rect l="0" t="0" r="0" b="0"/>
          <a:pathLst>
            <a:path>
              <a:moveTo>
                <a:pt x="3665541" y="0"/>
              </a:moveTo>
              <a:lnTo>
                <a:pt x="3665541" y="344513"/>
              </a:lnTo>
              <a:lnTo>
                <a:pt x="0" y="344513"/>
              </a:lnTo>
              <a:lnTo>
                <a:pt x="0" y="65482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0997" y="2848934"/>
        <a:ext cx="186453" cy="6854"/>
      </dsp:txXfrm>
    </dsp:sp>
    <dsp:sp modelId="{C68785DB-E1D5-402D-9978-7822E3659F7A}">
      <dsp:nvSpPr>
        <dsp:cNvPr id="0" name=""/>
        <dsp:cNvSpPr/>
      </dsp:nvSpPr>
      <dsp:spPr>
        <a:xfrm>
          <a:off x="3666937" y="738679"/>
          <a:ext cx="2980114" cy="1788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28" tIns="153282" rIns="146028" bIns="153282"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tx1"/>
              </a:solidFill>
            </a:rPr>
            <a:t>2. Secure Supply Chain</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dirty="0"/>
            <a:t>Implement robust supply chain security practices, including vetting suppliers, conducting regular audits, and using trusted vendors.</a:t>
          </a:r>
        </a:p>
      </dsp:txBody>
      <dsp:txXfrm>
        <a:off x="3666937" y="738679"/>
        <a:ext cx="2980114" cy="1788068"/>
      </dsp:txXfrm>
    </dsp:sp>
    <dsp:sp modelId="{3CF710AE-8ADA-499D-B506-585DAE3AB0EB}">
      <dsp:nvSpPr>
        <dsp:cNvPr id="0" name=""/>
        <dsp:cNvSpPr/>
      </dsp:nvSpPr>
      <dsp:spPr>
        <a:xfrm>
          <a:off x="2979710" y="4060489"/>
          <a:ext cx="656222" cy="91440"/>
        </a:xfrm>
        <a:custGeom>
          <a:avLst/>
          <a:gdLst/>
          <a:ahLst/>
          <a:cxnLst/>
          <a:rect l="0" t="0" r="0" b="0"/>
          <a:pathLst>
            <a:path>
              <a:moveTo>
                <a:pt x="0" y="45720"/>
              </a:moveTo>
              <a:lnTo>
                <a:pt x="345211" y="45720"/>
              </a:lnTo>
              <a:lnTo>
                <a:pt x="345211" y="80426"/>
              </a:lnTo>
              <a:lnTo>
                <a:pt x="656222" y="8042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0629" y="4102782"/>
        <a:ext cx="34384" cy="6854"/>
      </dsp:txXfrm>
    </dsp:sp>
    <dsp:sp modelId="{7C31D614-5C0E-4E7F-B326-1B64D38BA3D0}">
      <dsp:nvSpPr>
        <dsp:cNvPr id="0" name=""/>
        <dsp:cNvSpPr/>
      </dsp:nvSpPr>
      <dsp:spPr>
        <a:xfrm>
          <a:off x="1395" y="3212174"/>
          <a:ext cx="2980114" cy="1788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28" tIns="153282" rIns="146028" bIns="153282"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tx1"/>
              </a:solidFill>
            </a:rPr>
            <a:t>3. Regular Security Audits</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a:t>Perform regular security audits and vulnerability assessments of newly deployed systems to detect potential infections.</a:t>
          </a:r>
        </a:p>
      </dsp:txBody>
      <dsp:txXfrm>
        <a:off x="1395" y="3212174"/>
        <a:ext cx="2980114" cy="1788068"/>
      </dsp:txXfrm>
    </dsp:sp>
    <dsp:sp modelId="{86B98D21-9974-49AC-8743-C8981580ABAC}">
      <dsp:nvSpPr>
        <dsp:cNvPr id="0" name=""/>
        <dsp:cNvSpPr/>
      </dsp:nvSpPr>
      <dsp:spPr>
        <a:xfrm>
          <a:off x="3668333" y="3246881"/>
          <a:ext cx="2980114" cy="1788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28" tIns="153282" rIns="146028" bIns="153282"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tx1"/>
              </a:solidFill>
            </a:rPr>
            <a:t>4. Employee Training</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dirty="0"/>
            <a:t>Educate employees about the risks of deployment mode infections and train them to recognize and report suspicious activities.</a:t>
          </a:r>
        </a:p>
      </dsp:txBody>
      <dsp:txXfrm>
        <a:off x="3668333" y="3246881"/>
        <a:ext cx="2980114" cy="17880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2CB90-8847-4BAF-B05D-3A108DA1E6F6}">
      <dsp:nvSpPr>
        <dsp:cNvPr id="0" name=""/>
        <dsp:cNvSpPr/>
      </dsp:nvSpPr>
      <dsp:spPr>
        <a:xfrm>
          <a:off x="1748064" y="2975"/>
          <a:ext cx="3342605" cy="20055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chemeClr val="tx1"/>
              </a:solidFill>
            </a:rPr>
            <a:t>5. Endpoint Protection</a:t>
          </a:r>
          <a:endParaRPr lang="en-US" sz="2100" kern="1200" dirty="0">
            <a:solidFill>
              <a:schemeClr val="tx1"/>
            </a:solidFill>
          </a:endParaRPr>
        </a:p>
        <a:p>
          <a:pPr marL="171450" lvl="1" indent="-171450" algn="l" defTabSz="711200">
            <a:lnSpc>
              <a:spcPct val="90000"/>
            </a:lnSpc>
            <a:spcBef>
              <a:spcPct val="0"/>
            </a:spcBef>
            <a:spcAft>
              <a:spcPct val="15000"/>
            </a:spcAft>
            <a:buChar char="•"/>
          </a:pPr>
          <a:r>
            <a:rPr lang="en-US" sz="1600" kern="1200"/>
            <a:t>Utilize endpoint detection and response (EDR) solutions to monitor and analyze endpoint activities, helping to detect and respond to potential infections.</a:t>
          </a:r>
        </a:p>
      </dsp:txBody>
      <dsp:txXfrm>
        <a:off x="1748064" y="2975"/>
        <a:ext cx="3342605" cy="2005563"/>
      </dsp:txXfrm>
    </dsp:sp>
    <dsp:sp modelId="{2AA21ADA-BEB7-49FF-9904-A9BEF86AB347}">
      <dsp:nvSpPr>
        <dsp:cNvPr id="0" name=""/>
        <dsp:cNvSpPr/>
      </dsp:nvSpPr>
      <dsp:spPr>
        <a:xfrm>
          <a:off x="5424930" y="2975"/>
          <a:ext cx="3342605" cy="20055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chemeClr val="tx1"/>
              </a:solidFill>
            </a:rPr>
            <a:t>6. Network Segmentation</a:t>
          </a:r>
          <a:endParaRPr lang="en-US" sz="21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t>Segment networks to limit the spread of infections. Ensure that deployment environments are isolated from critical production systems.</a:t>
          </a:r>
        </a:p>
      </dsp:txBody>
      <dsp:txXfrm>
        <a:off x="5424930" y="2975"/>
        <a:ext cx="3342605" cy="2005563"/>
      </dsp:txXfrm>
    </dsp:sp>
    <dsp:sp modelId="{AD9895A6-5589-4E3B-A6A3-9E8D81E0DB37}">
      <dsp:nvSpPr>
        <dsp:cNvPr id="0" name=""/>
        <dsp:cNvSpPr/>
      </dsp:nvSpPr>
      <dsp:spPr>
        <a:xfrm>
          <a:off x="3586497" y="2342799"/>
          <a:ext cx="3342605" cy="20055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chemeClr val="tx1"/>
              </a:solidFill>
            </a:rPr>
            <a:t>7. Incident Response Plan</a:t>
          </a:r>
          <a:endParaRPr lang="en-US" sz="2100" kern="1200" dirty="0">
            <a:solidFill>
              <a:schemeClr val="tx1"/>
            </a:solidFill>
          </a:endParaRPr>
        </a:p>
        <a:p>
          <a:pPr marL="171450" lvl="1" indent="-171450" algn="l" defTabSz="711200">
            <a:lnSpc>
              <a:spcPct val="90000"/>
            </a:lnSpc>
            <a:spcBef>
              <a:spcPct val="0"/>
            </a:spcBef>
            <a:spcAft>
              <a:spcPct val="15000"/>
            </a:spcAft>
            <a:buChar char="•"/>
          </a:pPr>
          <a:r>
            <a:rPr lang="en-US" sz="1600" kern="1200"/>
            <a:t>Develop and maintain an incident response plan specifically for deployment-related infections, including procedures for containment, eradication, and recovery.</a:t>
          </a:r>
        </a:p>
      </dsp:txBody>
      <dsp:txXfrm>
        <a:off x="3586497"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228312"/>
          <a:ext cx="8021058" cy="552825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2523" tIns="1353820" rIns="622523"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3">
                  <a:lumMod val="40000"/>
                  <a:lumOff val="60000"/>
                </a:schemeClr>
              </a:solidFill>
              <a:highlight>
                <a:srgbClr val="000000"/>
              </a:highlight>
            </a:rPr>
            <a:t>Attacks that target individuals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4"/>
              </a:solidFill>
            </a:rPr>
            <a:t>What to do if  your laptop/phone gets malware</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1"/>
              </a:solidFill>
            </a:rPr>
            <a:t>Securing mobile devices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2"/>
              </a:solidFill>
            </a:rPr>
            <a:t>Securing laptop devices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6"/>
              </a:solidFill>
            </a:rPr>
            <a:t>How AI/ML can help in cybersecurity</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noStrike" kern="1200" dirty="0">
              <a:solidFill>
                <a:srgbClr val="00B050"/>
              </a:solidFill>
            </a:rPr>
            <a:t>EDR Solutions and technologies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noStrike" kern="1200" dirty="0">
              <a:solidFill>
                <a:schemeClr val="bg1"/>
              </a:solidFill>
            </a:rPr>
            <a:t>Deployment mode infection</a:t>
          </a:r>
        </a:p>
        <a:p>
          <a:pPr marL="285750" lvl="1" indent="-285750" algn="l" defTabSz="1244600">
            <a:lnSpc>
              <a:spcPct val="90000"/>
            </a:lnSpc>
            <a:spcBef>
              <a:spcPct val="0"/>
            </a:spcBef>
            <a:spcAft>
              <a:spcPct val="15000"/>
            </a:spcAft>
            <a:buClr>
              <a:schemeClr val="accent2"/>
            </a:buClr>
            <a:buFont typeface="Wingdings" panose="05000000000000000000" pitchFamily="2" charset="2"/>
            <a:buNone/>
          </a:pPr>
          <a:endParaRPr lang="en-US" sz="2800" strike="sngStrike" kern="1200" dirty="0">
            <a:solidFill>
              <a:schemeClr val="accent6"/>
            </a:solidFill>
          </a:endParaRPr>
        </a:p>
      </dsp:txBody>
      <dsp:txXfrm>
        <a:off x="0" y="228312"/>
        <a:ext cx="8021058" cy="5528250"/>
      </dsp:txXfrm>
    </dsp:sp>
    <dsp:sp modelId="{8EFCDC49-2431-44A7-9E88-01190BAF5B19}">
      <dsp:nvSpPr>
        <dsp:cNvPr id="0" name=""/>
        <dsp:cNvSpPr/>
      </dsp:nvSpPr>
      <dsp:spPr>
        <a:xfrm>
          <a:off x="642831" y="577956"/>
          <a:ext cx="5614740"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2224" tIns="0" rIns="212224"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topics</a:t>
          </a:r>
          <a:endParaRPr lang="en-US" sz="2800" kern="1200" dirty="0">
            <a:solidFill>
              <a:schemeClr val="tx1"/>
            </a:solidFill>
          </a:endParaRPr>
        </a:p>
      </dsp:txBody>
      <dsp:txXfrm>
        <a:off x="642831" y="577956"/>
        <a:ext cx="5614740" cy="642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0B14D-AB61-4D40-8650-4EFEAB946531}">
      <dsp:nvSpPr>
        <dsp:cNvPr id="0" name=""/>
        <dsp:cNvSpPr/>
      </dsp:nvSpPr>
      <dsp:spPr>
        <a:xfrm>
          <a:off x="0" y="0"/>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rPr>
            <a:t>Continuous Monitoring</a:t>
          </a:r>
          <a:r>
            <a:rPr lang="en-US" sz="1800" kern="1200">
              <a:solidFill>
                <a:schemeClr val="tx1"/>
              </a:solidFill>
            </a:rPr>
            <a:t>: </a:t>
          </a:r>
          <a:r>
            <a:rPr lang="en-US" sz="1300" kern="1200"/>
            <a:t>They provide 24/7 monitoring and real-time visibility into endpoint activities, which is essential for identifying and mitigating threats quickly.</a:t>
          </a:r>
          <a:endParaRPr lang="en-US" sz="1300" kern="1200" dirty="0"/>
        </a:p>
      </dsp:txBody>
      <dsp:txXfrm>
        <a:off x="25694" y="25694"/>
        <a:ext cx="3703331" cy="825864"/>
      </dsp:txXfrm>
    </dsp:sp>
    <dsp:sp modelId="{83876650-0070-4AD5-877A-1164F6D1D70E}">
      <dsp:nvSpPr>
        <dsp:cNvPr id="0" name=""/>
        <dsp:cNvSpPr/>
      </dsp:nvSpPr>
      <dsp:spPr>
        <a:xfrm>
          <a:off x="354901" y="934470"/>
          <a:ext cx="4752594" cy="100649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Threat Detection</a:t>
          </a:r>
          <a:r>
            <a:rPr lang="en-US" sz="1600" kern="1200" dirty="0">
              <a:solidFill>
                <a:schemeClr val="tx1"/>
              </a:solidFill>
            </a:rPr>
            <a:t>: </a:t>
          </a:r>
          <a:r>
            <a:rPr lang="en-US" sz="1300" kern="1200" dirty="0"/>
            <a:t>EDR tools use advanced techniques like behavioral analysis, machine learning, and threat intelligence to detect sophisticated and hidden threats that traditional antivirus solutions might miss.</a:t>
          </a:r>
        </a:p>
      </dsp:txBody>
      <dsp:txXfrm>
        <a:off x="384380" y="963949"/>
        <a:ext cx="3768520" cy="947540"/>
      </dsp:txXfrm>
    </dsp:sp>
    <dsp:sp modelId="{2FE5ACD3-271B-4B95-AAE1-692F414A3517}">
      <dsp:nvSpPr>
        <dsp:cNvPr id="0" name=""/>
        <dsp:cNvSpPr/>
      </dsp:nvSpPr>
      <dsp:spPr>
        <a:xfrm>
          <a:off x="709802" y="1998186"/>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rPr>
            <a:t>Incident Response</a:t>
          </a:r>
          <a:r>
            <a:rPr lang="en-US" sz="1800" kern="1200">
              <a:solidFill>
                <a:schemeClr val="tx1"/>
              </a:solidFill>
            </a:rPr>
            <a:t>: </a:t>
          </a:r>
          <a:r>
            <a:rPr lang="en-US" sz="1300" kern="1200"/>
            <a:t>They enable quick investigation and remediation of security incidents, helping to minimize the impact of a breach.</a:t>
          </a:r>
          <a:endParaRPr lang="en-US" sz="1300" kern="1200" dirty="0"/>
        </a:p>
      </dsp:txBody>
      <dsp:txXfrm>
        <a:off x="735496" y="2023880"/>
        <a:ext cx="3776090" cy="825864"/>
      </dsp:txXfrm>
    </dsp:sp>
    <dsp:sp modelId="{B15176D8-25DC-4E47-9292-F481266CFDA4}">
      <dsp:nvSpPr>
        <dsp:cNvPr id="0" name=""/>
        <dsp:cNvSpPr/>
      </dsp:nvSpPr>
      <dsp:spPr>
        <a:xfrm>
          <a:off x="1064704" y="2997279"/>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rPr>
            <a:t>Forensics and Analysis</a:t>
          </a:r>
          <a:r>
            <a:rPr lang="en-US" sz="1800" kern="1200">
              <a:solidFill>
                <a:schemeClr val="tx1"/>
              </a:solidFill>
            </a:rPr>
            <a:t>: </a:t>
          </a:r>
          <a:r>
            <a:rPr lang="en-US" sz="1300" kern="1200"/>
            <a:t>EDR solutions collect detailed data that can be used for post-incident forensics to understand the attack vectors and methods used by adversaries.</a:t>
          </a:r>
          <a:endParaRPr lang="en-US" sz="1300" kern="1200" dirty="0"/>
        </a:p>
      </dsp:txBody>
      <dsp:txXfrm>
        <a:off x="1090398" y="3022973"/>
        <a:ext cx="3776090" cy="825864"/>
      </dsp:txXfrm>
    </dsp:sp>
    <dsp:sp modelId="{9CC429CB-03D9-41C4-87F9-9201EF31596A}">
      <dsp:nvSpPr>
        <dsp:cNvPr id="0" name=""/>
        <dsp:cNvSpPr/>
      </dsp:nvSpPr>
      <dsp:spPr>
        <a:xfrm>
          <a:off x="1419605" y="3996372"/>
          <a:ext cx="4752594" cy="87725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rPr>
            <a:t>Automated Response</a:t>
          </a:r>
          <a:r>
            <a:rPr lang="en-US" sz="1800" kern="1200">
              <a:solidFill>
                <a:schemeClr val="tx1"/>
              </a:solidFill>
            </a:rPr>
            <a:t>: </a:t>
          </a:r>
          <a:r>
            <a:rPr lang="en-US" sz="1400" kern="1200"/>
            <a:t>Many EDR tools offer automated response capabilities to quickly contain threats and reduce the time to remediation.</a:t>
          </a:r>
          <a:endParaRPr lang="en-US" sz="1400" kern="1200" dirty="0"/>
        </a:p>
      </dsp:txBody>
      <dsp:txXfrm>
        <a:off x="1445299" y="4022066"/>
        <a:ext cx="3776090" cy="825864"/>
      </dsp:txXfrm>
    </dsp:sp>
    <dsp:sp modelId="{2F33E842-DC38-46A7-8E1D-E1E79BE5D128}">
      <dsp:nvSpPr>
        <dsp:cNvPr id="0" name=""/>
        <dsp:cNvSpPr/>
      </dsp:nvSpPr>
      <dsp:spPr>
        <a:xfrm>
          <a:off x="4182379" y="640881"/>
          <a:ext cx="570214" cy="570214"/>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10677" y="640881"/>
        <a:ext cx="313618" cy="429086"/>
      </dsp:txXfrm>
    </dsp:sp>
    <dsp:sp modelId="{A84E212D-7F09-40A9-8987-B27B40A81015}">
      <dsp:nvSpPr>
        <dsp:cNvPr id="0" name=""/>
        <dsp:cNvSpPr/>
      </dsp:nvSpPr>
      <dsp:spPr>
        <a:xfrm>
          <a:off x="4537281" y="1639974"/>
          <a:ext cx="570214" cy="570214"/>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665579" y="1639974"/>
        <a:ext cx="313618" cy="429086"/>
      </dsp:txXfrm>
    </dsp:sp>
    <dsp:sp modelId="{40FD40F0-6543-4B3E-9C59-32BB8CC5ECC6}">
      <dsp:nvSpPr>
        <dsp:cNvPr id="0" name=""/>
        <dsp:cNvSpPr/>
      </dsp:nvSpPr>
      <dsp:spPr>
        <a:xfrm>
          <a:off x="4892182" y="2624447"/>
          <a:ext cx="570214" cy="570214"/>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020480" y="2624447"/>
        <a:ext cx="313618" cy="429086"/>
      </dsp:txXfrm>
    </dsp:sp>
    <dsp:sp modelId="{09088876-3F6F-408D-AA2A-D906C369D3A7}">
      <dsp:nvSpPr>
        <dsp:cNvPr id="0" name=""/>
        <dsp:cNvSpPr/>
      </dsp:nvSpPr>
      <dsp:spPr>
        <a:xfrm>
          <a:off x="5247084" y="3633287"/>
          <a:ext cx="570214" cy="570214"/>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375382" y="3633287"/>
        <a:ext cx="313618" cy="429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2A845-DCDC-41D6-87B2-433F42CA3E7C}">
      <dsp:nvSpPr>
        <dsp:cNvPr id="0" name=""/>
        <dsp:cNvSpPr/>
      </dsp:nvSpPr>
      <dsp:spPr>
        <a:xfrm>
          <a:off x="0" y="0"/>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Enhanced Security Posture</a:t>
          </a:r>
          <a:r>
            <a:rPr lang="en-US" sz="1800" kern="1200" dirty="0">
              <a:solidFill>
                <a:schemeClr val="tx1"/>
              </a:solidFill>
            </a:rPr>
            <a:t>: </a:t>
          </a:r>
          <a:r>
            <a:rPr lang="en-US" sz="1400" kern="1200" dirty="0"/>
            <a:t>By providing detailed visibility into endpoint activities, EDR solutions help organizations detect and respond to threats more effectively.</a:t>
          </a:r>
        </a:p>
      </dsp:txBody>
      <dsp:txXfrm>
        <a:off x="22940" y="22940"/>
        <a:ext cx="7160195" cy="737360"/>
      </dsp:txXfrm>
    </dsp:sp>
    <dsp:sp modelId="{31B85D75-CCC5-4F91-B37A-07A626EB8466}">
      <dsp:nvSpPr>
        <dsp:cNvPr id="0" name=""/>
        <dsp:cNvSpPr/>
      </dsp:nvSpPr>
      <dsp:spPr>
        <a:xfrm>
          <a:off x="604647" y="892024"/>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Reduced Detection and Response Time</a:t>
          </a:r>
          <a:r>
            <a:rPr lang="en-US" sz="1800" kern="1200" dirty="0">
              <a:solidFill>
                <a:schemeClr val="tx1"/>
              </a:solidFill>
            </a:rPr>
            <a:t>: </a:t>
          </a:r>
          <a:r>
            <a:rPr lang="en-US" sz="1400" kern="1200" dirty="0"/>
            <a:t>EDR tools can significantly reduce the mean time to detect (MTTD) and mean time to respond (MTTR) to security incidents.</a:t>
          </a:r>
        </a:p>
      </dsp:txBody>
      <dsp:txXfrm>
        <a:off x="627587" y="914964"/>
        <a:ext cx="6937378" cy="737360"/>
      </dsp:txXfrm>
    </dsp:sp>
    <dsp:sp modelId="{BB19553D-43D3-44FB-8093-CC493B468881}">
      <dsp:nvSpPr>
        <dsp:cNvPr id="0" name=""/>
        <dsp:cNvSpPr/>
      </dsp:nvSpPr>
      <dsp:spPr>
        <a:xfrm>
          <a:off x="1209293" y="1784048"/>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Improved Incident Management</a:t>
          </a:r>
          <a:r>
            <a:rPr lang="en-US" sz="1800" kern="1200" dirty="0">
              <a:solidFill>
                <a:schemeClr val="tx1"/>
              </a:solidFill>
            </a:rPr>
            <a:t>: </a:t>
          </a:r>
          <a:r>
            <a:rPr lang="en-US" sz="1400" kern="1200" dirty="0"/>
            <a:t>With EDR, security teams can quickly investigate and remediate incidents, minimizing damage and downtime.</a:t>
          </a:r>
        </a:p>
      </dsp:txBody>
      <dsp:txXfrm>
        <a:off x="1232233" y="1806988"/>
        <a:ext cx="6937378" cy="737360"/>
      </dsp:txXfrm>
    </dsp:sp>
    <dsp:sp modelId="{44C22B9D-73A5-41E2-950D-79FFB170C603}">
      <dsp:nvSpPr>
        <dsp:cNvPr id="0" name=""/>
        <dsp:cNvSpPr/>
      </dsp:nvSpPr>
      <dsp:spPr>
        <a:xfrm>
          <a:off x="1813940" y="2676072"/>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Proactive Threat Hunting</a:t>
          </a:r>
          <a:r>
            <a:rPr lang="en-US" sz="1800" kern="1200" dirty="0">
              <a:solidFill>
                <a:schemeClr val="tx1"/>
              </a:solidFill>
            </a:rPr>
            <a:t>: </a:t>
          </a:r>
          <a:r>
            <a:rPr lang="en-US" sz="1400" kern="1200" dirty="0"/>
            <a:t>EDR solutions enable security analysts to proactively hunt for threats within the organization, rather than relying solely on automated detection.</a:t>
          </a:r>
        </a:p>
      </dsp:txBody>
      <dsp:txXfrm>
        <a:off x="1836880" y="2699012"/>
        <a:ext cx="6937378" cy="737360"/>
      </dsp:txXfrm>
    </dsp:sp>
    <dsp:sp modelId="{49E900C8-5454-4A1C-BB67-84B5D63E711E}">
      <dsp:nvSpPr>
        <dsp:cNvPr id="0" name=""/>
        <dsp:cNvSpPr/>
      </dsp:nvSpPr>
      <dsp:spPr>
        <a:xfrm>
          <a:off x="2418587" y="3568097"/>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Compliance and Reporting</a:t>
          </a:r>
          <a:r>
            <a:rPr lang="en-US" sz="1800" kern="1200" dirty="0">
              <a:solidFill>
                <a:schemeClr val="tx1"/>
              </a:solidFill>
            </a:rPr>
            <a:t>: </a:t>
          </a:r>
          <a:r>
            <a:rPr lang="en-US" sz="1400" kern="1200" dirty="0"/>
            <a:t>EDR tools often include features that help organizations meet regulatory compliance requirements by providing detailed logs and reports on security incidents and response actions.</a:t>
          </a:r>
        </a:p>
      </dsp:txBody>
      <dsp:txXfrm>
        <a:off x="2441527" y="3591037"/>
        <a:ext cx="6937378" cy="737360"/>
      </dsp:txXfrm>
    </dsp:sp>
    <dsp:sp modelId="{AB8C2C23-A17E-40FF-940B-2A044BC115C7}">
      <dsp:nvSpPr>
        <dsp:cNvPr id="0" name=""/>
        <dsp:cNvSpPr/>
      </dsp:nvSpPr>
      <dsp:spPr>
        <a:xfrm>
          <a:off x="7587905" y="572200"/>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F2B526EB-6F07-4A45-8F98-0EF7F7D37DA5}">
      <dsp:nvSpPr>
        <dsp:cNvPr id="0" name=""/>
        <dsp:cNvSpPr/>
      </dsp:nvSpPr>
      <dsp:spPr>
        <a:xfrm>
          <a:off x="8192552" y="146422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CE7F8AB9-1BE3-464B-B2FA-BD8452A2206B}">
      <dsp:nvSpPr>
        <dsp:cNvPr id="0" name=""/>
        <dsp:cNvSpPr/>
      </dsp:nvSpPr>
      <dsp:spPr>
        <a:xfrm>
          <a:off x="8797199" y="234319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C9AA6083-C924-4918-B90D-2D5BEC68766E}">
      <dsp:nvSpPr>
        <dsp:cNvPr id="0" name=""/>
        <dsp:cNvSpPr/>
      </dsp:nvSpPr>
      <dsp:spPr>
        <a:xfrm>
          <a:off x="9401846" y="3243922"/>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38201-9EA4-4746-8E43-170F2945D315}">
      <dsp:nvSpPr>
        <dsp:cNvPr id="0" name=""/>
        <dsp:cNvSpPr/>
      </dsp:nvSpPr>
      <dsp:spPr>
        <a:xfrm>
          <a:off x="-38427" y="10986"/>
          <a:ext cx="6156323" cy="845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5E6F9-2795-4774-A3BF-D931181D9F35}">
      <dsp:nvSpPr>
        <dsp:cNvPr id="0" name=""/>
        <dsp:cNvSpPr/>
      </dsp:nvSpPr>
      <dsp:spPr>
        <a:xfrm>
          <a:off x="217319" y="201210"/>
          <a:ext cx="464992" cy="464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A7950B-DAB8-4B94-B3F8-C33F90560250}">
      <dsp:nvSpPr>
        <dsp:cNvPr id="0" name=""/>
        <dsp:cNvSpPr/>
      </dsp:nvSpPr>
      <dsp:spPr>
        <a:xfrm>
          <a:off x="938057" y="10986"/>
          <a:ext cx="2770345"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844550">
            <a:lnSpc>
              <a:spcPct val="90000"/>
            </a:lnSpc>
            <a:spcBef>
              <a:spcPct val="0"/>
            </a:spcBef>
            <a:spcAft>
              <a:spcPct val="35000"/>
            </a:spcAft>
            <a:buNone/>
          </a:pPr>
          <a:r>
            <a:rPr lang="en-US" sz="1900" b="1" kern="1200"/>
            <a:t>Continuous Monitoring and Visibility</a:t>
          </a:r>
          <a:endParaRPr lang="en-US" sz="1900" kern="1200"/>
        </a:p>
      </dsp:txBody>
      <dsp:txXfrm>
        <a:off x="938057" y="10986"/>
        <a:ext cx="2770345" cy="845441"/>
      </dsp:txXfrm>
    </dsp:sp>
    <dsp:sp modelId="{5E09259D-C83B-4950-B081-8FC1F590212A}">
      <dsp:nvSpPr>
        <dsp:cNvPr id="0" name=""/>
        <dsp:cNvSpPr/>
      </dsp:nvSpPr>
      <dsp:spPr>
        <a:xfrm>
          <a:off x="3708403" y="10986"/>
          <a:ext cx="2407582"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488950">
            <a:lnSpc>
              <a:spcPct val="90000"/>
            </a:lnSpc>
            <a:spcBef>
              <a:spcPct val="0"/>
            </a:spcBef>
            <a:spcAft>
              <a:spcPct val="35000"/>
            </a:spcAft>
            <a:buNone/>
          </a:pPr>
          <a:r>
            <a:rPr lang="en-US" sz="1100" kern="1200"/>
            <a:t>EDR tools provide 24/7 monitoring of endpoint activities, offering detailed visibility into the behavior and state of endpoint devices.</a:t>
          </a:r>
        </a:p>
      </dsp:txBody>
      <dsp:txXfrm>
        <a:off x="3708403" y="10986"/>
        <a:ext cx="2407582" cy="845441"/>
      </dsp:txXfrm>
    </dsp:sp>
    <dsp:sp modelId="{60BC4C06-4D30-43E2-879A-28679221E586}">
      <dsp:nvSpPr>
        <dsp:cNvPr id="0" name=""/>
        <dsp:cNvSpPr/>
      </dsp:nvSpPr>
      <dsp:spPr>
        <a:xfrm>
          <a:off x="-38427" y="1067787"/>
          <a:ext cx="6156323" cy="845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535DA-F7AD-41B2-82A1-BCA5857BE76C}">
      <dsp:nvSpPr>
        <dsp:cNvPr id="0" name=""/>
        <dsp:cNvSpPr/>
      </dsp:nvSpPr>
      <dsp:spPr>
        <a:xfrm>
          <a:off x="217319" y="1258012"/>
          <a:ext cx="464992" cy="464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0ED4A-2574-4564-86BF-DC1E1D280C10}">
      <dsp:nvSpPr>
        <dsp:cNvPr id="0" name=""/>
        <dsp:cNvSpPr/>
      </dsp:nvSpPr>
      <dsp:spPr>
        <a:xfrm>
          <a:off x="938057" y="1067787"/>
          <a:ext cx="2770345"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844550">
            <a:lnSpc>
              <a:spcPct val="90000"/>
            </a:lnSpc>
            <a:spcBef>
              <a:spcPct val="0"/>
            </a:spcBef>
            <a:spcAft>
              <a:spcPct val="35000"/>
            </a:spcAft>
            <a:buNone/>
          </a:pPr>
          <a:r>
            <a:rPr lang="en-US" sz="1900" b="1" kern="1200"/>
            <a:t>Threat Detection</a:t>
          </a:r>
          <a:endParaRPr lang="en-US" sz="1900" kern="1200"/>
        </a:p>
      </dsp:txBody>
      <dsp:txXfrm>
        <a:off x="938057" y="1067787"/>
        <a:ext cx="2770345" cy="845441"/>
      </dsp:txXfrm>
    </dsp:sp>
    <dsp:sp modelId="{F4F80DF0-E733-4402-AD63-23C119DB96BA}">
      <dsp:nvSpPr>
        <dsp:cNvPr id="0" name=""/>
        <dsp:cNvSpPr/>
      </dsp:nvSpPr>
      <dsp:spPr>
        <a:xfrm>
          <a:off x="3708403" y="1067787"/>
          <a:ext cx="2407582"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488950">
            <a:lnSpc>
              <a:spcPct val="90000"/>
            </a:lnSpc>
            <a:spcBef>
              <a:spcPct val="0"/>
            </a:spcBef>
            <a:spcAft>
              <a:spcPct val="35000"/>
            </a:spcAft>
            <a:buNone/>
          </a:pPr>
          <a:r>
            <a:rPr lang="en-US" sz="1100" kern="1200"/>
            <a:t>Advanced threat detection capabilities using behavioral analysis, machine learning, and threat intelligence to identify known and unknown threats.</a:t>
          </a:r>
        </a:p>
      </dsp:txBody>
      <dsp:txXfrm>
        <a:off x="3708403" y="1067787"/>
        <a:ext cx="2407582" cy="845441"/>
      </dsp:txXfrm>
    </dsp:sp>
    <dsp:sp modelId="{8117F145-D4A8-4744-B963-02243862BDD7}">
      <dsp:nvSpPr>
        <dsp:cNvPr id="0" name=""/>
        <dsp:cNvSpPr/>
      </dsp:nvSpPr>
      <dsp:spPr>
        <a:xfrm>
          <a:off x="-38427" y="2124589"/>
          <a:ext cx="6156323" cy="845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F7EC8-33FF-49AA-AF2D-60E227292CEE}">
      <dsp:nvSpPr>
        <dsp:cNvPr id="0" name=""/>
        <dsp:cNvSpPr/>
      </dsp:nvSpPr>
      <dsp:spPr>
        <a:xfrm>
          <a:off x="217319" y="2314814"/>
          <a:ext cx="464992" cy="464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7A3547-EF29-4396-8755-623CDAC46A3F}">
      <dsp:nvSpPr>
        <dsp:cNvPr id="0" name=""/>
        <dsp:cNvSpPr/>
      </dsp:nvSpPr>
      <dsp:spPr>
        <a:xfrm>
          <a:off x="938057" y="2124589"/>
          <a:ext cx="2770345"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844550">
            <a:lnSpc>
              <a:spcPct val="90000"/>
            </a:lnSpc>
            <a:spcBef>
              <a:spcPct val="0"/>
            </a:spcBef>
            <a:spcAft>
              <a:spcPct val="35000"/>
            </a:spcAft>
            <a:buNone/>
          </a:pPr>
          <a:r>
            <a:rPr lang="en-US" sz="1900" b="1" kern="1200"/>
            <a:t>Incident Investigation</a:t>
          </a:r>
          <a:endParaRPr lang="en-US" sz="1900" kern="1200"/>
        </a:p>
      </dsp:txBody>
      <dsp:txXfrm>
        <a:off x="938057" y="2124589"/>
        <a:ext cx="2770345" cy="845441"/>
      </dsp:txXfrm>
    </dsp:sp>
    <dsp:sp modelId="{B1AD4326-5D60-4216-8759-1E0727665FB3}">
      <dsp:nvSpPr>
        <dsp:cNvPr id="0" name=""/>
        <dsp:cNvSpPr/>
      </dsp:nvSpPr>
      <dsp:spPr>
        <a:xfrm>
          <a:off x="3708403" y="2124589"/>
          <a:ext cx="2407582"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488950">
            <a:lnSpc>
              <a:spcPct val="90000"/>
            </a:lnSpc>
            <a:spcBef>
              <a:spcPct val="0"/>
            </a:spcBef>
            <a:spcAft>
              <a:spcPct val="35000"/>
            </a:spcAft>
            <a:buNone/>
          </a:pPr>
          <a:r>
            <a:rPr lang="en-US" sz="1100" kern="1200"/>
            <a:t>Tools for deep forensic analysis to investigate security incidents, understand the attack vectors, and determine the scope of breaches.</a:t>
          </a:r>
        </a:p>
      </dsp:txBody>
      <dsp:txXfrm>
        <a:off x="3708403" y="2124589"/>
        <a:ext cx="2407582" cy="845441"/>
      </dsp:txXfrm>
    </dsp:sp>
    <dsp:sp modelId="{15AF4BD4-573A-4D15-B928-3ADED2743C79}">
      <dsp:nvSpPr>
        <dsp:cNvPr id="0" name=""/>
        <dsp:cNvSpPr/>
      </dsp:nvSpPr>
      <dsp:spPr>
        <a:xfrm>
          <a:off x="-38427" y="3181391"/>
          <a:ext cx="6156323" cy="845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AB215-53B7-468F-8584-16B8B5AFC421}">
      <dsp:nvSpPr>
        <dsp:cNvPr id="0" name=""/>
        <dsp:cNvSpPr/>
      </dsp:nvSpPr>
      <dsp:spPr>
        <a:xfrm>
          <a:off x="217319" y="3371616"/>
          <a:ext cx="464992" cy="4649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8393B0-58DF-4C85-9826-8BFF60E3790E}">
      <dsp:nvSpPr>
        <dsp:cNvPr id="0" name=""/>
        <dsp:cNvSpPr/>
      </dsp:nvSpPr>
      <dsp:spPr>
        <a:xfrm>
          <a:off x="938057" y="3181391"/>
          <a:ext cx="2770345"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844550">
            <a:lnSpc>
              <a:spcPct val="90000"/>
            </a:lnSpc>
            <a:spcBef>
              <a:spcPct val="0"/>
            </a:spcBef>
            <a:spcAft>
              <a:spcPct val="35000"/>
            </a:spcAft>
            <a:buNone/>
          </a:pPr>
          <a:r>
            <a:rPr lang="en-US" sz="1900" b="1" kern="1200"/>
            <a:t>Automated Response and Remediation</a:t>
          </a:r>
          <a:endParaRPr lang="en-US" sz="1900" kern="1200"/>
        </a:p>
      </dsp:txBody>
      <dsp:txXfrm>
        <a:off x="938057" y="3181391"/>
        <a:ext cx="2770345" cy="845441"/>
      </dsp:txXfrm>
    </dsp:sp>
    <dsp:sp modelId="{7A5D168C-B7B3-4D0F-BDFA-C99B938C0E5C}">
      <dsp:nvSpPr>
        <dsp:cNvPr id="0" name=""/>
        <dsp:cNvSpPr/>
      </dsp:nvSpPr>
      <dsp:spPr>
        <a:xfrm>
          <a:off x="3708403" y="3181391"/>
          <a:ext cx="2407582"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488950">
            <a:lnSpc>
              <a:spcPct val="90000"/>
            </a:lnSpc>
            <a:spcBef>
              <a:spcPct val="0"/>
            </a:spcBef>
            <a:spcAft>
              <a:spcPct val="35000"/>
            </a:spcAft>
            <a:buNone/>
          </a:pPr>
          <a:r>
            <a:rPr lang="en-US" sz="1100" kern="1200"/>
            <a:t>Automated response mechanisms to isolate infected endpoints, remove malicious files, and remediate vulnerabilities.</a:t>
          </a:r>
        </a:p>
      </dsp:txBody>
      <dsp:txXfrm>
        <a:off x="3708403" y="3181391"/>
        <a:ext cx="2407582" cy="845441"/>
      </dsp:txXfrm>
    </dsp:sp>
    <dsp:sp modelId="{BD0FDE6A-7641-4E4A-BAED-6E916042C211}">
      <dsp:nvSpPr>
        <dsp:cNvPr id="0" name=""/>
        <dsp:cNvSpPr/>
      </dsp:nvSpPr>
      <dsp:spPr>
        <a:xfrm>
          <a:off x="-38427" y="4238193"/>
          <a:ext cx="6156323" cy="845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B1691-3BDE-4D09-9C96-C31A396306D6}">
      <dsp:nvSpPr>
        <dsp:cNvPr id="0" name=""/>
        <dsp:cNvSpPr/>
      </dsp:nvSpPr>
      <dsp:spPr>
        <a:xfrm>
          <a:off x="217319" y="4428417"/>
          <a:ext cx="464992" cy="4649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0DAA76-56F3-4DC3-8B59-98F8D1BC4063}">
      <dsp:nvSpPr>
        <dsp:cNvPr id="0" name=""/>
        <dsp:cNvSpPr/>
      </dsp:nvSpPr>
      <dsp:spPr>
        <a:xfrm>
          <a:off x="938057" y="4238193"/>
          <a:ext cx="2770345"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844550">
            <a:lnSpc>
              <a:spcPct val="90000"/>
            </a:lnSpc>
            <a:spcBef>
              <a:spcPct val="0"/>
            </a:spcBef>
            <a:spcAft>
              <a:spcPct val="35000"/>
            </a:spcAft>
            <a:buNone/>
          </a:pPr>
          <a:r>
            <a:rPr lang="en-US" sz="1900" b="1" kern="1200"/>
            <a:t>Threat Hunting</a:t>
          </a:r>
          <a:endParaRPr lang="en-US" sz="1900" kern="1200"/>
        </a:p>
      </dsp:txBody>
      <dsp:txXfrm>
        <a:off x="938057" y="4238193"/>
        <a:ext cx="2770345" cy="845441"/>
      </dsp:txXfrm>
    </dsp:sp>
    <dsp:sp modelId="{DF5CAA0D-A14D-4788-8EF4-C126CC026DE4}">
      <dsp:nvSpPr>
        <dsp:cNvPr id="0" name=""/>
        <dsp:cNvSpPr/>
      </dsp:nvSpPr>
      <dsp:spPr>
        <a:xfrm>
          <a:off x="3708403" y="4238193"/>
          <a:ext cx="2407582"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488950">
            <a:lnSpc>
              <a:spcPct val="90000"/>
            </a:lnSpc>
            <a:spcBef>
              <a:spcPct val="0"/>
            </a:spcBef>
            <a:spcAft>
              <a:spcPct val="35000"/>
            </a:spcAft>
            <a:buNone/>
          </a:pPr>
          <a:r>
            <a:rPr lang="en-US" sz="1100" kern="1200"/>
            <a:t>Proactive threat hunting capabilities to identify indicators of compromise (IOCs) and potential threats that have evaded initial detection.</a:t>
          </a:r>
        </a:p>
      </dsp:txBody>
      <dsp:txXfrm>
        <a:off x="3708403" y="4238193"/>
        <a:ext cx="2407582" cy="845441"/>
      </dsp:txXfrm>
    </dsp:sp>
    <dsp:sp modelId="{F8D2D131-35B4-487A-9ED1-DF7ADC33DCD8}">
      <dsp:nvSpPr>
        <dsp:cNvPr id="0" name=""/>
        <dsp:cNvSpPr/>
      </dsp:nvSpPr>
      <dsp:spPr>
        <a:xfrm>
          <a:off x="-38427" y="5294995"/>
          <a:ext cx="6156323" cy="845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68324-3650-48AD-A03D-F3434E90CC1D}">
      <dsp:nvSpPr>
        <dsp:cNvPr id="0" name=""/>
        <dsp:cNvSpPr/>
      </dsp:nvSpPr>
      <dsp:spPr>
        <a:xfrm>
          <a:off x="217319" y="5485219"/>
          <a:ext cx="464992" cy="4649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F5D428-9B9E-46DB-B380-0F8D19BC6F14}">
      <dsp:nvSpPr>
        <dsp:cNvPr id="0" name=""/>
        <dsp:cNvSpPr/>
      </dsp:nvSpPr>
      <dsp:spPr>
        <a:xfrm>
          <a:off x="938057" y="5294995"/>
          <a:ext cx="2770345"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844550">
            <a:lnSpc>
              <a:spcPct val="90000"/>
            </a:lnSpc>
            <a:spcBef>
              <a:spcPct val="0"/>
            </a:spcBef>
            <a:spcAft>
              <a:spcPct val="35000"/>
            </a:spcAft>
            <a:buNone/>
          </a:pPr>
          <a:r>
            <a:rPr lang="en-US" sz="1900" b="1" kern="1200"/>
            <a:t>Integration with Other Security Tools</a:t>
          </a:r>
          <a:endParaRPr lang="en-US" sz="1900" kern="1200"/>
        </a:p>
      </dsp:txBody>
      <dsp:txXfrm>
        <a:off x="938057" y="5294995"/>
        <a:ext cx="2770345" cy="845441"/>
      </dsp:txXfrm>
    </dsp:sp>
    <dsp:sp modelId="{05C061B5-AB5F-482F-83C0-735024BA7141}">
      <dsp:nvSpPr>
        <dsp:cNvPr id="0" name=""/>
        <dsp:cNvSpPr/>
      </dsp:nvSpPr>
      <dsp:spPr>
        <a:xfrm>
          <a:off x="3629639" y="5294995"/>
          <a:ext cx="2565110" cy="845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476" tIns="89476" rIns="89476" bIns="89476" numCol="1" spcCol="1270" anchor="ctr" anchorCtr="0">
          <a:noAutofit/>
        </a:bodyPr>
        <a:lstStyle/>
        <a:p>
          <a:pPr marL="0" lvl="0" indent="0" algn="l" defTabSz="488950">
            <a:lnSpc>
              <a:spcPct val="90000"/>
            </a:lnSpc>
            <a:spcBef>
              <a:spcPct val="0"/>
            </a:spcBef>
            <a:spcAft>
              <a:spcPct val="35000"/>
            </a:spcAft>
            <a:buNone/>
          </a:pPr>
          <a:r>
            <a:rPr lang="en-US" sz="1100" kern="1200" dirty="0"/>
            <a:t>Seamless integration with SIEM (Security Information and Event Management) systems, threat intelligence platforms, and other security tools for comprehensive protection.</a:t>
          </a:r>
        </a:p>
      </dsp:txBody>
      <dsp:txXfrm>
        <a:off x="3629639" y="5294995"/>
        <a:ext cx="2565110" cy="8454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EC7FD-A5C7-43AE-ABF8-9946321C2CFA}">
      <dsp:nvSpPr>
        <dsp:cNvPr id="0" name=""/>
        <dsp:cNvSpPr/>
      </dsp:nvSpPr>
      <dsp:spPr>
        <a:xfrm>
          <a:off x="0" y="3399"/>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04819-DC07-4D79-B615-FB98E207414A}">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1D8FE-C6C4-4639-B8E8-22821D5817A9}">
      <dsp:nvSpPr>
        <dsp:cNvPr id="0" name=""/>
        <dsp:cNvSpPr/>
      </dsp:nvSpPr>
      <dsp:spPr>
        <a:xfrm>
          <a:off x="836323" y="3399"/>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CrowdStrike Falcon</a:t>
          </a:r>
          <a:endParaRPr lang="en-US" sz="1900" kern="1200"/>
        </a:p>
      </dsp:txBody>
      <dsp:txXfrm>
        <a:off x="836323" y="3399"/>
        <a:ext cx="4732020" cy="724089"/>
      </dsp:txXfrm>
    </dsp:sp>
    <dsp:sp modelId="{AEAAE496-E8F8-4C87-BCD2-B69936EC5940}">
      <dsp:nvSpPr>
        <dsp:cNvPr id="0" name=""/>
        <dsp:cNvSpPr/>
      </dsp:nvSpPr>
      <dsp:spPr>
        <a:xfrm>
          <a:off x="5568343" y="3399"/>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Cloud-native EDR platform with advanced threat detection, incident response, and threat intelligence capabilities.</a:t>
          </a:r>
        </a:p>
      </dsp:txBody>
      <dsp:txXfrm>
        <a:off x="5568343" y="3399"/>
        <a:ext cx="4947256" cy="724089"/>
      </dsp:txXfrm>
    </dsp:sp>
    <dsp:sp modelId="{8D5E4A36-D036-44DE-B3E5-6F75581549DF}">
      <dsp:nvSpPr>
        <dsp:cNvPr id="0" name=""/>
        <dsp:cNvSpPr/>
      </dsp:nvSpPr>
      <dsp:spPr>
        <a:xfrm>
          <a:off x="0" y="908511"/>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C1B53-DF76-4331-8B1C-0E4C8CB4768E}">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A937B-3E49-4C6E-92A0-88D3D52CBD18}">
      <dsp:nvSpPr>
        <dsp:cNvPr id="0" name=""/>
        <dsp:cNvSpPr/>
      </dsp:nvSpPr>
      <dsp:spPr>
        <a:xfrm>
          <a:off x="836323" y="908511"/>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Carbon Black (VMware Carbon Black Cloud)</a:t>
          </a:r>
          <a:endParaRPr lang="en-US" sz="1900" kern="1200"/>
        </a:p>
      </dsp:txBody>
      <dsp:txXfrm>
        <a:off x="836323" y="908511"/>
        <a:ext cx="4732020" cy="724089"/>
      </dsp:txXfrm>
    </dsp:sp>
    <dsp:sp modelId="{E34AF477-36DA-418C-BBBA-D621B370FF64}">
      <dsp:nvSpPr>
        <dsp:cNvPr id="0" name=""/>
        <dsp:cNvSpPr/>
      </dsp:nvSpPr>
      <dsp:spPr>
        <a:xfrm>
          <a:off x="5568343" y="908511"/>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Comprehensive endpoint protection with EDR capabilities, including threat hunting and behavioral analytics.</a:t>
          </a:r>
        </a:p>
      </dsp:txBody>
      <dsp:txXfrm>
        <a:off x="5568343" y="908511"/>
        <a:ext cx="4947256" cy="724089"/>
      </dsp:txXfrm>
    </dsp:sp>
    <dsp:sp modelId="{32F6F507-974B-407D-84B2-99DB6FBC7D0E}">
      <dsp:nvSpPr>
        <dsp:cNvPr id="0" name=""/>
        <dsp:cNvSpPr/>
      </dsp:nvSpPr>
      <dsp:spPr>
        <a:xfrm>
          <a:off x="0" y="1813624"/>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4D1EC-8C5F-48FD-A298-67DB4B88E223}">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E5A54C-77D1-407F-8210-79004061FD28}">
      <dsp:nvSpPr>
        <dsp:cNvPr id="0" name=""/>
        <dsp:cNvSpPr/>
      </dsp:nvSpPr>
      <dsp:spPr>
        <a:xfrm>
          <a:off x="836323" y="1813624"/>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Microsoft Defender for Endpoint</a:t>
          </a:r>
          <a:endParaRPr lang="en-US" sz="1900" kern="1200"/>
        </a:p>
      </dsp:txBody>
      <dsp:txXfrm>
        <a:off x="836323" y="1813624"/>
        <a:ext cx="4732020" cy="724089"/>
      </dsp:txXfrm>
    </dsp:sp>
    <dsp:sp modelId="{B87A7B65-7829-44FA-8750-BA5E64F1997D}">
      <dsp:nvSpPr>
        <dsp:cNvPr id="0" name=""/>
        <dsp:cNvSpPr/>
      </dsp:nvSpPr>
      <dsp:spPr>
        <a:xfrm>
          <a:off x="5568343" y="1813624"/>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Integrates with Microsoft’s security ecosystem, providing strong EDR features, automated response, and extensive threat intelligence.</a:t>
          </a:r>
        </a:p>
      </dsp:txBody>
      <dsp:txXfrm>
        <a:off x="5568343" y="1813624"/>
        <a:ext cx="4947256" cy="724089"/>
      </dsp:txXfrm>
    </dsp:sp>
    <dsp:sp modelId="{EB450AB8-0D6F-499D-AE15-E8EBD5FA88F4}">
      <dsp:nvSpPr>
        <dsp:cNvPr id="0" name=""/>
        <dsp:cNvSpPr/>
      </dsp:nvSpPr>
      <dsp:spPr>
        <a:xfrm>
          <a:off x="0" y="2718736"/>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AA86D-8A77-49DA-922B-846D8FC6DDD5}">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BA276B-5ECB-4E17-93C9-D442F4CAC056}">
      <dsp:nvSpPr>
        <dsp:cNvPr id="0" name=""/>
        <dsp:cNvSpPr/>
      </dsp:nvSpPr>
      <dsp:spPr>
        <a:xfrm>
          <a:off x="836323" y="2718736"/>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SentinelOne</a:t>
          </a:r>
          <a:endParaRPr lang="en-US" sz="1900" kern="1200"/>
        </a:p>
      </dsp:txBody>
      <dsp:txXfrm>
        <a:off x="836323" y="2718736"/>
        <a:ext cx="4732020" cy="724089"/>
      </dsp:txXfrm>
    </dsp:sp>
    <dsp:sp modelId="{EBD9048C-794E-49F0-A0C3-63A5FC0FABA5}">
      <dsp:nvSpPr>
        <dsp:cNvPr id="0" name=""/>
        <dsp:cNvSpPr/>
      </dsp:nvSpPr>
      <dsp:spPr>
        <a:xfrm>
          <a:off x="5568343" y="2718736"/>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AI-driven endpoint protection platform with autonomous detection and response capabilities.</a:t>
          </a:r>
        </a:p>
      </dsp:txBody>
      <dsp:txXfrm>
        <a:off x="5568343" y="2718736"/>
        <a:ext cx="4947256" cy="724089"/>
      </dsp:txXfrm>
    </dsp:sp>
    <dsp:sp modelId="{31B76F4E-D531-4DD5-90C8-F0222AB04030}">
      <dsp:nvSpPr>
        <dsp:cNvPr id="0" name=""/>
        <dsp:cNvSpPr/>
      </dsp:nvSpPr>
      <dsp:spPr>
        <a:xfrm>
          <a:off x="0" y="3623848"/>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D4E1C-BFEA-4A71-87FC-FE889D0A0909}">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60C36F-0440-4EEE-8BDC-4D72D0415BA4}">
      <dsp:nvSpPr>
        <dsp:cNvPr id="0" name=""/>
        <dsp:cNvSpPr/>
      </dsp:nvSpPr>
      <dsp:spPr>
        <a:xfrm>
          <a:off x="836323" y="3623848"/>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Symantec Endpoint Detection and Response</a:t>
          </a:r>
          <a:endParaRPr lang="en-US" sz="1900" kern="1200"/>
        </a:p>
      </dsp:txBody>
      <dsp:txXfrm>
        <a:off x="836323" y="3623848"/>
        <a:ext cx="4732020" cy="724089"/>
      </dsp:txXfrm>
    </dsp:sp>
    <dsp:sp modelId="{EA48FC5C-7038-4940-8EF6-F7C78534E830}">
      <dsp:nvSpPr>
        <dsp:cNvPr id="0" name=""/>
        <dsp:cNvSpPr/>
      </dsp:nvSpPr>
      <dsp:spPr>
        <a:xfrm>
          <a:off x="5568343" y="3623848"/>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Features extensive EDR capabilities, threat intelligence integration, and automated remediation.</a:t>
          </a:r>
        </a:p>
      </dsp:txBody>
      <dsp:txXfrm>
        <a:off x="5568343" y="3623848"/>
        <a:ext cx="4947256" cy="7240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2B6C8-3006-4CF3-99FD-039489F0ECEE}">
      <dsp:nvSpPr>
        <dsp:cNvPr id="0" name=""/>
        <dsp:cNvSpPr/>
      </dsp:nvSpPr>
      <dsp:spPr>
        <a:xfrm>
          <a:off x="665494" y="1432712"/>
          <a:ext cx="531745"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56BD3F-D6EB-4717-9332-2CEFBC997B9D}">
      <dsp:nvSpPr>
        <dsp:cNvPr id="0" name=""/>
        <dsp:cNvSpPr/>
      </dsp:nvSpPr>
      <dsp:spPr>
        <a:xfrm>
          <a:off x="1229144" y="1388082"/>
          <a:ext cx="61150" cy="114857"/>
        </a:xfrm>
        <a:prstGeom prst="chevron">
          <a:avLst>
            <a:gd name="adj" fmla="val 9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A4E966-123F-4843-9CB1-2E03C9C7D825}">
      <dsp:nvSpPr>
        <dsp:cNvPr id="0" name=""/>
        <dsp:cNvSpPr/>
      </dsp:nvSpPr>
      <dsp:spPr>
        <a:xfrm>
          <a:off x="362778" y="1196501"/>
          <a:ext cx="472495" cy="47249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5" tIns="18335" rIns="18335" bIns="18335" numCol="1" spcCol="1270" anchor="ctr" anchorCtr="0">
          <a:noAutofit/>
        </a:bodyPr>
        <a:lstStyle/>
        <a:p>
          <a:pPr marL="0" lvl="0" indent="0" algn="ctr" defTabSz="933450">
            <a:lnSpc>
              <a:spcPct val="90000"/>
            </a:lnSpc>
            <a:spcBef>
              <a:spcPct val="0"/>
            </a:spcBef>
            <a:spcAft>
              <a:spcPct val="35000"/>
            </a:spcAft>
            <a:buNone/>
          </a:pPr>
          <a:r>
            <a:rPr lang="en-US" sz="2100" kern="1200"/>
            <a:t>1</a:t>
          </a:r>
        </a:p>
      </dsp:txBody>
      <dsp:txXfrm>
        <a:off x="431973" y="1265696"/>
        <a:ext cx="334105" cy="334105"/>
      </dsp:txXfrm>
    </dsp:sp>
    <dsp:sp modelId="{3C9C1F11-5A87-4317-AAE7-10BB2AA50018}">
      <dsp:nvSpPr>
        <dsp:cNvPr id="0" name=""/>
        <dsp:cNvSpPr/>
      </dsp:nvSpPr>
      <dsp:spPr>
        <a:xfrm>
          <a:off x="811" y="1834596"/>
          <a:ext cx="1196428" cy="2953777"/>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376" tIns="165100" rIns="94376" bIns="165100" numCol="1" spcCol="1270" anchor="t" anchorCtr="0">
          <a:noAutofit/>
        </a:bodyPr>
        <a:lstStyle/>
        <a:p>
          <a:pPr marL="0" lvl="0" indent="0" algn="l" defTabSz="488950">
            <a:lnSpc>
              <a:spcPct val="90000"/>
            </a:lnSpc>
            <a:spcBef>
              <a:spcPct val="0"/>
            </a:spcBef>
            <a:spcAft>
              <a:spcPct val="35000"/>
            </a:spcAft>
            <a:buNone/>
          </a:pPr>
          <a:r>
            <a:rPr lang="en-US" sz="1100" b="1" kern="1200"/>
            <a:t>Prioritize High-Risk Endpoints</a:t>
          </a:r>
          <a:endParaRPr lang="en-US" sz="1100" kern="1200"/>
        </a:p>
        <a:p>
          <a:pPr marL="57150" lvl="1" indent="-57150" algn="l" defTabSz="488950">
            <a:lnSpc>
              <a:spcPct val="90000"/>
            </a:lnSpc>
            <a:spcBef>
              <a:spcPct val="0"/>
            </a:spcBef>
            <a:spcAft>
              <a:spcPct val="15000"/>
            </a:spcAft>
            <a:buChar char="•"/>
          </a:pPr>
          <a:r>
            <a:rPr lang="en-US" sz="1100" kern="1200"/>
            <a:t>Focus on deploying EDR solutions on high-risk endpoints first, such as those handling sensitive data or critical operations.</a:t>
          </a:r>
        </a:p>
      </dsp:txBody>
      <dsp:txXfrm>
        <a:off x="811" y="2073882"/>
        <a:ext cx="1196428" cy="2714491"/>
      </dsp:txXfrm>
    </dsp:sp>
    <dsp:sp modelId="{2DA69F2E-1A44-4137-9A48-B0B83CC64625}">
      <dsp:nvSpPr>
        <dsp:cNvPr id="0" name=""/>
        <dsp:cNvSpPr/>
      </dsp:nvSpPr>
      <dsp:spPr>
        <a:xfrm>
          <a:off x="1330176" y="1432712"/>
          <a:ext cx="1196428"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448148-FDDE-4404-B08F-B512BC15EB87}">
      <dsp:nvSpPr>
        <dsp:cNvPr id="0" name=""/>
        <dsp:cNvSpPr/>
      </dsp:nvSpPr>
      <dsp:spPr>
        <a:xfrm>
          <a:off x="2558509" y="1388082"/>
          <a:ext cx="61150" cy="114857"/>
        </a:xfrm>
        <a:prstGeom prst="chevron">
          <a:avLst>
            <a:gd name="adj" fmla="val 9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F8987D-2725-4516-BE9F-4305D238F862}">
      <dsp:nvSpPr>
        <dsp:cNvPr id="0" name=""/>
        <dsp:cNvSpPr/>
      </dsp:nvSpPr>
      <dsp:spPr>
        <a:xfrm>
          <a:off x="1692143" y="1196501"/>
          <a:ext cx="472495" cy="47249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5" tIns="18335" rIns="18335" bIns="18335" numCol="1" spcCol="1270" anchor="ctr" anchorCtr="0">
          <a:noAutofit/>
        </a:bodyPr>
        <a:lstStyle/>
        <a:p>
          <a:pPr marL="0" lvl="0" indent="0" algn="ctr" defTabSz="933450">
            <a:lnSpc>
              <a:spcPct val="90000"/>
            </a:lnSpc>
            <a:spcBef>
              <a:spcPct val="0"/>
            </a:spcBef>
            <a:spcAft>
              <a:spcPct val="35000"/>
            </a:spcAft>
            <a:buNone/>
          </a:pPr>
          <a:r>
            <a:rPr lang="en-US" sz="2100" kern="1200"/>
            <a:t>2</a:t>
          </a:r>
        </a:p>
      </dsp:txBody>
      <dsp:txXfrm>
        <a:off x="1761338" y="1265696"/>
        <a:ext cx="334105" cy="334105"/>
      </dsp:txXfrm>
    </dsp:sp>
    <dsp:sp modelId="{EB28B0A7-60FE-4A26-BD18-9C09FDE3B096}">
      <dsp:nvSpPr>
        <dsp:cNvPr id="0" name=""/>
        <dsp:cNvSpPr/>
      </dsp:nvSpPr>
      <dsp:spPr>
        <a:xfrm>
          <a:off x="1330176" y="1834596"/>
          <a:ext cx="1196428" cy="2953777"/>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376" tIns="165100" rIns="94376" bIns="165100" numCol="1" spcCol="1270" anchor="t" anchorCtr="0">
          <a:noAutofit/>
        </a:bodyPr>
        <a:lstStyle/>
        <a:p>
          <a:pPr marL="0" lvl="0" indent="0" algn="l" defTabSz="488950">
            <a:lnSpc>
              <a:spcPct val="90000"/>
            </a:lnSpc>
            <a:spcBef>
              <a:spcPct val="0"/>
            </a:spcBef>
            <a:spcAft>
              <a:spcPct val="35000"/>
            </a:spcAft>
            <a:buNone/>
          </a:pPr>
          <a:r>
            <a:rPr lang="en-US" sz="1100" b="1" kern="1200"/>
            <a:t>Integrate with Existing Security Tools</a:t>
          </a:r>
          <a:endParaRPr lang="en-US" sz="1100" kern="1200"/>
        </a:p>
        <a:p>
          <a:pPr marL="57150" lvl="1" indent="-57150" algn="l" defTabSz="488950">
            <a:lnSpc>
              <a:spcPct val="90000"/>
            </a:lnSpc>
            <a:spcBef>
              <a:spcPct val="0"/>
            </a:spcBef>
            <a:spcAft>
              <a:spcPct val="15000"/>
            </a:spcAft>
            <a:buChar char="•"/>
          </a:pPr>
          <a:r>
            <a:rPr lang="en-US" sz="1100" kern="1200"/>
            <a:t>Ensure seamless integration of EDR solutions with other security tools like SIEMs and threat intelligence platforms to enhance overall security posture.</a:t>
          </a:r>
        </a:p>
      </dsp:txBody>
      <dsp:txXfrm>
        <a:off x="1330176" y="2073882"/>
        <a:ext cx="1196428" cy="2714491"/>
      </dsp:txXfrm>
    </dsp:sp>
    <dsp:sp modelId="{43E59CBF-67C0-4E43-902E-BAC3B1B385C4}">
      <dsp:nvSpPr>
        <dsp:cNvPr id="0" name=""/>
        <dsp:cNvSpPr/>
      </dsp:nvSpPr>
      <dsp:spPr>
        <a:xfrm>
          <a:off x="2659541" y="1432712"/>
          <a:ext cx="1196428"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D7786-6054-4642-B919-AF7481468736}">
      <dsp:nvSpPr>
        <dsp:cNvPr id="0" name=""/>
        <dsp:cNvSpPr/>
      </dsp:nvSpPr>
      <dsp:spPr>
        <a:xfrm>
          <a:off x="3887874" y="1388082"/>
          <a:ext cx="61150" cy="114857"/>
        </a:xfrm>
        <a:prstGeom prst="chevron">
          <a:avLst>
            <a:gd name="adj" fmla="val 9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8D8CA6-CBB0-4D62-B6C1-D49AF5297E8F}">
      <dsp:nvSpPr>
        <dsp:cNvPr id="0" name=""/>
        <dsp:cNvSpPr/>
      </dsp:nvSpPr>
      <dsp:spPr>
        <a:xfrm>
          <a:off x="3021508" y="1196501"/>
          <a:ext cx="472495" cy="47249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5" tIns="18335" rIns="18335" bIns="18335" numCol="1" spcCol="1270" anchor="ctr" anchorCtr="0">
          <a:noAutofit/>
        </a:bodyPr>
        <a:lstStyle/>
        <a:p>
          <a:pPr marL="0" lvl="0" indent="0" algn="ctr" defTabSz="933450">
            <a:lnSpc>
              <a:spcPct val="90000"/>
            </a:lnSpc>
            <a:spcBef>
              <a:spcPct val="0"/>
            </a:spcBef>
            <a:spcAft>
              <a:spcPct val="35000"/>
            </a:spcAft>
            <a:buNone/>
          </a:pPr>
          <a:r>
            <a:rPr lang="en-US" sz="2100" kern="1200"/>
            <a:t>3</a:t>
          </a:r>
        </a:p>
      </dsp:txBody>
      <dsp:txXfrm>
        <a:off x="3090703" y="1265696"/>
        <a:ext cx="334105" cy="334105"/>
      </dsp:txXfrm>
    </dsp:sp>
    <dsp:sp modelId="{69F31A92-0BF3-418A-954E-FE2E366952FB}">
      <dsp:nvSpPr>
        <dsp:cNvPr id="0" name=""/>
        <dsp:cNvSpPr/>
      </dsp:nvSpPr>
      <dsp:spPr>
        <a:xfrm>
          <a:off x="2659541" y="1834596"/>
          <a:ext cx="1196428" cy="2953777"/>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376" tIns="165100" rIns="94376" bIns="165100" numCol="1" spcCol="1270" anchor="t" anchorCtr="0">
          <a:noAutofit/>
        </a:bodyPr>
        <a:lstStyle/>
        <a:p>
          <a:pPr marL="0" lvl="0" indent="0" algn="l" defTabSz="488950">
            <a:lnSpc>
              <a:spcPct val="90000"/>
            </a:lnSpc>
            <a:spcBef>
              <a:spcPct val="0"/>
            </a:spcBef>
            <a:spcAft>
              <a:spcPct val="35000"/>
            </a:spcAft>
            <a:buNone/>
          </a:pPr>
          <a:r>
            <a:rPr lang="en-US" sz="1100" b="1" kern="1200"/>
            <a:t>Enable Automated Response</a:t>
          </a:r>
          <a:endParaRPr lang="en-US" sz="1100" kern="1200"/>
        </a:p>
        <a:p>
          <a:pPr marL="57150" lvl="1" indent="-57150" algn="l" defTabSz="488950">
            <a:lnSpc>
              <a:spcPct val="90000"/>
            </a:lnSpc>
            <a:spcBef>
              <a:spcPct val="0"/>
            </a:spcBef>
            <a:spcAft>
              <a:spcPct val="15000"/>
            </a:spcAft>
            <a:buChar char="•"/>
          </a:pPr>
          <a:r>
            <a:rPr lang="en-US" sz="1100" kern="1200" dirty="0"/>
            <a:t>Configure automated response actions to quickly contain and mitigate threats, reducing the potential impact of security incidents.</a:t>
          </a:r>
        </a:p>
      </dsp:txBody>
      <dsp:txXfrm>
        <a:off x="2659541" y="2073882"/>
        <a:ext cx="1196428" cy="2714491"/>
      </dsp:txXfrm>
    </dsp:sp>
    <dsp:sp modelId="{34921FE0-B415-408F-95B2-1F54F5FC5AB5}">
      <dsp:nvSpPr>
        <dsp:cNvPr id="0" name=""/>
        <dsp:cNvSpPr/>
      </dsp:nvSpPr>
      <dsp:spPr>
        <a:xfrm>
          <a:off x="3988906" y="1432712"/>
          <a:ext cx="1196428"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CD9D45-6739-47A7-A9F3-4FDC9FC02284}">
      <dsp:nvSpPr>
        <dsp:cNvPr id="0" name=""/>
        <dsp:cNvSpPr/>
      </dsp:nvSpPr>
      <dsp:spPr>
        <a:xfrm>
          <a:off x="5217239" y="1388082"/>
          <a:ext cx="61150" cy="114857"/>
        </a:xfrm>
        <a:prstGeom prst="chevron">
          <a:avLst>
            <a:gd name="adj" fmla="val 9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DACF55-B31F-4C05-B0EE-534D4D386ECB}">
      <dsp:nvSpPr>
        <dsp:cNvPr id="0" name=""/>
        <dsp:cNvSpPr/>
      </dsp:nvSpPr>
      <dsp:spPr>
        <a:xfrm>
          <a:off x="4350873" y="1196501"/>
          <a:ext cx="472495" cy="47249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5" tIns="18335" rIns="18335" bIns="18335" numCol="1" spcCol="1270" anchor="ctr" anchorCtr="0">
          <a:noAutofit/>
        </a:bodyPr>
        <a:lstStyle/>
        <a:p>
          <a:pPr marL="0" lvl="0" indent="0" algn="ctr" defTabSz="933450">
            <a:lnSpc>
              <a:spcPct val="90000"/>
            </a:lnSpc>
            <a:spcBef>
              <a:spcPct val="0"/>
            </a:spcBef>
            <a:spcAft>
              <a:spcPct val="35000"/>
            </a:spcAft>
            <a:buNone/>
          </a:pPr>
          <a:r>
            <a:rPr lang="en-US" sz="2100" kern="1200"/>
            <a:t>4</a:t>
          </a:r>
        </a:p>
      </dsp:txBody>
      <dsp:txXfrm>
        <a:off x="4420068" y="1265696"/>
        <a:ext cx="334105" cy="334105"/>
      </dsp:txXfrm>
    </dsp:sp>
    <dsp:sp modelId="{7433C53A-02F8-4A25-980E-2592114C4A55}">
      <dsp:nvSpPr>
        <dsp:cNvPr id="0" name=""/>
        <dsp:cNvSpPr/>
      </dsp:nvSpPr>
      <dsp:spPr>
        <a:xfrm>
          <a:off x="3988906" y="1834596"/>
          <a:ext cx="1196428" cy="2953777"/>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376" tIns="165100" rIns="94376" bIns="165100" numCol="1" spcCol="1270" anchor="t" anchorCtr="0">
          <a:noAutofit/>
        </a:bodyPr>
        <a:lstStyle/>
        <a:p>
          <a:pPr marL="0" lvl="0" indent="0" algn="l" defTabSz="488950">
            <a:lnSpc>
              <a:spcPct val="90000"/>
            </a:lnSpc>
            <a:spcBef>
              <a:spcPct val="0"/>
            </a:spcBef>
            <a:spcAft>
              <a:spcPct val="35000"/>
            </a:spcAft>
            <a:buNone/>
          </a:pPr>
          <a:r>
            <a:rPr lang="en-US" sz="1100" b="1" kern="1200"/>
            <a:t>Utilize Threat Intelligence</a:t>
          </a:r>
          <a:endParaRPr lang="en-US" sz="1100" kern="1200"/>
        </a:p>
        <a:p>
          <a:pPr marL="57150" lvl="1" indent="-57150" algn="l" defTabSz="488950">
            <a:lnSpc>
              <a:spcPct val="90000"/>
            </a:lnSpc>
            <a:spcBef>
              <a:spcPct val="0"/>
            </a:spcBef>
            <a:spcAft>
              <a:spcPct val="15000"/>
            </a:spcAft>
            <a:buChar char="•"/>
          </a:pPr>
          <a:r>
            <a:rPr lang="en-US" sz="1100" kern="1200"/>
            <a:t>Leverage threat intelligence feeds to enhance detection capabilities and stay updated on the latest threat trends and indicators.</a:t>
          </a:r>
        </a:p>
      </dsp:txBody>
      <dsp:txXfrm>
        <a:off x="3988906" y="2073882"/>
        <a:ext cx="1196428" cy="2714491"/>
      </dsp:txXfrm>
    </dsp:sp>
    <dsp:sp modelId="{5C2BEECE-808F-4FFD-AF74-5D1BCB7E9564}">
      <dsp:nvSpPr>
        <dsp:cNvPr id="0" name=""/>
        <dsp:cNvSpPr/>
      </dsp:nvSpPr>
      <dsp:spPr>
        <a:xfrm>
          <a:off x="5318271" y="1432712"/>
          <a:ext cx="598214" cy="7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797001-5774-4E2B-A769-0968FB1A25A3}">
      <dsp:nvSpPr>
        <dsp:cNvPr id="0" name=""/>
        <dsp:cNvSpPr/>
      </dsp:nvSpPr>
      <dsp:spPr>
        <a:xfrm>
          <a:off x="5680238" y="1196501"/>
          <a:ext cx="472495" cy="47249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5" tIns="18335" rIns="18335" bIns="18335" numCol="1" spcCol="1270" anchor="ctr" anchorCtr="0">
          <a:noAutofit/>
        </a:bodyPr>
        <a:lstStyle/>
        <a:p>
          <a:pPr marL="0" lvl="0" indent="0" algn="ctr" defTabSz="933450">
            <a:lnSpc>
              <a:spcPct val="90000"/>
            </a:lnSpc>
            <a:spcBef>
              <a:spcPct val="0"/>
            </a:spcBef>
            <a:spcAft>
              <a:spcPct val="35000"/>
            </a:spcAft>
            <a:buNone/>
          </a:pPr>
          <a:r>
            <a:rPr lang="en-US" sz="2100" kern="1200"/>
            <a:t>5</a:t>
          </a:r>
        </a:p>
      </dsp:txBody>
      <dsp:txXfrm>
        <a:off x="5749433" y="1265696"/>
        <a:ext cx="334105" cy="334105"/>
      </dsp:txXfrm>
    </dsp:sp>
    <dsp:sp modelId="{7DF432D2-697E-43C0-A756-17D25CC9B16A}">
      <dsp:nvSpPr>
        <dsp:cNvPr id="0" name=""/>
        <dsp:cNvSpPr/>
      </dsp:nvSpPr>
      <dsp:spPr>
        <a:xfrm>
          <a:off x="5318271" y="1834596"/>
          <a:ext cx="1196428" cy="2953777"/>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376" tIns="165100" rIns="94376" bIns="165100" numCol="1" spcCol="1270" anchor="t" anchorCtr="0">
          <a:noAutofit/>
        </a:bodyPr>
        <a:lstStyle/>
        <a:p>
          <a:pPr marL="0" lvl="0" indent="0" algn="l" defTabSz="488950">
            <a:lnSpc>
              <a:spcPct val="90000"/>
            </a:lnSpc>
            <a:spcBef>
              <a:spcPct val="0"/>
            </a:spcBef>
            <a:spcAft>
              <a:spcPct val="35000"/>
            </a:spcAft>
            <a:buNone/>
          </a:pPr>
          <a:r>
            <a:rPr lang="en-US" sz="1100" b="1" kern="1200"/>
            <a:t>Conduct Regular Training</a:t>
          </a:r>
          <a:endParaRPr lang="en-US" sz="1100" kern="1200"/>
        </a:p>
        <a:p>
          <a:pPr marL="57150" lvl="1" indent="-57150" algn="l" defTabSz="488950">
            <a:lnSpc>
              <a:spcPct val="90000"/>
            </a:lnSpc>
            <a:spcBef>
              <a:spcPct val="0"/>
            </a:spcBef>
            <a:spcAft>
              <a:spcPct val="15000"/>
            </a:spcAft>
            <a:buChar char="•"/>
          </a:pPr>
          <a:r>
            <a:rPr lang="en-US" sz="1100" kern="1200"/>
            <a:t>Provide ongoing training for security personnel to effectively use EDR tools and stay updated on the latest features and threat landscapes.</a:t>
          </a:r>
        </a:p>
      </dsp:txBody>
      <dsp:txXfrm>
        <a:off x="5318271" y="2073882"/>
        <a:ext cx="1196428" cy="27144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228312"/>
          <a:ext cx="8021058" cy="552825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2523" tIns="1353820" rIns="622523"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3">
                  <a:lumMod val="40000"/>
                  <a:lumOff val="60000"/>
                </a:schemeClr>
              </a:solidFill>
              <a:highlight>
                <a:srgbClr val="000000"/>
              </a:highlight>
            </a:rPr>
            <a:t>Attacks that target individuals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4"/>
              </a:solidFill>
            </a:rPr>
            <a:t>What to do if  your laptop/phone gets malware</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1"/>
              </a:solidFill>
            </a:rPr>
            <a:t>Securing mobile devices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2"/>
              </a:solidFill>
            </a:rPr>
            <a:t>Securing laptop devices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6"/>
              </a:solidFill>
            </a:rPr>
            <a:t>How AI/ML can help in cybersecurity</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sngStrike" kern="1200" dirty="0">
              <a:solidFill>
                <a:schemeClr val="accent4">
                  <a:lumMod val="40000"/>
                  <a:lumOff val="60000"/>
                </a:schemeClr>
              </a:solidFill>
            </a:rPr>
            <a:t>EDR Solutions and technologies</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strike="noStrike" kern="1200" dirty="0">
              <a:solidFill>
                <a:srgbClr val="00B050"/>
              </a:solidFill>
            </a:rPr>
            <a:t>Deployment mode infection</a:t>
          </a:r>
        </a:p>
        <a:p>
          <a:pPr marL="285750" lvl="1" indent="-285750" algn="l" defTabSz="1244600">
            <a:lnSpc>
              <a:spcPct val="90000"/>
            </a:lnSpc>
            <a:spcBef>
              <a:spcPct val="0"/>
            </a:spcBef>
            <a:spcAft>
              <a:spcPct val="15000"/>
            </a:spcAft>
            <a:buClr>
              <a:schemeClr val="accent2"/>
            </a:buClr>
            <a:buFont typeface="Wingdings" panose="05000000000000000000" pitchFamily="2" charset="2"/>
            <a:buNone/>
          </a:pPr>
          <a:endParaRPr lang="en-US" sz="2800" strike="sngStrike" kern="1200" dirty="0">
            <a:solidFill>
              <a:schemeClr val="accent6"/>
            </a:solidFill>
          </a:endParaRPr>
        </a:p>
      </dsp:txBody>
      <dsp:txXfrm>
        <a:off x="0" y="228312"/>
        <a:ext cx="8021058" cy="5528250"/>
      </dsp:txXfrm>
    </dsp:sp>
    <dsp:sp modelId="{8EFCDC49-2431-44A7-9E88-01190BAF5B19}">
      <dsp:nvSpPr>
        <dsp:cNvPr id="0" name=""/>
        <dsp:cNvSpPr/>
      </dsp:nvSpPr>
      <dsp:spPr>
        <a:xfrm>
          <a:off x="642831" y="577956"/>
          <a:ext cx="5614740"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2224" tIns="0" rIns="212224"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topics</a:t>
          </a:r>
          <a:endParaRPr lang="en-US" sz="2800" kern="1200" dirty="0">
            <a:solidFill>
              <a:schemeClr val="tx1"/>
            </a:solidFill>
          </a:endParaRPr>
        </a:p>
      </dsp:txBody>
      <dsp:txXfrm>
        <a:off x="642831" y="577956"/>
        <a:ext cx="5614740" cy="6424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744D1-5DF0-4C18-B698-146BA76C2312}">
      <dsp:nvSpPr>
        <dsp:cNvPr id="0" name=""/>
        <dsp:cNvSpPr/>
      </dsp:nvSpPr>
      <dsp:spPr>
        <a:xfrm>
          <a:off x="0" y="972542"/>
          <a:ext cx="6648447" cy="17954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44693-1033-4B08-BE41-AA6021E61A4B}">
      <dsp:nvSpPr>
        <dsp:cNvPr id="0" name=""/>
        <dsp:cNvSpPr/>
      </dsp:nvSpPr>
      <dsp:spPr>
        <a:xfrm>
          <a:off x="543127" y="1376521"/>
          <a:ext cx="987504" cy="9875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609E2-B88E-4A72-BBD7-2EF82A4A6AD7}">
      <dsp:nvSpPr>
        <dsp:cNvPr id="0" name=""/>
        <dsp:cNvSpPr/>
      </dsp:nvSpPr>
      <dsp:spPr>
        <a:xfrm>
          <a:off x="2073759" y="972542"/>
          <a:ext cx="4574688" cy="179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20" tIns="190020" rIns="190020" bIns="190020" numCol="1" spcCol="1270" anchor="ctr" anchorCtr="0">
          <a:noAutofit/>
        </a:bodyPr>
        <a:lstStyle/>
        <a:p>
          <a:pPr marL="0" lvl="0" indent="0" algn="l" defTabSz="666750">
            <a:lnSpc>
              <a:spcPct val="90000"/>
            </a:lnSpc>
            <a:spcBef>
              <a:spcPct val="0"/>
            </a:spcBef>
            <a:spcAft>
              <a:spcPct val="35000"/>
            </a:spcAft>
            <a:buNone/>
          </a:pPr>
          <a:r>
            <a:rPr lang="en-US" sz="1500" b="1" kern="1200"/>
            <a:t>1. Compromised Installation Media: </a:t>
          </a:r>
          <a:r>
            <a:rPr lang="en-US" sz="1500" kern="1200"/>
            <a:t>Attackers distribute installation media (e.g., software installers, USB drives) that are pre-infected with malware. When these compromised media are used for deploying software or systems, the malware gets installed and activated.</a:t>
          </a:r>
        </a:p>
      </dsp:txBody>
      <dsp:txXfrm>
        <a:off x="2073759" y="972542"/>
        <a:ext cx="4574688" cy="1795462"/>
      </dsp:txXfrm>
    </dsp:sp>
    <dsp:sp modelId="{B36830F7-386D-4A75-AA34-72558BD0C79A}">
      <dsp:nvSpPr>
        <dsp:cNvPr id="0" name=""/>
        <dsp:cNvSpPr/>
      </dsp:nvSpPr>
      <dsp:spPr>
        <a:xfrm>
          <a:off x="0" y="3216870"/>
          <a:ext cx="6648447" cy="17954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C7E9E-EFCE-4A8C-BF14-3FA3A97FB7F9}">
      <dsp:nvSpPr>
        <dsp:cNvPr id="0" name=""/>
        <dsp:cNvSpPr/>
      </dsp:nvSpPr>
      <dsp:spPr>
        <a:xfrm>
          <a:off x="543127" y="3620849"/>
          <a:ext cx="987504" cy="9875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4D482D-8478-434D-BC15-9BE56E1D1578}">
      <dsp:nvSpPr>
        <dsp:cNvPr id="0" name=""/>
        <dsp:cNvSpPr/>
      </dsp:nvSpPr>
      <dsp:spPr>
        <a:xfrm>
          <a:off x="2073759" y="3216870"/>
          <a:ext cx="4574688" cy="179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20" tIns="190020" rIns="190020" bIns="190020" numCol="1" spcCol="1270" anchor="ctr" anchorCtr="0">
          <a:noAutofit/>
        </a:bodyPr>
        <a:lstStyle/>
        <a:p>
          <a:pPr marL="0" lvl="0" indent="0" algn="l" defTabSz="666750">
            <a:lnSpc>
              <a:spcPct val="90000"/>
            </a:lnSpc>
            <a:spcBef>
              <a:spcPct val="0"/>
            </a:spcBef>
            <a:spcAft>
              <a:spcPct val="35000"/>
            </a:spcAft>
            <a:buNone/>
          </a:pPr>
          <a:r>
            <a:rPr lang="en-US" sz="1500" b="1" kern="1200" dirty="0"/>
            <a:t>2. Supply Chain Attacks: </a:t>
          </a:r>
          <a:r>
            <a:rPr lang="en-US" sz="1500" kern="1200" dirty="0"/>
            <a:t>Malicious actors compromise the supply chain, introducing malware into legitimate software updates or hardware components during manufacturing or distribution. This can happen if vendors or suppliers are targeted and their systems are breached.</a:t>
          </a:r>
        </a:p>
      </dsp:txBody>
      <dsp:txXfrm>
        <a:off x="2073759" y="3216870"/>
        <a:ext cx="4574688" cy="17954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8/26/2024</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F28A1F-3E69-47E5-AE93-E7F2155A242D}" type="slidenum">
              <a:rPr lang="en-US" smtClean="0"/>
              <a:t>1</a:t>
            </a:fld>
            <a:endParaRPr lang="en-US" dirty="0"/>
          </a:p>
        </p:txBody>
      </p:sp>
    </p:spTree>
    <p:extLst>
      <p:ext uri="{BB962C8B-B14F-4D97-AF65-F5344CB8AC3E}">
        <p14:creationId xmlns:p14="http://schemas.microsoft.com/office/powerpoint/2010/main" val="3636355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F28A1F-3E69-47E5-AE93-E7F2155A242D}" type="slidenum">
              <a:rPr lang="en-US" smtClean="0"/>
              <a:t>6</a:t>
            </a:fld>
            <a:endParaRPr lang="en-US" dirty="0"/>
          </a:p>
        </p:txBody>
      </p:sp>
    </p:spTree>
    <p:extLst>
      <p:ext uri="{BB962C8B-B14F-4D97-AF65-F5344CB8AC3E}">
        <p14:creationId xmlns:p14="http://schemas.microsoft.com/office/powerpoint/2010/main" val="2557455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wallpaperflare.com/cyber-security-hacker-internet-protection-secure-safe-wallpaper-adkta"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hyperlink" Target="https://nvlpubs.nist.gov/nistpubs/SpecialPublications/NIST.SP.800-161.pdf" TargetMode="External"/><Relationship Id="rId2" Type="http://schemas.openxmlformats.org/officeDocument/2006/relationships/image" Target="../media/image45.jpeg"/><Relationship Id="rId1" Type="http://schemas.openxmlformats.org/officeDocument/2006/relationships/slideLayout" Target="../slideLayouts/slideLayout5.xml"/><Relationship Id="rId4" Type="http://schemas.openxmlformats.org/officeDocument/2006/relationships/hyperlink" Target="https://nvlpubs.nist.gov/nistpubs/SpecialPublications/NIST.SP.800-53r5.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873611" y="1676409"/>
            <a:ext cx="3923999" cy="2436592"/>
          </a:xfrm>
        </p:spPr>
        <p:txBody>
          <a:bodyPr anchor="b">
            <a:normAutofit/>
          </a:bodyPr>
          <a:lstStyle/>
          <a:p>
            <a:r>
              <a:rPr lang="en-US" sz="6100"/>
              <a:t>Cybersecurity</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7873612" y="4611901"/>
            <a:ext cx="3924000" cy="684000"/>
          </a:xfrm>
        </p:spPr>
        <p:txBody>
          <a:bodyPr>
            <a:normAutofit/>
          </a:bodyPr>
          <a:lstStyle/>
          <a:p>
            <a:r>
              <a:rPr lang="en-US"/>
              <a:t>“Making Ourselves </a:t>
            </a:r>
            <a:r>
              <a:rPr lang="en-US" dirty="0"/>
              <a:t>safe while being on cellphone/laptops”</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a:t>
            </a:fld>
            <a:endParaRPr lang="en-US"/>
          </a:p>
        </p:txBody>
      </p:sp>
      <p:pic>
        <p:nvPicPr>
          <p:cNvPr id="29" name="Picture Placeholder 28" descr="A person in a mask pointing at a screen&#10;&#10;Description automatically generated">
            <a:extLst>
              <a:ext uri="{FF2B5EF4-FFF2-40B4-BE49-F238E27FC236}">
                <a16:creationId xmlns:a16="http://schemas.microsoft.com/office/drawing/2014/main" id="{AE2FE2E9-1D1E-404B-A659-DD19B5D66B5B}"/>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3180" r="14243" b="-1"/>
          <a:stretch/>
        </p:blipFill>
        <p:spPr>
          <a:xfrm>
            <a:off x="-1" y="10"/>
            <a:ext cx="7512001" cy="6727845"/>
          </a:xfrm>
          <a:noFill/>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C5B7-87B5-B1D2-F505-72838D07428C}"/>
              </a:ext>
            </a:extLst>
          </p:cNvPr>
          <p:cNvSpPr>
            <a:spLocks noGrp="1"/>
          </p:cNvSpPr>
          <p:nvPr>
            <p:ph type="title"/>
          </p:nvPr>
        </p:nvSpPr>
        <p:spPr>
          <a:xfrm>
            <a:off x="7512000" y="11575"/>
            <a:ext cx="4680000" cy="6721473"/>
          </a:xfrm>
        </p:spPr>
        <p:txBody>
          <a:bodyPr anchor="ctr">
            <a:normAutofit/>
          </a:bodyPr>
          <a:lstStyle/>
          <a:p>
            <a:r>
              <a:rPr lang="en-US" dirty="0"/>
              <a:t>Key Capabilities of EDR solutions</a:t>
            </a:r>
          </a:p>
        </p:txBody>
      </p:sp>
      <p:sp>
        <p:nvSpPr>
          <p:cNvPr id="4" name="Slide Number Placeholder 3">
            <a:extLst>
              <a:ext uri="{FF2B5EF4-FFF2-40B4-BE49-F238E27FC236}">
                <a16:creationId xmlns:a16="http://schemas.microsoft.com/office/drawing/2014/main" id="{00D6AA24-B6F5-E795-A74B-AA3751CE5BB3}"/>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10</a:t>
            </a:fld>
            <a:endParaRPr lang="en-US"/>
          </a:p>
        </p:txBody>
      </p:sp>
      <p:graphicFrame>
        <p:nvGraphicFramePr>
          <p:cNvPr id="6" name="Content Placeholder 2">
            <a:extLst>
              <a:ext uri="{FF2B5EF4-FFF2-40B4-BE49-F238E27FC236}">
                <a16:creationId xmlns:a16="http://schemas.microsoft.com/office/drawing/2014/main" id="{2AA8FCEE-029F-1FD7-B26B-C3468B60F1E5}"/>
              </a:ext>
            </a:extLst>
          </p:cNvPr>
          <p:cNvGraphicFramePr>
            <a:graphicFrameLocks noGrp="1"/>
          </p:cNvGraphicFramePr>
          <p:nvPr>
            <p:ph idx="1"/>
            <p:extLst>
              <p:ext uri="{D42A27DB-BD31-4B8C-83A1-F6EECF244321}">
                <p14:modId xmlns:p14="http://schemas.microsoft.com/office/powerpoint/2010/main" val="2971580151"/>
              </p:ext>
            </p:extLst>
          </p:nvPr>
        </p:nvGraphicFramePr>
        <p:xfrm>
          <a:off x="838200" y="365124"/>
          <a:ext cx="6156323" cy="6151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11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49FA-606F-7E8E-BAFC-3B7795AFF9CA}"/>
              </a:ext>
            </a:extLst>
          </p:cNvPr>
          <p:cNvSpPr>
            <a:spLocks noGrp="1"/>
          </p:cNvSpPr>
          <p:nvPr>
            <p:ph type="title"/>
          </p:nvPr>
        </p:nvSpPr>
        <p:spPr>
          <a:xfrm>
            <a:off x="7873611" y="1676409"/>
            <a:ext cx="3923999" cy="2436592"/>
          </a:xfrm>
        </p:spPr>
        <p:txBody>
          <a:bodyPr anchor="b">
            <a:normAutofit/>
          </a:bodyPr>
          <a:lstStyle/>
          <a:p>
            <a:r>
              <a:rPr lang="en-US" sz="6700"/>
              <a:t>EDR solution technologies</a:t>
            </a:r>
          </a:p>
        </p:txBody>
      </p:sp>
      <p:sp>
        <p:nvSpPr>
          <p:cNvPr id="4" name="Slide Number Placeholder 3">
            <a:extLst>
              <a:ext uri="{FF2B5EF4-FFF2-40B4-BE49-F238E27FC236}">
                <a16:creationId xmlns:a16="http://schemas.microsoft.com/office/drawing/2014/main" id="{3D6C6BD1-5D87-B51E-987C-CCA86524BE6E}"/>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11</a:t>
            </a:fld>
            <a:endParaRPr lang="en-US"/>
          </a:p>
        </p:txBody>
      </p:sp>
      <p:pic>
        <p:nvPicPr>
          <p:cNvPr id="6" name="Picture 5" descr="Light bulb on yellow background with sketched light beams and cord">
            <a:extLst>
              <a:ext uri="{FF2B5EF4-FFF2-40B4-BE49-F238E27FC236}">
                <a16:creationId xmlns:a16="http://schemas.microsoft.com/office/drawing/2014/main" id="{27D32752-814F-8BB0-C9E1-8B103CB37B7A}"/>
              </a:ext>
            </a:extLst>
          </p:cNvPr>
          <p:cNvPicPr>
            <a:picLocks noChangeAspect="1"/>
          </p:cNvPicPr>
          <p:nvPr/>
        </p:nvPicPr>
        <p:blipFill rotWithShape="1">
          <a:blip r:embed="rId2"/>
          <a:srcRect l="31332"/>
          <a:stretch/>
        </p:blipFill>
        <p:spPr>
          <a:xfrm>
            <a:off x="-1" y="10"/>
            <a:ext cx="7512001" cy="6727845"/>
          </a:xfrm>
          <a:prstGeom prst="rect">
            <a:avLst/>
          </a:prstGeom>
          <a:noFill/>
        </p:spPr>
      </p:pic>
    </p:spTree>
    <p:extLst>
      <p:ext uri="{BB962C8B-B14F-4D97-AF65-F5344CB8AC3E}">
        <p14:creationId xmlns:p14="http://schemas.microsoft.com/office/powerpoint/2010/main" val="225148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BBD5E33-8D4F-2742-9974-F06975B3F6FE}"/>
              </a:ext>
            </a:extLst>
          </p:cNvPr>
          <p:cNvSpPr>
            <a:spLocks noGrp="1"/>
          </p:cNvSpPr>
          <p:nvPr>
            <p:ph type="title"/>
          </p:nvPr>
        </p:nvSpPr>
        <p:spPr>
          <a:xfrm>
            <a:off x="838200" y="611077"/>
            <a:ext cx="6273800" cy="833663"/>
          </a:xfrm>
        </p:spPr>
        <p:txBody>
          <a:bodyPr anchor="ctr">
            <a:normAutofit/>
          </a:bodyPr>
          <a:lstStyle/>
          <a:p>
            <a:r>
              <a:rPr lang="en-US" dirty="0"/>
              <a:t>…</a:t>
            </a:r>
          </a:p>
        </p:txBody>
      </p:sp>
      <p:sp>
        <p:nvSpPr>
          <p:cNvPr id="4" name="Slide Number Placeholder 3">
            <a:extLst>
              <a:ext uri="{FF2B5EF4-FFF2-40B4-BE49-F238E27FC236}">
                <a16:creationId xmlns:a16="http://schemas.microsoft.com/office/drawing/2014/main" id="{6A5D0C6D-4066-4125-0C60-2A16AD6DE8D0}"/>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12</a:t>
            </a:fld>
            <a:endParaRPr lang="en-US"/>
          </a:p>
        </p:txBody>
      </p:sp>
      <p:graphicFrame>
        <p:nvGraphicFramePr>
          <p:cNvPr id="6" name="Content Placeholder 2">
            <a:extLst>
              <a:ext uri="{FF2B5EF4-FFF2-40B4-BE49-F238E27FC236}">
                <a16:creationId xmlns:a16="http://schemas.microsoft.com/office/drawing/2014/main" id="{A04F9125-5BCE-8E7A-7E9F-6C47A7E0E942}"/>
              </a:ext>
            </a:extLst>
          </p:cNvPr>
          <p:cNvGraphicFramePr>
            <a:graphicFrameLocks noGrp="1"/>
          </p:cNvGraphicFramePr>
          <p:nvPr>
            <p:ph idx="1"/>
            <p:extLst>
              <p:ext uri="{D42A27DB-BD31-4B8C-83A1-F6EECF244321}">
                <p14:modId xmlns:p14="http://schemas.microsoft.com/office/powerpoint/2010/main" val="20224451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50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D1FA-F297-EA04-CFC6-5743FABE247F}"/>
              </a:ext>
            </a:extLst>
          </p:cNvPr>
          <p:cNvSpPr>
            <a:spLocks noGrp="1"/>
          </p:cNvSpPr>
          <p:nvPr>
            <p:ph type="title"/>
          </p:nvPr>
        </p:nvSpPr>
        <p:spPr>
          <a:xfrm>
            <a:off x="0" y="1"/>
            <a:ext cx="4305300" cy="6721472"/>
          </a:xfrm>
        </p:spPr>
        <p:txBody>
          <a:bodyPr anchor="ctr">
            <a:normAutofit/>
          </a:bodyPr>
          <a:lstStyle/>
          <a:p>
            <a:r>
              <a:rPr lang="en-US" sz="4000"/>
              <a:t>CISA’s recommendations for EDR deployment</a:t>
            </a:r>
          </a:p>
        </p:txBody>
      </p:sp>
      <p:sp>
        <p:nvSpPr>
          <p:cNvPr id="4" name="Slide Number Placeholder 3">
            <a:extLst>
              <a:ext uri="{FF2B5EF4-FFF2-40B4-BE49-F238E27FC236}">
                <a16:creationId xmlns:a16="http://schemas.microsoft.com/office/drawing/2014/main" id="{1CEAD088-56E6-30C5-E39B-95A556323D6D}"/>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13</a:t>
            </a:fld>
            <a:endParaRPr lang="en-US"/>
          </a:p>
        </p:txBody>
      </p:sp>
      <p:graphicFrame>
        <p:nvGraphicFramePr>
          <p:cNvPr id="8" name="Content Placeholder 2">
            <a:extLst>
              <a:ext uri="{FF2B5EF4-FFF2-40B4-BE49-F238E27FC236}">
                <a16:creationId xmlns:a16="http://schemas.microsoft.com/office/drawing/2014/main" id="{E326EDD4-7946-149C-7FAA-F86C05FC336D}"/>
              </a:ext>
            </a:extLst>
          </p:cNvPr>
          <p:cNvGraphicFramePr>
            <a:graphicFrameLocks noGrp="1"/>
          </p:cNvGraphicFramePr>
          <p:nvPr>
            <p:ph idx="1"/>
            <p:extLst>
              <p:ext uri="{D42A27DB-BD31-4B8C-83A1-F6EECF244321}">
                <p14:modId xmlns:p14="http://schemas.microsoft.com/office/powerpoint/2010/main" val="500334994"/>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14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Outline </a:t>
            </a:r>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1510451772"/>
              </p:ext>
            </p:extLst>
          </p:nvPr>
        </p:nvGraphicFramePr>
        <p:xfrm>
          <a:off x="-52715" y="368298"/>
          <a:ext cx="802105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Tree>
    <p:extLst>
      <p:ext uri="{BB962C8B-B14F-4D97-AF65-F5344CB8AC3E}">
        <p14:creationId xmlns:p14="http://schemas.microsoft.com/office/powerpoint/2010/main" val="275682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C61A-A33A-A7C9-40FB-E12FDF052F36}"/>
              </a:ext>
            </a:extLst>
          </p:cNvPr>
          <p:cNvSpPr>
            <a:spLocks noGrp="1"/>
          </p:cNvSpPr>
          <p:nvPr>
            <p:ph type="title"/>
          </p:nvPr>
        </p:nvSpPr>
        <p:spPr/>
        <p:txBody>
          <a:bodyPr/>
          <a:lstStyle/>
          <a:p>
            <a:r>
              <a:rPr lang="en-US" dirty="0"/>
              <a:t>Deployment mode infection</a:t>
            </a:r>
          </a:p>
        </p:txBody>
      </p:sp>
      <p:sp>
        <p:nvSpPr>
          <p:cNvPr id="3" name="Slide Number Placeholder 2">
            <a:extLst>
              <a:ext uri="{FF2B5EF4-FFF2-40B4-BE49-F238E27FC236}">
                <a16:creationId xmlns:a16="http://schemas.microsoft.com/office/drawing/2014/main" id="{4909269A-F2C3-4BB2-DC95-62ED66972298}"/>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pic>
        <p:nvPicPr>
          <p:cNvPr id="1026" name="Picture 2" descr="9 Common Types Of Malware (And How To ...">
            <a:extLst>
              <a:ext uri="{FF2B5EF4-FFF2-40B4-BE49-F238E27FC236}">
                <a16:creationId xmlns:a16="http://schemas.microsoft.com/office/drawing/2014/main" id="{90FC38C6-BCED-367A-AFC1-E68655C95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006" y="2372810"/>
            <a:ext cx="2991220" cy="17279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loud Security: Key Concepts, Threats ...">
            <a:extLst>
              <a:ext uri="{FF2B5EF4-FFF2-40B4-BE49-F238E27FC236}">
                <a16:creationId xmlns:a16="http://schemas.microsoft.com/office/drawing/2014/main" id="{882EB073-0B96-89CB-C7DD-5EB5D4BF0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591" y="3516715"/>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40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005D-26F9-BCD2-4E75-2ED6693500D2}"/>
              </a:ext>
            </a:extLst>
          </p:cNvPr>
          <p:cNvSpPr>
            <a:spLocks noGrp="1"/>
          </p:cNvSpPr>
          <p:nvPr>
            <p:ph type="title"/>
          </p:nvPr>
        </p:nvSpPr>
        <p:spPr>
          <a:xfrm>
            <a:off x="0" y="1"/>
            <a:ext cx="4305300" cy="6721472"/>
          </a:xfrm>
        </p:spPr>
        <p:txBody>
          <a:bodyPr anchor="ctr">
            <a:normAutofit/>
          </a:bodyPr>
          <a:lstStyle/>
          <a:p>
            <a:r>
              <a:rPr lang="en-US" dirty="0"/>
              <a:t>How it happens?</a:t>
            </a:r>
          </a:p>
        </p:txBody>
      </p:sp>
      <p:sp>
        <p:nvSpPr>
          <p:cNvPr id="4" name="Slide Number Placeholder 3">
            <a:extLst>
              <a:ext uri="{FF2B5EF4-FFF2-40B4-BE49-F238E27FC236}">
                <a16:creationId xmlns:a16="http://schemas.microsoft.com/office/drawing/2014/main" id="{8E00100C-9178-F448-89F7-4D1DAEC5BB25}"/>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16</a:t>
            </a:fld>
            <a:endParaRPr lang="en-US"/>
          </a:p>
        </p:txBody>
      </p:sp>
      <p:graphicFrame>
        <p:nvGraphicFramePr>
          <p:cNvPr id="7" name="Content Placeholder 2">
            <a:extLst>
              <a:ext uri="{FF2B5EF4-FFF2-40B4-BE49-F238E27FC236}">
                <a16:creationId xmlns:a16="http://schemas.microsoft.com/office/drawing/2014/main" id="{6AA7619A-1004-D71A-09B6-C143349F4303}"/>
              </a:ext>
            </a:extLst>
          </p:cNvPr>
          <p:cNvGraphicFramePr>
            <a:graphicFrameLocks noGrp="1"/>
          </p:cNvGraphicFramePr>
          <p:nvPr>
            <p:ph idx="1"/>
            <p:extLst>
              <p:ext uri="{D42A27DB-BD31-4B8C-83A1-F6EECF244321}">
                <p14:modId xmlns:p14="http://schemas.microsoft.com/office/powerpoint/2010/main" val="320198619"/>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03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A35C6-FA0D-E5E8-35D4-84DB84E66004}"/>
              </a:ext>
            </a:extLst>
          </p:cNvPr>
          <p:cNvSpPr>
            <a:spLocks noGrp="1"/>
          </p:cNvSpPr>
          <p:nvPr>
            <p:ph type="title"/>
          </p:nvPr>
        </p:nvSpPr>
        <p:spPr>
          <a:xfrm>
            <a:off x="0" y="1"/>
            <a:ext cx="4305300" cy="6721472"/>
          </a:xfrm>
        </p:spPr>
        <p:txBody>
          <a:bodyPr/>
          <a:lstStyle/>
          <a:p>
            <a:r>
              <a:rPr lang="en-US" dirty="0"/>
              <a:t>…</a:t>
            </a:r>
          </a:p>
        </p:txBody>
      </p:sp>
      <p:sp>
        <p:nvSpPr>
          <p:cNvPr id="4" name="Slide Number Placeholder 3">
            <a:extLst>
              <a:ext uri="{FF2B5EF4-FFF2-40B4-BE49-F238E27FC236}">
                <a16:creationId xmlns:a16="http://schemas.microsoft.com/office/drawing/2014/main" id="{60A33EE1-B046-3DBC-5EF4-31ACFF93C3FD}"/>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17</a:t>
            </a:fld>
            <a:endParaRPr lang="en-US"/>
          </a:p>
        </p:txBody>
      </p:sp>
      <p:graphicFrame>
        <p:nvGraphicFramePr>
          <p:cNvPr id="6" name="Content Placeholder 2">
            <a:extLst>
              <a:ext uri="{FF2B5EF4-FFF2-40B4-BE49-F238E27FC236}">
                <a16:creationId xmlns:a16="http://schemas.microsoft.com/office/drawing/2014/main" id="{2E8F996F-55AA-6D97-2229-A09605304E83}"/>
              </a:ext>
            </a:extLst>
          </p:cNvPr>
          <p:cNvGraphicFramePr>
            <a:graphicFrameLocks noGrp="1"/>
          </p:cNvGraphicFramePr>
          <p:nvPr>
            <p:ph idx="1"/>
            <p:extLst>
              <p:ext uri="{D42A27DB-BD31-4B8C-83A1-F6EECF244321}">
                <p14:modId xmlns:p14="http://schemas.microsoft.com/office/powerpoint/2010/main" val="1246355471"/>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97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95AF-C473-781F-3B56-9F9FB06C9894}"/>
              </a:ext>
            </a:extLst>
          </p:cNvPr>
          <p:cNvSpPr>
            <a:spLocks noGrp="1"/>
          </p:cNvSpPr>
          <p:nvPr>
            <p:ph type="title"/>
          </p:nvPr>
        </p:nvSpPr>
        <p:spPr>
          <a:xfrm>
            <a:off x="0" y="1"/>
            <a:ext cx="4305300" cy="6721472"/>
          </a:xfrm>
        </p:spPr>
        <p:txBody>
          <a:bodyPr anchor="ctr">
            <a:normAutofit/>
          </a:bodyPr>
          <a:lstStyle/>
          <a:p>
            <a:r>
              <a:rPr lang="en-US" dirty="0"/>
              <a:t>How to recognize?</a:t>
            </a:r>
          </a:p>
        </p:txBody>
      </p:sp>
      <p:sp>
        <p:nvSpPr>
          <p:cNvPr id="4" name="Slide Number Placeholder 3">
            <a:extLst>
              <a:ext uri="{FF2B5EF4-FFF2-40B4-BE49-F238E27FC236}">
                <a16:creationId xmlns:a16="http://schemas.microsoft.com/office/drawing/2014/main" id="{88FC6D7D-76F0-7117-61B8-F7DA2710E21F}"/>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18</a:t>
            </a:fld>
            <a:endParaRPr lang="en-US"/>
          </a:p>
        </p:txBody>
      </p:sp>
      <p:graphicFrame>
        <p:nvGraphicFramePr>
          <p:cNvPr id="6" name="Content Placeholder 2">
            <a:extLst>
              <a:ext uri="{FF2B5EF4-FFF2-40B4-BE49-F238E27FC236}">
                <a16:creationId xmlns:a16="http://schemas.microsoft.com/office/drawing/2014/main" id="{88CAF464-CE4D-7C42-FC0C-3F27373ECAC7}"/>
              </a:ext>
            </a:extLst>
          </p:cNvPr>
          <p:cNvGraphicFramePr>
            <a:graphicFrameLocks noGrp="1"/>
          </p:cNvGraphicFramePr>
          <p:nvPr>
            <p:ph idx="1"/>
            <p:extLst>
              <p:ext uri="{D42A27DB-BD31-4B8C-83A1-F6EECF244321}">
                <p14:modId xmlns:p14="http://schemas.microsoft.com/office/powerpoint/2010/main" val="3337283967"/>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8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B6DD-D06F-66F2-1D3A-7DA86C943926}"/>
              </a:ext>
            </a:extLst>
          </p:cNvPr>
          <p:cNvSpPr>
            <a:spLocks noGrp="1"/>
          </p:cNvSpPr>
          <p:nvPr>
            <p:ph type="title"/>
          </p:nvPr>
        </p:nvSpPr>
        <p:spPr>
          <a:xfrm>
            <a:off x="0" y="1"/>
            <a:ext cx="4305300" cy="6721472"/>
          </a:xfrm>
        </p:spPr>
        <p:txBody>
          <a:bodyPr anchor="ctr">
            <a:normAutofit/>
          </a:bodyPr>
          <a:lstStyle/>
          <a:p>
            <a:r>
              <a:rPr lang="en-US" dirty="0"/>
              <a:t>What to do next?</a:t>
            </a:r>
          </a:p>
        </p:txBody>
      </p:sp>
      <p:sp>
        <p:nvSpPr>
          <p:cNvPr id="4" name="Slide Number Placeholder 3">
            <a:extLst>
              <a:ext uri="{FF2B5EF4-FFF2-40B4-BE49-F238E27FC236}">
                <a16:creationId xmlns:a16="http://schemas.microsoft.com/office/drawing/2014/main" id="{3A42277E-5C9B-A94E-B6DD-8287E6EBD7A8}"/>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19</a:t>
            </a:fld>
            <a:endParaRPr lang="en-US"/>
          </a:p>
        </p:txBody>
      </p:sp>
      <p:graphicFrame>
        <p:nvGraphicFramePr>
          <p:cNvPr id="8" name="Rectangle 2">
            <a:extLst>
              <a:ext uri="{FF2B5EF4-FFF2-40B4-BE49-F238E27FC236}">
                <a16:creationId xmlns:a16="http://schemas.microsoft.com/office/drawing/2014/main" id="{20C64FED-D8E9-0EA1-982D-4369B646E7DA}"/>
              </a:ext>
            </a:extLst>
          </p:cNvPr>
          <p:cNvGraphicFramePr>
            <a:graphicFrameLocks noGrp="1"/>
          </p:cNvGraphicFramePr>
          <p:nvPr>
            <p:ph idx="1"/>
            <p:extLst>
              <p:ext uri="{D42A27DB-BD31-4B8C-83A1-F6EECF244321}">
                <p14:modId xmlns:p14="http://schemas.microsoft.com/office/powerpoint/2010/main" val="1944817371"/>
              </p:ext>
            </p:extLst>
          </p:nvPr>
        </p:nvGraphicFramePr>
        <p:xfrm>
          <a:off x="4705350" y="365124"/>
          <a:ext cx="664844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82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3A7A-4803-B244-9D22-39076DB61ABC}"/>
              </a:ext>
            </a:extLst>
          </p:cNvPr>
          <p:cNvSpPr>
            <a:spLocks noGrp="1"/>
          </p:cNvSpPr>
          <p:nvPr>
            <p:ph type="title"/>
          </p:nvPr>
        </p:nvSpPr>
        <p:spPr/>
        <p:txBody>
          <a:bodyPr/>
          <a:lstStyle/>
          <a:p>
            <a:r>
              <a:rPr lang="en-US" dirty="0"/>
              <a:t>What it is?</a:t>
            </a:r>
          </a:p>
        </p:txBody>
      </p:sp>
      <p:sp>
        <p:nvSpPr>
          <p:cNvPr id="3" name="Text Placeholder 2">
            <a:extLst>
              <a:ext uri="{FF2B5EF4-FFF2-40B4-BE49-F238E27FC236}">
                <a16:creationId xmlns:a16="http://schemas.microsoft.com/office/drawing/2014/main" id="{6ED416B5-8AFB-A647-75A0-306D0EDE5951}"/>
              </a:ext>
            </a:extLst>
          </p:cNvPr>
          <p:cNvSpPr>
            <a:spLocks noGrp="1"/>
          </p:cNvSpPr>
          <p:nvPr>
            <p:ph type="body" idx="1"/>
          </p:nvPr>
        </p:nvSpPr>
        <p:spPr/>
        <p:txBody>
          <a:bodyPr>
            <a:normAutofit/>
          </a:bodyPr>
          <a:lstStyle/>
          <a:p>
            <a:r>
              <a:rPr lang="en-US" i="1" dirty="0">
                <a:solidFill>
                  <a:srgbClr val="92D050"/>
                </a:solidFill>
              </a:rPr>
              <a:t>Cybersecurity is much more than an IT topic; it's a critical part of protecting one's privacy, finances, and personal information in the digital age.</a:t>
            </a:r>
          </a:p>
        </p:txBody>
      </p:sp>
      <p:sp>
        <p:nvSpPr>
          <p:cNvPr id="4" name="Slide Number Placeholder 3">
            <a:extLst>
              <a:ext uri="{FF2B5EF4-FFF2-40B4-BE49-F238E27FC236}">
                <a16:creationId xmlns:a16="http://schemas.microsoft.com/office/drawing/2014/main" id="{8EF1E9A6-DBA1-C8F8-6BB3-10A05F2D31EE}"/>
              </a:ext>
            </a:extLst>
          </p:cNvPr>
          <p:cNvSpPr>
            <a:spLocks noGrp="1"/>
          </p:cNvSpPr>
          <p:nvPr>
            <p:ph type="sldNum" sz="quarter" idx="10"/>
          </p:nvPr>
        </p:nvSpPr>
        <p:spPr/>
        <p:txBody>
          <a:bodyPr/>
          <a:lstStyle/>
          <a:p>
            <a:r>
              <a:rPr lang="en-US"/>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564813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2C096C-FE99-978B-B861-876CC4726F4F}"/>
              </a:ext>
            </a:extLst>
          </p:cNvPr>
          <p:cNvSpPr>
            <a:spLocks noGrp="1"/>
          </p:cNvSpPr>
          <p:nvPr>
            <p:ph type="title"/>
          </p:nvPr>
        </p:nvSpPr>
        <p:spPr>
          <a:xfrm>
            <a:off x="838200" y="641855"/>
            <a:ext cx="6273800" cy="772107"/>
          </a:xfrm>
        </p:spPr>
        <p:txBody>
          <a:bodyPr/>
          <a:lstStyle/>
          <a:p>
            <a:r>
              <a:rPr lang="en-US" dirty="0"/>
              <a:t>…</a:t>
            </a:r>
          </a:p>
        </p:txBody>
      </p:sp>
      <p:sp>
        <p:nvSpPr>
          <p:cNvPr id="4" name="Slide Number Placeholder 3">
            <a:extLst>
              <a:ext uri="{FF2B5EF4-FFF2-40B4-BE49-F238E27FC236}">
                <a16:creationId xmlns:a16="http://schemas.microsoft.com/office/drawing/2014/main" id="{07C3C969-FC69-12A7-6C4F-E6806C584068}"/>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20</a:t>
            </a:fld>
            <a:endParaRPr lang="en-US"/>
          </a:p>
        </p:txBody>
      </p:sp>
      <p:graphicFrame>
        <p:nvGraphicFramePr>
          <p:cNvPr id="6" name="Content Placeholder 2">
            <a:extLst>
              <a:ext uri="{FF2B5EF4-FFF2-40B4-BE49-F238E27FC236}">
                <a16:creationId xmlns:a16="http://schemas.microsoft.com/office/drawing/2014/main" id="{8B547ACC-B8C1-BA89-7470-706ED3C3005C}"/>
              </a:ext>
            </a:extLst>
          </p:cNvPr>
          <p:cNvGraphicFramePr>
            <a:graphicFrameLocks noGrp="1"/>
          </p:cNvGraphicFramePr>
          <p:nvPr>
            <p:ph idx="1"/>
            <p:extLst>
              <p:ext uri="{D42A27DB-BD31-4B8C-83A1-F6EECF244321}">
                <p14:modId xmlns:p14="http://schemas.microsoft.com/office/powerpoint/2010/main" val="19899795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76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B20CF-B541-3EE8-B236-E5464B06A9D1}"/>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21</a:t>
            </a:fld>
            <a:endParaRPr lang="en-US"/>
          </a:p>
        </p:txBody>
      </p:sp>
      <p:sp>
        <p:nvSpPr>
          <p:cNvPr id="2" name="Title 1">
            <a:extLst>
              <a:ext uri="{FF2B5EF4-FFF2-40B4-BE49-F238E27FC236}">
                <a16:creationId xmlns:a16="http://schemas.microsoft.com/office/drawing/2014/main" id="{A9FDE664-3A6F-EE12-F16A-649EF1D8FBFA}"/>
              </a:ext>
            </a:extLst>
          </p:cNvPr>
          <p:cNvSpPr>
            <a:spLocks noGrp="1"/>
          </p:cNvSpPr>
          <p:nvPr>
            <p:ph type="title"/>
          </p:nvPr>
        </p:nvSpPr>
        <p:spPr>
          <a:xfrm>
            <a:off x="838200" y="611076"/>
            <a:ext cx="3440502" cy="2064769"/>
          </a:xfrm>
        </p:spPr>
        <p:txBody>
          <a:bodyPr wrap="square" anchor="t">
            <a:normAutofit/>
          </a:bodyPr>
          <a:lstStyle/>
          <a:p>
            <a:r>
              <a:rPr lang="en-US" dirty="0"/>
              <a:t>Preventive measures</a:t>
            </a:r>
          </a:p>
        </p:txBody>
      </p:sp>
      <p:graphicFrame>
        <p:nvGraphicFramePr>
          <p:cNvPr id="6" name="Content Placeholder 2">
            <a:extLst>
              <a:ext uri="{FF2B5EF4-FFF2-40B4-BE49-F238E27FC236}">
                <a16:creationId xmlns:a16="http://schemas.microsoft.com/office/drawing/2014/main" id="{F00D6366-5950-6CD4-D724-79255FAE24CE}"/>
              </a:ext>
            </a:extLst>
          </p:cNvPr>
          <p:cNvGraphicFramePr>
            <a:graphicFrameLocks noGrp="1"/>
          </p:cNvGraphicFramePr>
          <p:nvPr>
            <p:ph idx="1"/>
            <p:extLst>
              <p:ext uri="{D42A27DB-BD31-4B8C-83A1-F6EECF244321}">
                <p14:modId xmlns:p14="http://schemas.microsoft.com/office/powerpoint/2010/main" val="636637847"/>
              </p:ext>
            </p:extLst>
          </p:nvPr>
        </p:nvGraphicFramePr>
        <p:xfrm>
          <a:off x="4705350" y="611076"/>
          <a:ext cx="6648448" cy="5738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3079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A6C7-118F-BA19-02D5-7B766BC01802}"/>
              </a:ext>
            </a:extLst>
          </p:cNvPr>
          <p:cNvSpPr>
            <a:spLocks noGrp="1"/>
          </p:cNvSpPr>
          <p:nvPr>
            <p:ph type="title"/>
          </p:nvPr>
        </p:nvSpPr>
        <p:spPr>
          <a:xfrm>
            <a:off x="838200" y="611077"/>
            <a:ext cx="6273800" cy="833663"/>
          </a:xfrm>
        </p:spPr>
        <p:txBody>
          <a:bodyPr anchor="ctr">
            <a:normAutofit/>
          </a:bodyPr>
          <a:lstStyle/>
          <a:p>
            <a:r>
              <a:rPr lang="en-US" dirty="0"/>
              <a:t>…</a:t>
            </a:r>
          </a:p>
        </p:txBody>
      </p:sp>
      <p:sp>
        <p:nvSpPr>
          <p:cNvPr id="4" name="Slide Number Placeholder 3">
            <a:extLst>
              <a:ext uri="{FF2B5EF4-FFF2-40B4-BE49-F238E27FC236}">
                <a16:creationId xmlns:a16="http://schemas.microsoft.com/office/drawing/2014/main" id="{C157143F-EE99-FF15-7E76-2EE41D7E4BD8}"/>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22</a:t>
            </a:fld>
            <a:endParaRPr lang="en-US"/>
          </a:p>
        </p:txBody>
      </p:sp>
      <p:graphicFrame>
        <p:nvGraphicFramePr>
          <p:cNvPr id="6" name="Content Placeholder 2">
            <a:extLst>
              <a:ext uri="{FF2B5EF4-FFF2-40B4-BE49-F238E27FC236}">
                <a16:creationId xmlns:a16="http://schemas.microsoft.com/office/drawing/2014/main" id="{7CDFD666-02B3-C306-4472-89FB4F5A08F6}"/>
              </a:ext>
            </a:extLst>
          </p:cNvPr>
          <p:cNvGraphicFramePr>
            <a:graphicFrameLocks noGrp="1"/>
          </p:cNvGraphicFramePr>
          <p:nvPr>
            <p:ph idx="1"/>
            <p:extLst>
              <p:ext uri="{D42A27DB-BD31-4B8C-83A1-F6EECF244321}">
                <p14:modId xmlns:p14="http://schemas.microsoft.com/office/powerpoint/2010/main" val="2665329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922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dlock on computer motherboard">
            <a:extLst>
              <a:ext uri="{FF2B5EF4-FFF2-40B4-BE49-F238E27FC236}">
                <a16:creationId xmlns:a16="http://schemas.microsoft.com/office/drawing/2014/main" id="{55C3C1FF-C85A-57B4-46D7-FA50BE3C96BE}"/>
              </a:ext>
            </a:extLst>
          </p:cNvPr>
          <p:cNvPicPr>
            <a:picLocks noChangeAspect="1"/>
          </p:cNvPicPr>
          <p:nvPr/>
        </p:nvPicPr>
        <p:blipFill rotWithShape="1">
          <a:blip r:embed="rId2"/>
          <a:srcRect l="7013" r="30368"/>
          <a:stretch/>
        </p:blipFill>
        <p:spPr>
          <a:xfrm>
            <a:off x="20" y="10"/>
            <a:ext cx="6305530" cy="6721465"/>
          </a:xfrm>
          <a:prstGeom prst="rect">
            <a:avLst/>
          </a:prstGeom>
          <a:noFill/>
        </p:spPr>
      </p:pic>
      <p:sp>
        <p:nvSpPr>
          <p:cNvPr id="2" name="Title 1">
            <a:extLst>
              <a:ext uri="{FF2B5EF4-FFF2-40B4-BE49-F238E27FC236}">
                <a16:creationId xmlns:a16="http://schemas.microsoft.com/office/drawing/2014/main" id="{764A5F9E-6A09-BBD0-FBAC-ADB3ECC631E8}"/>
              </a:ext>
            </a:extLst>
          </p:cNvPr>
          <p:cNvSpPr>
            <a:spLocks noGrp="1"/>
          </p:cNvSpPr>
          <p:nvPr>
            <p:ph type="title"/>
          </p:nvPr>
        </p:nvSpPr>
        <p:spPr>
          <a:xfrm>
            <a:off x="6657974" y="611077"/>
            <a:ext cx="4695825" cy="833663"/>
          </a:xfrm>
        </p:spPr>
        <p:txBody>
          <a:bodyPr wrap="square" anchor="ctr">
            <a:normAutofit/>
          </a:bodyPr>
          <a:lstStyle/>
          <a:p>
            <a:pPr>
              <a:lnSpc>
                <a:spcPct val="90000"/>
              </a:lnSpc>
            </a:pPr>
            <a:r>
              <a:rPr lang="en-US" sz="3400"/>
              <a:t>Resources and guidelines</a:t>
            </a:r>
          </a:p>
        </p:txBody>
      </p:sp>
      <p:sp>
        <p:nvSpPr>
          <p:cNvPr id="3" name="Content Placeholder 2">
            <a:extLst>
              <a:ext uri="{FF2B5EF4-FFF2-40B4-BE49-F238E27FC236}">
                <a16:creationId xmlns:a16="http://schemas.microsoft.com/office/drawing/2014/main" id="{ADF07EA1-0EB8-611C-DDD5-003747883453}"/>
              </a:ext>
            </a:extLst>
          </p:cNvPr>
          <p:cNvSpPr>
            <a:spLocks noGrp="1"/>
          </p:cNvSpPr>
          <p:nvPr>
            <p:ph idx="1"/>
          </p:nvPr>
        </p:nvSpPr>
        <p:spPr>
          <a:xfrm>
            <a:off x="6657974" y="1825625"/>
            <a:ext cx="4695826" cy="4351338"/>
          </a:xfrm>
        </p:spPr>
        <p:txBody>
          <a:bodyPr>
            <a:normAutofit/>
          </a:bodyPr>
          <a:lstStyle/>
          <a:p>
            <a:pPr>
              <a:buFont typeface="+mj-lt"/>
              <a:buAutoNum type="arabicPeriod"/>
            </a:pPr>
            <a:r>
              <a:rPr lang="en-US" sz="1400" b="1" dirty="0"/>
              <a:t>NIST Guidelines</a:t>
            </a:r>
            <a:endParaRPr lang="en-US" sz="1400" dirty="0"/>
          </a:p>
          <a:p>
            <a:pPr marL="742950" lvl="1" indent="-285750">
              <a:buFont typeface="+mj-lt"/>
              <a:buAutoNum type="arabicPeriod"/>
            </a:pPr>
            <a:r>
              <a:rPr lang="en-US" sz="1400" dirty="0"/>
              <a:t>NIST provides guidelines and best practices for supply chain risk management and securing the deployment process. Relevant publications include:</a:t>
            </a:r>
          </a:p>
          <a:p>
            <a:pPr marL="1143000" lvl="2" indent="-228600">
              <a:buFont typeface="+mj-lt"/>
              <a:buAutoNum type="arabicPeriod"/>
            </a:pPr>
            <a:r>
              <a:rPr lang="en-US" sz="1400" dirty="0">
                <a:hlinkClick r:id="rId3"/>
              </a:rPr>
              <a:t>NIST SP 800-161: Supply Chain Risk Management Practices for Federal Information Systems and Organizations</a:t>
            </a:r>
            <a:endParaRPr lang="en-US" sz="1400" dirty="0"/>
          </a:p>
          <a:p>
            <a:pPr marL="1143000" lvl="2" indent="-228600">
              <a:buFont typeface="+mj-lt"/>
              <a:buAutoNum type="arabicPeriod"/>
            </a:pPr>
            <a:r>
              <a:rPr lang="en-US" sz="1400" dirty="0">
                <a:hlinkClick r:id="rId4"/>
              </a:rPr>
              <a:t>NIST SP 800-53: Security and Privacy Controls for Federal Information Systems and Organizations</a:t>
            </a:r>
            <a:endParaRPr lang="en-US" sz="1400" dirty="0"/>
          </a:p>
          <a:p>
            <a:pPr>
              <a:buFont typeface="+mj-lt"/>
              <a:buAutoNum type="arabicPeriod"/>
            </a:pPr>
            <a:r>
              <a:rPr lang="en-US" sz="1400" b="1" dirty="0"/>
              <a:t>CISA Resources</a:t>
            </a:r>
            <a:endParaRPr lang="en-US" sz="1400" dirty="0"/>
          </a:p>
          <a:p>
            <a:pPr marL="742950" lvl="1" indent="-285750">
              <a:buFont typeface="+mj-lt"/>
              <a:buAutoNum type="arabicPeriod"/>
            </a:pPr>
            <a:r>
              <a:rPr lang="en-US" sz="1400" dirty="0"/>
              <a:t>CISA offers resources and recommendations for securing the supply chain and deployment processes. Key resources include:</a:t>
            </a:r>
          </a:p>
          <a:p>
            <a:pPr marL="1143000" lvl="2" indent="-228600">
              <a:buFont typeface="+mj-lt"/>
              <a:buAutoNum type="arabicPeriod"/>
            </a:pPr>
            <a:r>
              <a:rPr lang="en-US" sz="1400" dirty="0"/>
              <a:t>CISA’s Supply Chain Compromise Guidance</a:t>
            </a:r>
          </a:p>
          <a:p>
            <a:pPr marL="1143000" lvl="2" indent="-228600">
              <a:buFont typeface="+mj-lt"/>
              <a:buAutoNum type="arabicPeriod"/>
            </a:pPr>
            <a:r>
              <a:rPr lang="en-US" sz="1400" dirty="0"/>
              <a:t>CISA’s Best Practices for Software Supply Chain Security</a:t>
            </a:r>
          </a:p>
        </p:txBody>
      </p:sp>
      <p:sp>
        <p:nvSpPr>
          <p:cNvPr id="4" name="Slide Number Placeholder 3">
            <a:extLst>
              <a:ext uri="{FF2B5EF4-FFF2-40B4-BE49-F238E27FC236}">
                <a16:creationId xmlns:a16="http://schemas.microsoft.com/office/drawing/2014/main" id="{D9E0B27A-33CE-5C90-AF51-07F3B587B48F}"/>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23</a:t>
            </a:fld>
            <a:endParaRPr lang="en-US"/>
          </a:p>
        </p:txBody>
      </p:sp>
    </p:spTree>
    <p:extLst>
      <p:ext uri="{BB962C8B-B14F-4D97-AF65-F5344CB8AC3E}">
        <p14:creationId xmlns:p14="http://schemas.microsoft.com/office/powerpoint/2010/main" val="951702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0109-6673-175D-C0A0-18CA0726A6E5}"/>
              </a:ext>
            </a:extLst>
          </p:cNvPr>
          <p:cNvSpPr>
            <a:spLocks noGrp="1"/>
          </p:cNvSpPr>
          <p:nvPr>
            <p:ph type="title"/>
          </p:nvPr>
        </p:nvSpPr>
        <p:spPr>
          <a:xfrm>
            <a:off x="831850" y="1709738"/>
            <a:ext cx="10515600" cy="2852737"/>
          </a:xfrm>
        </p:spPr>
        <p:txBody>
          <a:bodyPr anchor="b">
            <a:normAutofit/>
          </a:bodyPr>
          <a:lstStyle/>
          <a:p>
            <a:r>
              <a:rPr lang="en-US" dirty="0"/>
              <a:t>THE END</a:t>
            </a:r>
          </a:p>
        </p:txBody>
      </p:sp>
      <p:sp>
        <p:nvSpPr>
          <p:cNvPr id="3" name="Slide Number Placeholder 2">
            <a:extLst>
              <a:ext uri="{FF2B5EF4-FFF2-40B4-BE49-F238E27FC236}">
                <a16:creationId xmlns:a16="http://schemas.microsoft.com/office/drawing/2014/main" id="{3F30C073-DCB1-9BB9-E9E0-6FD37482754E}"/>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24</a:t>
            </a:fld>
            <a:endParaRPr lang="en-US"/>
          </a:p>
        </p:txBody>
      </p:sp>
    </p:spTree>
    <p:extLst>
      <p:ext uri="{BB962C8B-B14F-4D97-AF65-F5344CB8AC3E}">
        <p14:creationId xmlns:p14="http://schemas.microsoft.com/office/powerpoint/2010/main" val="331703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t>Effects of cybersecurity</a:t>
            </a:r>
            <a:endParaRPr lang="en-US" dirty="0">
              <a:solidFill>
                <a:schemeClr val="bg1"/>
              </a:solidFill>
            </a:endParaRP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1069799648"/>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408033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Outline </a:t>
            </a:r>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1604529722"/>
              </p:ext>
            </p:extLst>
          </p:nvPr>
        </p:nvGraphicFramePr>
        <p:xfrm>
          <a:off x="-52715" y="368298"/>
          <a:ext cx="8021058"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Tree>
    <p:extLst>
      <p:ext uri="{BB962C8B-B14F-4D97-AF65-F5344CB8AC3E}">
        <p14:creationId xmlns:p14="http://schemas.microsoft.com/office/powerpoint/2010/main" val="104987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1DAD-C236-156E-2C92-EC20AFE11949}"/>
              </a:ext>
            </a:extLst>
          </p:cNvPr>
          <p:cNvSpPr>
            <a:spLocks noGrp="1"/>
          </p:cNvSpPr>
          <p:nvPr>
            <p:ph type="title"/>
          </p:nvPr>
        </p:nvSpPr>
        <p:spPr/>
        <p:txBody>
          <a:bodyPr/>
          <a:lstStyle/>
          <a:p>
            <a:r>
              <a:rPr lang="en-US" dirty="0"/>
              <a:t>EDR SOLUTIONS AND TECHNOLOGIES</a:t>
            </a:r>
          </a:p>
        </p:txBody>
      </p:sp>
      <p:sp>
        <p:nvSpPr>
          <p:cNvPr id="3" name="Slide Number Placeholder 2">
            <a:extLst>
              <a:ext uri="{FF2B5EF4-FFF2-40B4-BE49-F238E27FC236}">
                <a16:creationId xmlns:a16="http://schemas.microsoft.com/office/drawing/2014/main" id="{3A35475A-972E-44B0-B28C-9BD8709D9BCC}"/>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pic>
        <p:nvPicPr>
          <p:cNvPr id="4" name="Picture 2" descr="What is EDR in Cyber Security? Choosing ...">
            <a:extLst>
              <a:ext uri="{FF2B5EF4-FFF2-40B4-BE49-F238E27FC236}">
                <a16:creationId xmlns:a16="http://schemas.microsoft.com/office/drawing/2014/main" id="{760ADB02-EDFF-C47B-5861-0CE1A219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4827" y="1818672"/>
            <a:ext cx="5208606" cy="3054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R - the modern AntiVirus! Do you have ...">
            <a:extLst>
              <a:ext uri="{FF2B5EF4-FFF2-40B4-BE49-F238E27FC236}">
                <a16:creationId xmlns:a16="http://schemas.microsoft.com/office/drawing/2014/main" id="{31B83369-F1EA-19C6-ACBE-FF3B3575B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837" y="3667186"/>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1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EB8A-CAA3-F018-7920-D593DCFC9E03}"/>
              </a:ext>
            </a:extLst>
          </p:cNvPr>
          <p:cNvSpPr>
            <a:spLocks noGrp="1"/>
          </p:cNvSpPr>
          <p:nvPr>
            <p:ph type="title"/>
          </p:nvPr>
        </p:nvSpPr>
        <p:spPr>
          <a:xfrm>
            <a:off x="0" y="1"/>
            <a:ext cx="3135086" cy="6721472"/>
          </a:xfrm>
        </p:spPr>
        <p:txBody>
          <a:bodyPr/>
          <a:lstStyle/>
          <a:p>
            <a:r>
              <a:rPr lang="en-US" dirty="0"/>
              <a:t>EDR solutions</a:t>
            </a:r>
          </a:p>
        </p:txBody>
      </p:sp>
      <p:sp>
        <p:nvSpPr>
          <p:cNvPr id="3" name="Content Placeholder 2">
            <a:extLst>
              <a:ext uri="{FF2B5EF4-FFF2-40B4-BE49-F238E27FC236}">
                <a16:creationId xmlns:a16="http://schemas.microsoft.com/office/drawing/2014/main" id="{31564E65-3558-856A-E15A-D2BE39610513}"/>
              </a:ext>
            </a:extLst>
          </p:cNvPr>
          <p:cNvSpPr>
            <a:spLocks noGrp="1"/>
          </p:cNvSpPr>
          <p:nvPr>
            <p:ph idx="1"/>
          </p:nvPr>
        </p:nvSpPr>
        <p:spPr>
          <a:xfrm>
            <a:off x="3243943" y="365124"/>
            <a:ext cx="8109855" cy="5984875"/>
          </a:xfrm>
        </p:spPr>
        <p:txBody>
          <a:bodyPr>
            <a:normAutofit/>
          </a:bodyPr>
          <a:lstStyle/>
          <a:p>
            <a:pPr marL="0" indent="0">
              <a:buNone/>
            </a:pPr>
            <a:r>
              <a:rPr lang="en-US" b="1" dirty="0"/>
              <a:t>Endpoint Detection and Response (EDR)</a:t>
            </a:r>
            <a:r>
              <a:rPr lang="en-US" dirty="0"/>
              <a:t> solutions are advanced security tools designed </a:t>
            </a:r>
            <a:r>
              <a:rPr lang="en-US" dirty="0">
                <a:highlight>
                  <a:srgbClr val="008080"/>
                </a:highlight>
              </a:rPr>
              <a:t>to detect, investigate, and respond to cyber threats </a:t>
            </a:r>
            <a:r>
              <a:rPr lang="en-US" dirty="0"/>
              <a:t>on </a:t>
            </a:r>
            <a:r>
              <a:rPr lang="en-US" dirty="0">
                <a:highlight>
                  <a:srgbClr val="008080"/>
                </a:highlight>
              </a:rPr>
              <a:t>endpoints </a:t>
            </a:r>
            <a:r>
              <a:rPr lang="en-US" dirty="0"/>
              <a:t>such as desktops, laptops, servers, and mobile devices. EDR solutions </a:t>
            </a:r>
            <a:r>
              <a:rPr lang="en-US" dirty="0">
                <a:highlight>
                  <a:srgbClr val="008080"/>
                </a:highlight>
              </a:rPr>
              <a:t>provide continuous monitoring and collection of endpoint data </a:t>
            </a:r>
            <a:r>
              <a:rPr lang="en-US" dirty="0"/>
              <a:t>with the aim of identifying, analyzing, and mitigating threats in real-time.</a:t>
            </a:r>
            <a:endParaRPr lang="en-US" dirty="0">
              <a:highlight>
                <a:srgbClr val="008080"/>
              </a:highlight>
            </a:endParaRPr>
          </a:p>
        </p:txBody>
      </p:sp>
      <p:sp>
        <p:nvSpPr>
          <p:cNvPr id="4" name="Slide Number Placeholder 3">
            <a:extLst>
              <a:ext uri="{FF2B5EF4-FFF2-40B4-BE49-F238E27FC236}">
                <a16:creationId xmlns:a16="http://schemas.microsoft.com/office/drawing/2014/main" id="{24B4F374-AFB2-8AF5-2257-4D1468433DB8}"/>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Tree>
    <p:extLst>
      <p:ext uri="{BB962C8B-B14F-4D97-AF65-F5344CB8AC3E}">
        <p14:creationId xmlns:p14="http://schemas.microsoft.com/office/powerpoint/2010/main" val="88240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FF87-E491-43D9-791B-CF3FD18110D7}"/>
              </a:ext>
            </a:extLst>
          </p:cNvPr>
          <p:cNvSpPr>
            <a:spLocks noGrp="1"/>
          </p:cNvSpPr>
          <p:nvPr>
            <p:ph type="title"/>
          </p:nvPr>
        </p:nvSpPr>
        <p:spPr>
          <a:xfrm>
            <a:off x="839788" y="457200"/>
            <a:ext cx="3932237" cy="1600200"/>
          </a:xfrm>
          <a:solidFill>
            <a:schemeClr val="accent2">
              <a:lumMod val="50000"/>
            </a:schemeClr>
          </a:solidFill>
        </p:spPr>
        <p:txBody>
          <a:bodyPr anchor="b">
            <a:normAutofit/>
          </a:bodyPr>
          <a:lstStyle/>
          <a:p>
            <a:r>
              <a:rPr lang="en-US" dirty="0"/>
              <a:t>Importance of EDR solutions</a:t>
            </a:r>
          </a:p>
        </p:txBody>
      </p:sp>
      <p:sp>
        <p:nvSpPr>
          <p:cNvPr id="4" name="Slide Number Placeholder 3">
            <a:extLst>
              <a:ext uri="{FF2B5EF4-FFF2-40B4-BE49-F238E27FC236}">
                <a16:creationId xmlns:a16="http://schemas.microsoft.com/office/drawing/2014/main" id="{175666AD-A1F7-31BE-5715-0F8BAEF45578}"/>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F0CB3709-775E-1942-6199-374A118B9F8B}"/>
              </a:ext>
            </a:extLst>
          </p:cNvPr>
          <p:cNvGraphicFramePr>
            <a:graphicFrameLocks noGrp="1"/>
          </p:cNvGraphicFramePr>
          <p:nvPr>
            <p:ph idx="1"/>
            <p:extLst>
              <p:ext uri="{D42A27DB-BD31-4B8C-83A1-F6EECF244321}">
                <p14:modId xmlns:p14="http://schemas.microsoft.com/office/powerpoint/2010/main" val="563834205"/>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68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3293-E9FA-6126-EB63-C19B40349A8B}"/>
              </a:ext>
            </a:extLst>
          </p:cNvPr>
          <p:cNvSpPr>
            <a:spLocks noGrp="1"/>
          </p:cNvSpPr>
          <p:nvPr>
            <p:ph type="title"/>
          </p:nvPr>
        </p:nvSpPr>
        <p:spPr/>
        <p:txBody>
          <a:bodyPr/>
          <a:lstStyle/>
          <a:p>
            <a:r>
              <a:rPr lang="en-US" dirty="0"/>
              <a:t>Frequency of use in </a:t>
            </a:r>
            <a:r>
              <a:rPr lang="en-US" dirty="0" err="1"/>
              <a:t>oragnization</a:t>
            </a:r>
            <a:endParaRPr lang="en-US" dirty="0"/>
          </a:p>
        </p:txBody>
      </p:sp>
      <p:sp>
        <p:nvSpPr>
          <p:cNvPr id="3" name="Content Placeholder 2">
            <a:extLst>
              <a:ext uri="{FF2B5EF4-FFF2-40B4-BE49-F238E27FC236}">
                <a16:creationId xmlns:a16="http://schemas.microsoft.com/office/drawing/2014/main" id="{F4177B9C-5696-3C62-BB46-0FC4154C10E6}"/>
              </a:ext>
            </a:extLst>
          </p:cNvPr>
          <p:cNvSpPr>
            <a:spLocks noGrp="1"/>
          </p:cNvSpPr>
          <p:nvPr>
            <p:ph idx="1"/>
          </p:nvPr>
        </p:nvSpPr>
        <p:spPr/>
        <p:txBody>
          <a:bodyPr/>
          <a:lstStyle/>
          <a:p>
            <a:r>
              <a:rPr lang="en-US" dirty="0"/>
              <a:t>Organizations of all sizes and industries are </a:t>
            </a:r>
            <a:r>
              <a:rPr lang="en-US" dirty="0">
                <a:highlight>
                  <a:srgbClr val="008080"/>
                </a:highlight>
              </a:rPr>
              <a:t>increasingly adopting EDR solutions due to the growing sophistication and frequency of cyber threats</a:t>
            </a:r>
            <a:r>
              <a:rPr lang="en-US" dirty="0"/>
              <a:t>. According to various industry reports and surveys, a significant percentage of organizations have already implemented EDR solutions, and many more are planning to do so. EDR adoption is especially high in sectors with stringent security requirements, such as finance, healthcare, and government.</a:t>
            </a:r>
          </a:p>
        </p:txBody>
      </p:sp>
      <p:sp>
        <p:nvSpPr>
          <p:cNvPr id="4" name="Slide Number Placeholder 3">
            <a:extLst>
              <a:ext uri="{FF2B5EF4-FFF2-40B4-BE49-F238E27FC236}">
                <a16:creationId xmlns:a16="http://schemas.microsoft.com/office/drawing/2014/main" id="{98DD67EA-8C56-BCFE-4957-A900F56A87BA}"/>
              </a:ext>
            </a:extLst>
          </p:cNvPr>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spTree>
    <p:extLst>
      <p:ext uri="{BB962C8B-B14F-4D97-AF65-F5344CB8AC3E}">
        <p14:creationId xmlns:p14="http://schemas.microsoft.com/office/powerpoint/2010/main" val="87174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2787-77FF-2D6C-2BA8-4FB20FA78237}"/>
              </a:ext>
            </a:extLst>
          </p:cNvPr>
          <p:cNvSpPr>
            <a:spLocks noGrp="1"/>
          </p:cNvSpPr>
          <p:nvPr>
            <p:ph type="title"/>
          </p:nvPr>
        </p:nvSpPr>
        <p:spPr>
          <a:xfrm>
            <a:off x="838200" y="611077"/>
            <a:ext cx="6273800" cy="833663"/>
          </a:xfrm>
        </p:spPr>
        <p:txBody>
          <a:bodyPr anchor="ctr">
            <a:normAutofit/>
          </a:bodyPr>
          <a:lstStyle/>
          <a:p>
            <a:r>
              <a:rPr lang="en-US" sz="2800"/>
              <a:t>How EDR solutions help in an organization</a:t>
            </a:r>
          </a:p>
        </p:txBody>
      </p:sp>
      <p:sp>
        <p:nvSpPr>
          <p:cNvPr id="4" name="Slide Number Placeholder 3">
            <a:extLst>
              <a:ext uri="{FF2B5EF4-FFF2-40B4-BE49-F238E27FC236}">
                <a16:creationId xmlns:a16="http://schemas.microsoft.com/office/drawing/2014/main" id="{AC1913A6-3098-F9F5-0F84-785A8C4E3215}"/>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9</a:t>
            </a:fld>
            <a:endParaRPr lang="en-US"/>
          </a:p>
        </p:txBody>
      </p:sp>
      <p:graphicFrame>
        <p:nvGraphicFramePr>
          <p:cNvPr id="8" name="Content Placeholder 2">
            <a:extLst>
              <a:ext uri="{FF2B5EF4-FFF2-40B4-BE49-F238E27FC236}">
                <a16:creationId xmlns:a16="http://schemas.microsoft.com/office/drawing/2014/main" id="{752546D1-EF0E-D145-323E-FF703F61602E}"/>
              </a:ext>
            </a:extLst>
          </p:cNvPr>
          <p:cNvGraphicFramePr>
            <a:graphicFrameLocks noGrp="1"/>
          </p:cNvGraphicFramePr>
          <p:nvPr>
            <p:ph idx="1"/>
            <p:extLst>
              <p:ext uri="{D42A27DB-BD31-4B8C-83A1-F6EECF244321}">
                <p14:modId xmlns:p14="http://schemas.microsoft.com/office/powerpoint/2010/main" val="19186356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478381"/>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543618_win32_fixed.potx" id="{ADAA76EA-DF5A-4461-9F55-FB2239CA5BEE}" vid="{736839AE-787B-453A-8CE5-01202B88C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47F65CBDDE324F828D8A6B837EC6AE" ma:contentTypeVersion="4" ma:contentTypeDescription="Create a new document." ma:contentTypeScope="" ma:versionID="ff82b0bc582504a4bc122d9a660d6b73">
  <xsd:schema xmlns:xsd="http://www.w3.org/2001/XMLSchema" xmlns:xs="http://www.w3.org/2001/XMLSchema" xmlns:p="http://schemas.microsoft.com/office/2006/metadata/properties" xmlns:ns3="12a2d118-c1c7-46c3-854e-7044750ab777" targetNamespace="http://schemas.microsoft.com/office/2006/metadata/properties" ma:root="true" ma:fieldsID="028616a0a910b038da26fc81ab8faa30" ns3:_="">
    <xsd:import namespace="12a2d118-c1c7-46c3-854e-7044750ab77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d118-c1c7-46c3-854e-7044750ab7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479C1C-E29E-4A32-ABE8-38B6DCF285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2d118-c1c7-46c3-854e-7044750ab7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34D9F4-CB89-4D00-93B2-AF8AFDEB8285}">
  <ds:schemaRefs>
    <ds:schemaRef ds:uri="http://purl.org/dc/elements/1.1/"/>
    <ds:schemaRef ds:uri="http://www.w3.org/XML/1998/namespace"/>
    <ds:schemaRef ds:uri="http://schemas.microsoft.com/office/infopath/2007/PartnerControls"/>
    <ds:schemaRef ds:uri="12a2d118-c1c7-46c3-854e-7044750ab777"/>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purl.org/dc/dcmitype/"/>
  </ds:schemaRefs>
</ds:datastoreItem>
</file>

<file path=customXml/itemProps3.xml><?xml version="1.0" encoding="utf-8"?>
<ds:datastoreItem xmlns:ds="http://schemas.openxmlformats.org/officeDocument/2006/customXml" ds:itemID="{EEC806C7-28FB-48F5-B0AE-090BE46C07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7955</TotalTime>
  <Words>1763</Words>
  <Application>Microsoft Office PowerPoint</Application>
  <PresentationFormat>Widescreen</PresentationFormat>
  <Paragraphs>173</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Cybersecurity</vt:lpstr>
      <vt:lpstr>What it is?</vt:lpstr>
      <vt:lpstr>Effects of cybersecurity</vt:lpstr>
      <vt:lpstr>Outline </vt:lpstr>
      <vt:lpstr>EDR SOLUTIONS AND TECHNOLOGIES</vt:lpstr>
      <vt:lpstr>EDR solutions</vt:lpstr>
      <vt:lpstr>Importance of EDR solutions</vt:lpstr>
      <vt:lpstr>Frequency of use in oragnization</vt:lpstr>
      <vt:lpstr>How EDR solutions help in an organization</vt:lpstr>
      <vt:lpstr>Key Capabilities of EDR solutions</vt:lpstr>
      <vt:lpstr>EDR solution technologies</vt:lpstr>
      <vt:lpstr>…</vt:lpstr>
      <vt:lpstr>CISA’s recommendations for EDR deployment</vt:lpstr>
      <vt:lpstr>Outline </vt:lpstr>
      <vt:lpstr>Deployment mode infection</vt:lpstr>
      <vt:lpstr>How it happens?</vt:lpstr>
      <vt:lpstr>…</vt:lpstr>
      <vt:lpstr>How to recognize?</vt:lpstr>
      <vt:lpstr>What to do next?</vt:lpstr>
      <vt:lpstr>…</vt:lpstr>
      <vt:lpstr>Preventive measures</vt:lpstr>
      <vt:lpstr>…</vt:lpstr>
      <vt:lpstr>Resources and guidelines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 Khalid</dc:creator>
  <cp:lastModifiedBy>Sana Khalid</cp:lastModifiedBy>
  <cp:revision>2</cp:revision>
  <dcterms:created xsi:type="dcterms:W3CDTF">2024-06-10T16:35:12Z</dcterms:created>
  <dcterms:modified xsi:type="dcterms:W3CDTF">2024-08-26T18:12:54Z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0x0101009747F65CBDDE324F828D8A6B837EC6AE</vt:lpwstr>
  </property>
</Properties>
</file>