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0911-5E64-446E-88C0-97FEC930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4805B-5E46-473D-A4DF-DE5FBF9D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156D-8BAC-4BAA-865C-10E9FAE3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FE60-FDB7-4A08-831A-EEF24CD8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1DA1-C489-4CB0-AF09-AD241908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C2AB-93F1-4B29-ACE6-2A5A7F6B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BE28D-1E7F-49C8-9F9D-1E1668E0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8707-21A0-4143-813E-C252FB3B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B6E1-F248-4666-ACD8-551F2FC1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A1DF-94AB-45A6-B76E-91F51BA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5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B28E1-95DD-4160-87A2-3923C40A4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27FCF-36D7-4677-A27C-4FF05965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7987-4959-454A-AA52-32258894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B263-ABFB-4C19-B70D-33C7E783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16BF-EF26-44EC-8299-C1FD1AC1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3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ABBD-BA79-4E36-B2B1-50237A24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71AB-F461-488C-8E97-70517858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6342-1EB0-4B34-BE18-0546314D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4633-E537-41B2-9815-A8F4D76F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FDA2-53DA-4D8F-B43A-2DA9FE8E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2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9E2E-1E6A-4726-9BA8-FD457A95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15AA-D2C9-480F-95FC-A7DF89C4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CD55-5D85-47FD-AF66-07F0CCC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4744-5BB0-4727-B258-194DCB8B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DD26-4DD3-40BD-A4ED-1516ECBF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C325-4625-4C98-9294-8619B0C2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72EB-11CA-4696-9ED6-ADA27A8F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A3C4-33AC-4243-A9B9-31B02D04F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2E248-2ACE-440F-91DC-88267974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CAF3-2DD4-4BF4-B3B7-AD53EAA8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124D7-91D8-4772-BAE9-F4E1E3F9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6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54BF-7F31-4D94-B885-15120A2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67E6-A889-4746-AB90-33E2BC754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3873-A402-41F4-ACB3-178DA1D00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E419F-7AED-49C1-814D-257F972C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6079A-D501-4FF5-85A1-3625C8D08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E0C80-2CA0-4A0D-B5C0-CF277701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A5A67-DDAE-4D43-B2DA-F6F3339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16E9E-91FC-4DF1-B514-1F515EBF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5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CBA-E0ED-4E76-AB23-AF15990B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A35D2-66EF-40D7-998C-E7B61802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519EA-CA13-4C72-9ABB-D0A59096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CB16-29E6-4271-99DC-6CCFB09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6955A-2C23-418D-A964-962F7A2B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22133-A343-4D6C-BA6C-D2972014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0C6D-1066-4271-9397-6115B323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2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0D88-4EB9-4131-A17B-8E0F7E88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A6EC-F4B1-4E88-9DDF-4A8DC0C8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BCBB-EE8E-4E16-B158-F8BFC985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AB918-5957-43C4-AA65-A4F410BE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7A80-A6BA-48FA-AABF-B315AA1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49474-BA57-4E73-9F09-F7033139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2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9191-3BD2-4974-9D8A-A5C05DEE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98034-0732-40B8-811B-A58CEAEAE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F26CF-18E3-4466-8FD1-2A0ED321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59C76-F47D-42A6-AC4F-6C38ADAE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8D0E4-CDA1-421A-9917-7CA7458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2DBA7-029A-476C-A15E-1F9F1BC4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0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8E8E8-5BD4-4C38-8759-1D528D89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F331-66A2-489D-85A3-974EF29E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F31E0-A81A-459F-8A77-C94EAED22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4B7D-E48D-4C3F-A8E9-C6FC58ABC056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E107-EE66-46E3-AE80-A3F7E4A3A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40FA-1E15-497D-AA82-E381362E1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75A3-40CB-41BE-9235-912B5F96D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3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98A0-C3C9-4A2A-BC52-79C850AC5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</a:t>
            </a:r>
            <a:br>
              <a:rPr lang="en-IN" dirty="0"/>
            </a:br>
            <a:r>
              <a:rPr lang="en-IN"/>
              <a:t>vf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31D9D-F3F3-423D-97FE-082A95C44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40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vf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vf</dc:title>
  <dc:creator>Guruprakash J</dc:creator>
  <cp:lastModifiedBy>Guruprakash J</cp:lastModifiedBy>
  <cp:revision>1</cp:revision>
  <dcterms:created xsi:type="dcterms:W3CDTF">2024-02-18T06:30:35Z</dcterms:created>
  <dcterms:modified xsi:type="dcterms:W3CDTF">2024-02-18T06:30:50Z</dcterms:modified>
</cp:coreProperties>
</file>