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0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61" r:id="rId28"/>
    <p:sldId id="287" r:id="rId29"/>
    <p:sldId id="283" r:id="rId30"/>
    <p:sldId id="284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4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1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1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B1A8-2084-4F4F-9CC2-B60C65D8024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A864-0960-4EC0-B04C-1B44C356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2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Development Tools,</a:t>
            </a:r>
            <a:br>
              <a:rPr lang="en-US" dirty="0" smtClean="0"/>
            </a:br>
            <a:r>
              <a:rPr lang="en-US" dirty="0" smtClean="0"/>
              <a:t>PHP and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5226" y="3602038"/>
            <a:ext cx="3111335" cy="23712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By </a:t>
            </a:r>
          </a:p>
          <a:p>
            <a:pPr algn="l"/>
            <a:r>
              <a:rPr lang="en-US" dirty="0" smtClean="0"/>
              <a:t>K. Kalyan Kumar</a:t>
            </a:r>
          </a:p>
          <a:p>
            <a:pPr algn="l"/>
            <a:r>
              <a:rPr lang="en-US" dirty="0" smtClean="0"/>
              <a:t>S. </a:t>
            </a:r>
            <a:r>
              <a:rPr lang="en-US" dirty="0" err="1" smtClean="0"/>
              <a:t>Babu</a:t>
            </a:r>
            <a:r>
              <a:rPr lang="en-US" dirty="0" smtClean="0"/>
              <a:t> Reddy</a:t>
            </a:r>
          </a:p>
          <a:p>
            <a:pPr algn="l"/>
            <a:r>
              <a:rPr lang="en-US" dirty="0" smtClean="0"/>
              <a:t>Ashok </a:t>
            </a:r>
            <a:r>
              <a:rPr lang="en-US" dirty="0" smtClean="0"/>
              <a:t>Kumar</a:t>
            </a:r>
          </a:p>
          <a:p>
            <a:pPr algn="l"/>
            <a:r>
              <a:rPr lang="en-US" dirty="0" err="1" smtClean="0"/>
              <a:t>Kirandeep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5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Notepad++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1319"/>
            <a:ext cx="1955904" cy="19559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85" y="1756588"/>
            <a:ext cx="8625358" cy="48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2" y="365125"/>
            <a:ext cx="10646228" cy="1325563"/>
          </a:xfrm>
        </p:spPr>
        <p:txBody>
          <a:bodyPr/>
          <a:lstStyle/>
          <a:p>
            <a:r>
              <a:rPr lang="en-US" dirty="0" smtClean="0"/>
              <a:t>Sublime 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2644723"/>
            <a:ext cx="2143125" cy="2143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8" y="1441307"/>
            <a:ext cx="8890660" cy="51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3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40" y="365125"/>
            <a:ext cx="10795660" cy="1325563"/>
          </a:xfrm>
        </p:spPr>
        <p:txBody>
          <a:bodyPr/>
          <a:lstStyle/>
          <a:p>
            <a:r>
              <a:rPr lang="en-US" dirty="0" smtClean="0"/>
              <a:t>WebStorm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1" y="2715976"/>
            <a:ext cx="2059379" cy="19866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32" y="1527505"/>
            <a:ext cx="8950036" cy="50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PhpStorm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9" y="2727850"/>
            <a:ext cx="1935678" cy="19629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23" y="1690688"/>
            <a:ext cx="8642799" cy="47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3" y="2778826"/>
            <a:ext cx="1771516" cy="17715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76" y="1472540"/>
            <a:ext cx="9188069" cy="51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4" y="2525970"/>
            <a:ext cx="2143125" cy="2143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69" y="1301275"/>
            <a:ext cx="81915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6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PHP Syntax</a:t>
            </a:r>
          </a:p>
          <a:p>
            <a:r>
              <a:rPr lang="en-US" dirty="0" smtClean="0"/>
              <a:t>Echo / Print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Conditional and Looping Statements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Form Handling(GET and POST)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8129"/>
            <a:ext cx="10515600" cy="4351338"/>
          </a:xfrm>
        </p:spPr>
        <p:txBody>
          <a:bodyPr/>
          <a:lstStyle/>
          <a:p>
            <a:r>
              <a:rPr lang="en-US" sz="2400" dirty="0"/>
              <a:t>PHP is an acronym for </a:t>
            </a:r>
            <a:r>
              <a:rPr lang="en-US" sz="2400" dirty="0" smtClean="0"/>
              <a:t>"Hypertext </a:t>
            </a:r>
            <a:r>
              <a:rPr lang="en-US" sz="2400" dirty="0"/>
              <a:t>Preprocessor"</a:t>
            </a:r>
          </a:p>
          <a:p>
            <a:r>
              <a:rPr lang="en-US" sz="2400" dirty="0"/>
              <a:t>PHP is a widely-used, open source scripting language</a:t>
            </a:r>
          </a:p>
          <a:p>
            <a:r>
              <a:rPr lang="en-US" sz="2400" dirty="0"/>
              <a:t>PHP scripts are executed on the server</a:t>
            </a:r>
          </a:p>
          <a:p>
            <a:r>
              <a:rPr lang="en-US" sz="2400" dirty="0"/>
              <a:t>PHP is free to download and </a:t>
            </a:r>
            <a:r>
              <a:rPr lang="en-US" sz="2400" dirty="0" smtClean="0"/>
              <a:t>use</a:t>
            </a:r>
          </a:p>
          <a:p>
            <a:pPr marL="0" indent="0">
              <a:buNone/>
            </a:pPr>
            <a:r>
              <a:rPr lang="en-US" sz="2400" dirty="0" smtClean="0"/>
              <a:t>Ex : Facebook is still using PHP for application development</a:t>
            </a:r>
          </a:p>
          <a:p>
            <a:r>
              <a:rPr lang="en-US" sz="2400" dirty="0"/>
              <a:t>PHP supports a wide range of </a:t>
            </a:r>
            <a:r>
              <a:rPr lang="en-US" sz="2400" dirty="0" smtClean="0"/>
              <a:t>databases</a:t>
            </a:r>
          </a:p>
          <a:p>
            <a:r>
              <a:rPr lang="en-US" sz="2400" dirty="0"/>
              <a:t>PHP is easy to learn and runs efficiently on the server </a:t>
            </a:r>
            <a:r>
              <a:rPr lang="en-US" sz="2400" dirty="0" smtClean="0"/>
              <a:t>side</a:t>
            </a:r>
          </a:p>
          <a:p>
            <a:r>
              <a:rPr lang="en-US" sz="2400" dirty="0" smtClean="0"/>
              <a:t>Current version of PHP is  PHP 7.2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69"/>
            <a:ext cx="10515600" cy="491638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PHP script can be placed anywhere in the document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Syntax :  &lt;?php   ends with ?&gt;</a:t>
            </a:r>
          </a:p>
          <a:p>
            <a:pPr marL="0" indent="0">
              <a:buNone/>
            </a:pPr>
            <a:r>
              <a:rPr lang="en-US" sz="2400" dirty="0" smtClean="0"/>
              <a:t>Example :</a:t>
            </a:r>
          </a:p>
          <a:p>
            <a:pPr marL="0" indent="0">
              <a:buNone/>
            </a:pPr>
            <a:r>
              <a:rPr lang="en-US" sz="2400" dirty="0"/>
              <a:t>&lt;!DOCTYPE html&gt;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&lt;html&gt;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&lt;body&gt;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&lt;h1&gt;My first PHP page&lt;/h1&gt;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&lt;?php</a:t>
            </a:r>
            <a:br>
              <a:rPr lang="en-US" sz="2400" dirty="0"/>
            </a:br>
            <a:r>
              <a:rPr lang="en-US" sz="2400" dirty="0"/>
              <a:t>echo "Hello World!";</a:t>
            </a:r>
            <a:br>
              <a:rPr lang="en-US" sz="2400" dirty="0"/>
            </a:br>
            <a:r>
              <a:rPr lang="en-US" sz="2400" dirty="0"/>
              <a:t>?&gt;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&lt;/body&gt;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&lt;/html&gt;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113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/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With PHP, there are two basic ways to get output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-&gt; Echo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-&gt;  Print</a:t>
            </a:r>
          </a:p>
          <a:p>
            <a:r>
              <a:rPr lang="en-US" sz="2400" dirty="0" smtClean="0"/>
              <a:t>Both the echo and print are used for same purpose to output the data to the screen</a:t>
            </a:r>
          </a:p>
          <a:p>
            <a:pPr marL="0" indent="0">
              <a:buNone/>
            </a:pPr>
            <a:r>
              <a:rPr lang="en-US" sz="2400" dirty="0" smtClean="0"/>
              <a:t>Syntax 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&lt;?</a:t>
            </a:r>
            <a:r>
              <a:rPr lang="en-US" sz="2400" dirty="0" smtClean="0"/>
              <a:t>php                                                                                      Output : 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echo</a:t>
            </a:r>
            <a:r>
              <a:rPr lang="en-US" sz="2400" dirty="0"/>
              <a:t> "&lt;h2</a:t>
            </a:r>
            <a:r>
              <a:rPr lang="en-US" sz="2400" dirty="0" smtClean="0"/>
              <a:t>&gt;“Hello World</a:t>
            </a:r>
            <a:r>
              <a:rPr lang="en-US" sz="2400" dirty="0"/>
              <a:t> "&lt;/h2</a:t>
            </a:r>
            <a:r>
              <a:rPr lang="en-US" sz="2400" dirty="0" smtClean="0"/>
              <a:t>&gt;";                                               Hello World</a:t>
            </a:r>
            <a:br>
              <a:rPr lang="en-US" sz="2400" dirty="0" smtClean="0"/>
            </a:br>
            <a:r>
              <a:rPr lang="en-US" sz="2400" dirty="0"/>
              <a:t>print "Study PHP at " </a:t>
            </a:r>
            <a:r>
              <a:rPr lang="en-US" sz="2400" dirty="0" smtClean="0"/>
              <a:t>Hello World"&lt;</a:t>
            </a:r>
            <a:r>
              <a:rPr lang="en-US" sz="2400" dirty="0"/>
              <a:t>br</a:t>
            </a:r>
            <a:r>
              <a:rPr lang="en-US" sz="2400" dirty="0" smtClean="0"/>
              <a:t>&gt;";                                   Hello World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210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Installation</a:t>
            </a:r>
          </a:p>
          <a:p>
            <a:r>
              <a:rPr lang="en-US" dirty="0" smtClean="0"/>
              <a:t>Development Editors</a:t>
            </a:r>
          </a:p>
          <a:p>
            <a:r>
              <a:rPr lang="en-US" dirty="0" smtClean="0"/>
              <a:t>PHP Basics </a:t>
            </a:r>
          </a:p>
          <a:p>
            <a:r>
              <a:rPr lang="en-US" dirty="0" smtClean="0"/>
              <a:t>PHP and 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PHP</a:t>
            </a:r>
            <a:r>
              <a:rPr lang="en-US" sz="2400" dirty="0" smtClean="0"/>
              <a:t>, </a:t>
            </a:r>
            <a:r>
              <a:rPr lang="en-US" sz="2400" dirty="0"/>
              <a:t>a variable starts with </a:t>
            </a:r>
            <a:r>
              <a:rPr lang="en-US" sz="2400" dirty="0" smtClean="0"/>
              <a:t>the ‘ $ ’ </a:t>
            </a:r>
            <a:r>
              <a:rPr lang="en-US" sz="2400" dirty="0"/>
              <a:t>sign, followed by the name of the </a:t>
            </a:r>
            <a:r>
              <a:rPr lang="en-US" sz="2400" dirty="0" smtClean="0"/>
              <a:t>variable</a:t>
            </a:r>
          </a:p>
          <a:p>
            <a:r>
              <a:rPr lang="en-US" sz="2400" dirty="0"/>
              <a:t>A variable name must start with a letter or the underscore character</a:t>
            </a:r>
          </a:p>
          <a:p>
            <a:r>
              <a:rPr lang="en-US" sz="2400" dirty="0"/>
              <a:t>A variable name cannot start with a number</a:t>
            </a:r>
          </a:p>
          <a:p>
            <a:r>
              <a:rPr lang="en-US" sz="2400" dirty="0"/>
              <a:t>A variable name can only contain alpha-numeric characters and underscores (A-z, 0-9, and _ 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Variables are case Sensitive ( both $name and $Name are different ).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6579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                                &lt;?php</a:t>
            </a:r>
            <a:br>
              <a:rPr lang="en-US" dirty="0" smtClean="0"/>
            </a:br>
            <a:r>
              <a:rPr lang="en-US" dirty="0" smtClean="0"/>
              <a:t>                                               $txt = "Hello world!";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$x = 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$y = 10.5;</a:t>
            </a:r>
            <a:br>
              <a:rPr lang="en-US" dirty="0" smtClean="0"/>
            </a:br>
            <a:r>
              <a:rPr lang="en-US" dirty="0" smtClean="0"/>
              <a:t>                                         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0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58" y="1825625"/>
            <a:ext cx="5308271" cy="47058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$t </a:t>
            </a:r>
            <a:r>
              <a:rPr lang="en-US" dirty="0" smtClean="0"/>
              <a:t>= 50 ;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($t </a:t>
            </a:r>
            <a:r>
              <a:rPr lang="en-US" dirty="0" smtClean="0"/>
              <a:t>&gt;</a:t>
            </a:r>
            <a:r>
              <a:rPr lang="en-US" dirty="0"/>
              <a:t> </a:t>
            </a:r>
            <a:r>
              <a:rPr lang="en-US" dirty="0" smtClean="0"/>
              <a:t>“70") </a:t>
            </a:r>
            <a:r>
              <a:rPr lang="en-US" dirty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</a:t>
            </a:r>
            <a:r>
              <a:rPr lang="en-US" dirty="0" smtClean="0"/>
              <a:t>“ First Class ” ; </a:t>
            </a:r>
            <a:br>
              <a:rPr lang="en-US" dirty="0" smtClean="0"/>
            </a:br>
            <a:r>
              <a:rPr lang="en-US" dirty="0"/>
              <a:t>}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elseif</a:t>
            </a:r>
            <a:r>
              <a:rPr lang="en-US" dirty="0"/>
              <a:t> ($t </a:t>
            </a:r>
            <a:r>
              <a:rPr lang="en-US" dirty="0" smtClean="0"/>
              <a:t>&gt;=</a:t>
            </a:r>
            <a:r>
              <a:rPr lang="en-US" dirty="0"/>
              <a:t> </a:t>
            </a:r>
            <a:r>
              <a:rPr lang="en-US" dirty="0" smtClean="0"/>
              <a:t>“35“ &amp;&amp; $t </a:t>
            </a:r>
            <a:r>
              <a:rPr lang="en-US" dirty="0" smtClean="0"/>
              <a:t>&lt;= </a:t>
            </a:r>
            <a:r>
              <a:rPr lang="en-US" dirty="0" smtClean="0"/>
              <a:t>70) </a:t>
            </a:r>
            <a:r>
              <a:rPr lang="en-US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</a:t>
            </a:r>
            <a:r>
              <a:rPr lang="en-US" dirty="0" smtClean="0"/>
              <a:t>“ Second Class ”;</a:t>
            </a:r>
            <a:br>
              <a:rPr lang="en-US" dirty="0" smtClean="0"/>
            </a:br>
            <a:r>
              <a:rPr lang="en-US" dirty="0"/>
              <a:t>}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</a:t>
            </a:r>
            <a:r>
              <a:rPr lang="en-US" dirty="0" smtClean="0"/>
              <a:t>“ Fail ”;</a:t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n-US" dirty="0" smtClean="0"/>
              <a:t>Output : Second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0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 when you write code, you want the same block of code to run over and over again a certain number of times. So, instead of adding several almost equal code-lines in a script, we can use loops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Some of the examples of loops are For loop , While loop , Do – While</a:t>
            </a:r>
            <a:r>
              <a:rPr lang="en-US" sz="2400" dirty="0" smtClean="0"/>
              <a:t>,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</a:t>
            </a:r>
            <a:r>
              <a:rPr lang="en-US" sz="2400" dirty="0" smtClean="0"/>
              <a:t>etc.</a:t>
            </a:r>
          </a:p>
          <a:p>
            <a:pPr marL="0" indent="0">
              <a:buNone/>
            </a:pPr>
            <a:r>
              <a:rPr lang="en-US" sz="2400" dirty="0" smtClean="0"/>
              <a:t>Syntax :  While loop</a:t>
            </a:r>
          </a:p>
          <a:p>
            <a:pPr marL="0" indent="0">
              <a:buNone/>
            </a:pPr>
            <a:r>
              <a:rPr lang="en-US" sz="2400" dirty="0"/>
              <a:t>while (</a:t>
            </a:r>
            <a:r>
              <a:rPr lang="en-US" sz="2400" i="1" dirty="0"/>
              <a:t>condition is true</a:t>
            </a:r>
            <a:r>
              <a:rPr lang="en-US" sz="2400" dirty="0"/>
              <a:t>) {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/>
              <a:t>    code to be executed</a:t>
            </a:r>
            <a:r>
              <a:rPr lang="en-US" sz="2400" dirty="0"/>
              <a:t>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Example : </a:t>
            </a:r>
          </a:p>
          <a:p>
            <a:pPr marL="0" indent="0">
              <a:buNone/>
            </a:pPr>
            <a:r>
              <a:rPr lang="en-US" sz="2400" dirty="0"/>
              <a:t>&lt;?php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$x = 1;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while($x &lt;= 5) {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  echo </a:t>
            </a:r>
            <a:r>
              <a:rPr lang="en-US" sz="2400" dirty="0" smtClean="0"/>
              <a:t>“ The </a:t>
            </a:r>
            <a:r>
              <a:rPr lang="en-US" sz="2400" dirty="0"/>
              <a:t>number is: $x </a:t>
            </a:r>
            <a:r>
              <a:rPr lang="en-US" sz="2400" dirty="0" smtClean="0"/>
              <a:t>";</a:t>
            </a:r>
            <a:br>
              <a:rPr lang="en-US" sz="2400" dirty="0" smtClean="0"/>
            </a:br>
            <a:r>
              <a:rPr lang="en-US" sz="2400" dirty="0"/>
              <a:t>    $x++;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1610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loop : </a:t>
            </a:r>
          </a:p>
          <a:p>
            <a:pPr marL="0" indent="0">
              <a:buNone/>
            </a:pPr>
            <a:r>
              <a:rPr lang="en-US" sz="2400" dirty="0" smtClean="0"/>
              <a:t>Syntax : </a:t>
            </a:r>
          </a:p>
          <a:p>
            <a:pPr marL="0" indent="0">
              <a:buNone/>
            </a:pPr>
            <a:r>
              <a:rPr lang="en-US" sz="2000" dirty="0"/>
              <a:t>for (</a:t>
            </a:r>
            <a:r>
              <a:rPr lang="en-US" sz="2000" i="1" dirty="0" err="1"/>
              <a:t>init</a:t>
            </a:r>
            <a:r>
              <a:rPr lang="en-US" sz="2000" i="1" dirty="0"/>
              <a:t> counter; test counter; increment counter</a:t>
            </a:r>
            <a:r>
              <a:rPr lang="en-US" sz="2000" dirty="0"/>
              <a:t>)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</a:t>
            </a:r>
            <a:r>
              <a:rPr lang="en-US" sz="2000" i="1" dirty="0"/>
              <a:t>  code to be executed for each iteration;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Example : </a:t>
            </a:r>
          </a:p>
          <a:p>
            <a:pPr marL="0" indent="0">
              <a:buNone/>
            </a:pPr>
            <a:r>
              <a:rPr lang="en-US" sz="2000" dirty="0"/>
              <a:t>&lt;?php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for ($x = 0; $x &lt;= 10; $x++) 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  echo </a:t>
            </a:r>
            <a:r>
              <a:rPr lang="en-US" sz="2000" dirty="0" smtClean="0"/>
              <a:t>“ The </a:t>
            </a:r>
            <a:r>
              <a:rPr lang="en-US" sz="2000" dirty="0"/>
              <a:t>number is: $</a:t>
            </a:r>
            <a:r>
              <a:rPr lang="en-US" sz="2000" dirty="0" smtClean="0"/>
              <a:t>x “;</a:t>
            </a:r>
            <a:br>
              <a:rPr lang="en-US" sz="2000" dirty="0" smtClean="0"/>
            </a:br>
            <a:r>
              <a:rPr lang="en-US" sz="2000" dirty="0"/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98889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An array is a special variable, which can hold more than one value at a 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PHP , ‘ array() ‘ function is used to create an array</a:t>
            </a:r>
          </a:p>
          <a:p>
            <a:pPr marL="0" indent="0">
              <a:buNone/>
            </a:pPr>
            <a:r>
              <a:rPr lang="en-US" sz="2400" dirty="0" smtClean="0"/>
              <a:t>Ex : &lt;?php</a:t>
            </a:r>
          </a:p>
          <a:p>
            <a:pPr marL="0" indent="0">
              <a:buNone/>
            </a:pPr>
            <a:r>
              <a:rPr lang="en-US" sz="2400" dirty="0" smtClean="0"/>
              <a:t>$nums = array();</a:t>
            </a:r>
          </a:p>
          <a:p>
            <a:pPr marL="0" indent="0">
              <a:buNone/>
            </a:pPr>
            <a:r>
              <a:rPr lang="en-US" sz="2400" dirty="0" smtClean="0"/>
              <a:t>$nums[] = 10;</a:t>
            </a:r>
          </a:p>
          <a:p>
            <a:pPr marL="0" indent="0">
              <a:buNone/>
            </a:pPr>
            <a:r>
              <a:rPr lang="en-US" sz="2400" dirty="0" smtClean="0"/>
              <a:t>$nums[] = 20;</a:t>
            </a:r>
          </a:p>
          <a:p>
            <a:pPr marL="0" indent="0">
              <a:buNone/>
            </a:pPr>
            <a:r>
              <a:rPr lang="en-US" sz="2400" dirty="0" smtClean="0"/>
              <a:t>for($i = 0; $i &lt; count($nums); $i++){                                output : </a:t>
            </a:r>
          </a:p>
          <a:p>
            <a:pPr marL="0" indent="0">
              <a:buNone/>
            </a:pPr>
            <a:r>
              <a:rPr lang="en-US" sz="2400" dirty="0" smtClean="0"/>
              <a:t>   echo $cars[$i];                                                                          10</a:t>
            </a:r>
          </a:p>
          <a:p>
            <a:pPr marL="0" indent="0">
              <a:buNone/>
            </a:pPr>
            <a:r>
              <a:rPr lang="en-US" sz="2400" dirty="0" smtClean="0"/>
              <a:t>   echo "&lt;br&gt;";                                                                              20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87204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 Get Method is used to request the data from the Specified Resource</a:t>
            </a:r>
          </a:p>
          <a:p>
            <a:r>
              <a:rPr lang="en-US" dirty="0" smtClean="0"/>
              <a:t>Post : </a:t>
            </a:r>
            <a:r>
              <a:rPr lang="en-US" dirty="0"/>
              <a:t>POST is used to send data to a server to create/update a resource.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7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MySQL</a:t>
            </a:r>
          </a:p>
          <a:p>
            <a:r>
              <a:rPr lang="en-US" dirty="0" smtClean="0"/>
              <a:t>DB Connection</a:t>
            </a:r>
          </a:p>
          <a:p>
            <a:r>
              <a:rPr lang="en-US" dirty="0" smtClean="0"/>
              <a:t>Query Execution</a:t>
            </a:r>
          </a:p>
          <a:p>
            <a:r>
              <a:rPr lang="en-US" dirty="0" smtClean="0"/>
              <a:t>Printing Data</a:t>
            </a:r>
          </a:p>
        </p:txBody>
      </p:sp>
    </p:spTree>
    <p:extLst>
      <p:ext uri="{BB962C8B-B14F-4D97-AF65-F5344CB8AC3E}">
        <p14:creationId xmlns:p14="http://schemas.microsoft.com/office/powerpoint/2010/main" val="2362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 Management System</a:t>
            </a:r>
          </a:p>
          <a:p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system that runs on a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It is </a:t>
            </a:r>
            <a:r>
              <a:rPr lang="en-US" dirty="0"/>
              <a:t>very fast, reliable, and easy to use database system</a:t>
            </a:r>
            <a:r>
              <a:rPr lang="en-US" dirty="0" smtClean="0"/>
              <a:t>. It </a:t>
            </a:r>
            <a:r>
              <a:rPr lang="en-US" dirty="0"/>
              <a:t>uses standard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2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mysqli_connect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It requires 4 parameters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Server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Username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Dbname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r>
              <a:rPr lang="en-US" dirty="0" smtClean="0"/>
              <a:t>mysqli_connect</a:t>
            </a:r>
            <a:r>
              <a:rPr lang="en-US" dirty="0"/>
              <a:t>($servername, $username, $password, $dbname);</a:t>
            </a:r>
          </a:p>
        </p:txBody>
      </p:sp>
    </p:spTree>
    <p:extLst>
      <p:ext uri="{BB962C8B-B14F-4D97-AF65-F5344CB8AC3E}">
        <p14:creationId xmlns:p14="http://schemas.microsoft.com/office/powerpoint/2010/main" val="38463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Xampp                                                               </a:t>
            </a:r>
            <a:r>
              <a:rPr lang="en-US" dirty="0" err="1" smtClean="0"/>
              <a:t>Wampp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05" y="3058319"/>
            <a:ext cx="3438525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2" y="3058319"/>
            <a:ext cx="1905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mysqli_query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Executes query and returns resultant array</a:t>
            </a:r>
          </a:p>
          <a:p>
            <a:r>
              <a:rPr lang="en-US" dirty="0" smtClean="0"/>
              <a:t>It requires 2 parameters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Connection String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Query</a:t>
            </a:r>
          </a:p>
          <a:p>
            <a:endParaRPr lang="en-US" dirty="0" smtClean="0"/>
          </a:p>
          <a:p>
            <a:r>
              <a:rPr lang="en-US" dirty="0" smtClean="0"/>
              <a:t>Ex.</a:t>
            </a:r>
          </a:p>
          <a:p>
            <a:r>
              <a:rPr lang="en-US" dirty="0" smtClean="0"/>
              <a:t>$Result=mysqli_query</a:t>
            </a:r>
            <a:r>
              <a:rPr lang="en-US" dirty="0"/>
              <a:t>($conn, $Select_Books);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0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mysqli_num_rows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Returns row count </a:t>
            </a:r>
          </a:p>
          <a:p>
            <a:endParaRPr lang="en-US" dirty="0" smtClean="0"/>
          </a:p>
          <a:p>
            <a:r>
              <a:rPr lang="en-US" dirty="0" smtClean="0"/>
              <a:t>Eg.</a:t>
            </a:r>
          </a:p>
          <a:p>
            <a:r>
              <a:rPr lang="en-US" dirty="0" smtClean="0"/>
              <a:t>$count = mysqli_num_rows</a:t>
            </a:r>
            <a:r>
              <a:rPr lang="en-US" dirty="0"/>
              <a:t>($result);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7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mysqli_fetch_array</a:t>
            </a:r>
            <a:r>
              <a:rPr lang="en-US" dirty="0" smtClean="0"/>
              <a:t>( );</a:t>
            </a:r>
            <a:endParaRPr lang="en-US" dirty="0"/>
          </a:p>
          <a:p>
            <a:r>
              <a:rPr lang="en-US" dirty="0" smtClean="0"/>
              <a:t>It takes the resultant array and returns the associative array</a:t>
            </a:r>
          </a:p>
          <a:p>
            <a:r>
              <a:rPr lang="en-US" dirty="0" smtClean="0"/>
              <a:t>Eg.</a:t>
            </a:r>
          </a:p>
          <a:p>
            <a:pPr marL="0" indent="0">
              <a:buNone/>
            </a:pPr>
            <a:r>
              <a:rPr lang="en-US" dirty="0" smtClean="0"/>
              <a:t>	While($row = mysqli_fetch_array</a:t>
            </a:r>
            <a:r>
              <a:rPr lang="en-US" dirty="0"/>
              <a:t>($</a:t>
            </a:r>
            <a:r>
              <a:rPr lang="en-US" dirty="0" smtClean="0"/>
              <a:t>result))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457200" lvl="1" indent="0">
              <a:buNone/>
            </a:pPr>
            <a:r>
              <a:rPr lang="en-US" dirty="0" smtClean="0"/>
              <a:t>		Echo $row[‘column_name‘];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83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452" y="31677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268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the Apache Friends Website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Download the xampp for windows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Double-click the downloaded file to launch the </a:t>
            </a:r>
            <a:r>
              <a:rPr lang="en-US" sz="2400" dirty="0" smtClean="0"/>
              <a:t>installer</a:t>
            </a:r>
            <a:r>
              <a:rPr lang="en-US" sz="2400" dirty="0"/>
              <a:t> </a:t>
            </a:r>
            <a:r>
              <a:rPr lang="en-US" sz="2400" dirty="0" smtClean="0"/>
              <a:t>and click on OK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4"/>
            </a:pPr>
            <a:r>
              <a:rPr lang="en-US" sz="2400" dirty="0" smtClean="0"/>
              <a:t>Click on the next Button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37" y="3796929"/>
            <a:ext cx="49434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056904"/>
            <a:ext cx="10515600" cy="5120059"/>
          </a:xfrm>
        </p:spPr>
        <p:txBody>
          <a:bodyPr/>
          <a:lstStyle/>
          <a:p>
            <a:r>
              <a:rPr lang="en-US" sz="2400" dirty="0"/>
              <a:t>XAMPP offers a variety of components that you can install, such as MySQL</a:t>
            </a:r>
            <a:r>
              <a:rPr lang="en-US" sz="2400" dirty="0" smtClean="0"/>
              <a:t>, PhpMyadmin</a:t>
            </a:r>
            <a:r>
              <a:rPr lang="en-US" sz="2400" dirty="0"/>
              <a:t>, </a:t>
            </a:r>
            <a:r>
              <a:rPr lang="en-US" sz="2400" dirty="0" smtClean="0"/>
              <a:t>etc. </a:t>
            </a:r>
            <a:r>
              <a:rPr lang="en-US" sz="2400" dirty="0"/>
              <a:t>Then select all and click on next.</a:t>
            </a:r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64" y="2062163"/>
            <a:ext cx="48958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6900"/>
            <a:ext cx="10515600" cy="53100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 the default installed location, or choose another folder to install the software in the “Select a folder” field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Click on next button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93" y="1769332"/>
            <a:ext cx="4991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5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6894"/>
            <a:ext cx="10515600" cy="55000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Then, click on the next button and finally click on finish to complete the installation.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Open the xampp and select your language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30" y="1591293"/>
            <a:ext cx="4886325" cy="34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9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89016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Click the save button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Installation finished successfully.</a:t>
            </a:r>
          </a:p>
          <a:p>
            <a:r>
              <a:rPr lang="en-US" sz="2400" dirty="0" smtClean="0"/>
              <a:t>Open the browser and type ‘ localhost ’, then you will get Apache home page and server started successfully.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76" y="1077251"/>
            <a:ext cx="61245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5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Notepad++</a:t>
            </a:r>
          </a:p>
          <a:p>
            <a:r>
              <a:rPr lang="en-US" dirty="0" smtClean="0"/>
              <a:t>Sublime Text</a:t>
            </a:r>
          </a:p>
          <a:p>
            <a:r>
              <a:rPr lang="en-US" dirty="0" smtClean="0"/>
              <a:t>WebStorm</a:t>
            </a:r>
          </a:p>
          <a:p>
            <a:r>
              <a:rPr lang="en-US" dirty="0" smtClean="0"/>
              <a:t>PhpStorm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smtClean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707</Words>
  <Application>Microsoft Office PowerPoint</Application>
  <PresentationFormat>Widescreen</PresentationFormat>
  <Paragraphs>188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Web Development Tools, PHP and MySQL</vt:lpstr>
      <vt:lpstr>Contents</vt:lpstr>
      <vt:lpstr>Servers</vt:lpstr>
      <vt:lpstr>Xampp Installation</vt:lpstr>
      <vt:lpstr>PowerPoint Presentation</vt:lpstr>
      <vt:lpstr>PowerPoint Presentation</vt:lpstr>
      <vt:lpstr>PowerPoint Presentation</vt:lpstr>
      <vt:lpstr>PowerPoint Presentation</vt:lpstr>
      <vt:lpstr>Development Editors</vt:lpstr>
      <vt:lpstr>Notepad++</vt:lpstr>
      <vt:lpstr>Sublime Text</vt:lpstr>
      <vt:lpstr>WebStorm</vt:lpstr>
      <vt:lpstr>PhpStorm</vt:lpstr>
      <vt:lpstr>VS Code</vt:lpstr>
      <vt:lpstr>ATOM</vt:lpstr>
      <vt:lpstr>PHP Basics</vt:lpstr>
      <vt:lpstr>Introduction</vt:lpstr>
      <vt:lpstr>PHP Syntax</vt:lpstr>
      <vt:lpstr>Echo / Print</vt:lpstr>
      <vt:lpstr>Variables</vt:lpstr>
      <vt:lpstr>Variables Example</vt:lpstr>
      <vt:lpstr>Conditional Statements</vt:lpstr>
      <vt:lpstr>Looping Statements</vt:lpstr>
      <vt:lpstr>Example</vt:lpstr>
      <vt:lpstr>Arrays</vt:lpstr>
      <vt:lpstr>Methods</vt:lpstr>
      <vt:lpstr>PHP and MySQL</vt:lpstr>
      <vt:lpstr>Intro to MySQL</vt:lpstr>
      <vt:lpstr>DB CONNECTION</vt:lpstr>
      <vt:lpstr>Query Execution</vt:lpstr>
      <vt:lpstr>Query Execution</vt:lpstr>
      <vt:lpstr>PRINTING DATA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Tools and  PHP Basics</dc:title>
  <dc:creator>Kalyan Kumar Kanike</dc:creator>
  <cp:lastModifiedBy>Kalyan Kumar Kanike</cp:lastModifiedBy>
  <cp:revision>98</cp:revision>
  <dcterms:created xsi:type="dcterms:W3CDTF">2020-01-03T13:15:58Z</dcterms:created>
  <dcterms:modified xsi:type="dcterms:W3CDTF">2020-01-04T06:17:24Z</dcterms:modified>
</cp:coreProperties>
</file>