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65" r:id="rId8"/>
    <p:sldId id="278" r:id="rId9"/>
    <p:sldId id="281" r:id="rId10"/>
    <p:sldId id="282" r:id="rId11"/>
    <p:sldId id="283" r:id="rId12"/>
    <p:sldId id="284" r:id="rId13"/>
    <p:sldId id="285" r:id="rId14"/>
    <p:sldId id="28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61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22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27FE-4799-424B-865A-82F8CEF5C08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lfnews.com/world/asia/india/bihar-man-blames-doctors-for-dengue-deaths-1.67284927" TargetMode="External"/><Relationship Id="rId2" Type="http://schemas.openxmlformats.org/officeDocument/2006/relationships/hyperlink" Target="https://nvbdcp.gov.in/index4.php?lang=1&amp;level=0&amp;linkid=431&amp;lid=37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esofindia.indiatimes.com/city/gurgaon/adya-singhs-dengue-death-case-fortis-hospital-doctor-booked/articleshow/62014634.cm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5135" y="2141252"/>
            <a:ext cx="10442575" cy="965835"/>
          </a:xfrm>
        </p:spPr>
        <p:txBody>
          <a:bodyPr>
            <a:normAutofit fontScale="90000"/>
          </a:bodyPr>
          <a:lstStyle/>
          <a:p>
            <a:r>
              <a:rPr lang="en-IN" altLang="en-US" sz="4800" dirty="0"/>
              <a:t/>
            </a:r>
            <a:br>
              <a:rPr lang="en-IN" altLang="en-US" sz="4800" dirty="0"/>
            </a:br>
            <a:r>
              <a:rPr lang="en-IN" altLang="en-US" dirty="0"/>
              <a:t>DENGUE DISEASE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49" y="3444863"/>
            <a:ext cx="8873305" cy="2994574"/>
          </a:xfrm>
        </p:spPr>
        <p:txBody>
          <a:bodyPr>
            <a:noAutofit/>
          </a:bodyPr>
          <a:lstStyle/>
          <a:p>
            <a:r>
              <a:rPr lang="en-US" sz="2200" b="1" dirty="0"/>
              <a:t>Project Guide: </a:t>
            </a:r>
            <a:r>
              <a:rPr lang="en-US" sz="2200" b="1" dirty="0" err="1"/>
              <a:t>T.Niranjan</a:t>
            </a:r>
            <a:r>
              <a:rPr lang="en-US" sz="2200" b="1" dirty="0"/>
              <a:t> </a:t>
            </a:r>
            <a:r>
              <a:rPr lang="en-US" sz="2200" b="1" dirty="0" err="1"/>
              <a:t>Babu</a:t>
            </a:r>
            <a:r>
              <a:rPr lang="en-US" sz="2000" dirty="0"/>
              <a:t>							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          		BY						  </a:t>
            </a:r>
          </a:p>
          <a:p>
            <a:r>
              <a:rPr lang="en-IN" altLang="en-US" sz="2000" dirty="0"/>
              <a:t>      			</a:t>
            </a:r>
            <a:r>
              <a:rPr lang="en-IN" altLang="en-US" sz="2000" dirty="0" err="1"/>
              <a:t>B.Hari</a:t>
            </a:r>
            <a:r>
              <a:rPr lang="en-IN" altLang="en-US" sz="2000" dirty="0"/>
              <a:t> </a:t>
            </a:r>
            <a:r>
              <a:rPr lang="en-IN" altLang="en-US" sz="2000" dirty="0" err="1"/>
              <a:t>Chandana</a:t>
            </a:r>
            <a:r>
              <a:rPr lang="en-IN" altLang="en-US" sz="2000" dirty="0"/>
              <a:t>   				</a:t>
            </a:r>
            <a:endParaRPr lang="en-US" sz="2000" dirty="0"/>
          </a:p>
          <a:p>
            <a:r>
              <a:rPr lang="en-IN" altLang="en-US" sz="2000" dirty="0"/>
              <a:t>	</a:t>
            </a:r>
            <a:r>
              <a:rPr lang="en-IN" altLang="en-US" sz="2000" dirty="0" err="1"/>
              <a:t>Patil</a:t>
            </a:r>
            <a:r>
              <a:rPr lang="en-IN" altLang="en-US" sz="2000" dirty="0"/>
              <a:t> Lakshminarayanamma			</a:t>
            </a:r>
            <a:endParaRPr lang="en-US" sz="2000" dirty="0"/>
          </a:p>
          <a:p>
            <a:r>
              <a:rPr lang="en-IN" altLang="en-US" sz="2000" dirty="0"/>
              <a:t>Sana </a:t>
            </a:r>
            <a:r>
              <a:rPr lang="en-IN" altLang="en-US" sz="2000" dirty="0" err="1"/>
              <a:t>Babu</a:t>
            </a:r>
            <a:r>
              <a:rPr lang="en-IN" altLang="en-US" sz="2000" dirty="0"/>
              <a:t> Reddy				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63793" y="677260"/>
            <a:ext cx="10442575" cy="1946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altLang="en-US" sz="4800" dirty="0"/>
              <a:t>JNTUA College of Engineering,Pulivendula</a:t>
            </a:r>
          </a:p>
          <a:p>
            <a:pPr algn="r">
              <a:lnSpc>
                <a:spcPct val="100000"/>
              </a:lnSpc>
            </a:pPr>
            <a:r>
              <a:rPr lang="en-IN" altLang="en-US" sz="4800" dirty="0"/>
              <a:t> CSE Department</a:t>
            </a:r>
            <a:br>
              <a:rPr lang="en-IN" altLang="en-US" sz="4800" dirty="0"/>
            </a:b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7779"/>
            <a:ext cx="7217415" cy="1509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10037"/>
            <a:ext cx="10779559" cy="20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05" y="1595548"/>
            <a:ext cx="7333325" cy="47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Generation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270000"/>
            <a:ext cx="9298546" cy="54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</a:t>
            </a:r>
            <a:r>
              <a:rPr lang="en-US" dirty="0" smtClean="0"/>
              <a:t>Predictions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7" y="2509949"/>
            <a:ext cx="11964893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To Propose a dengue disease prediction system </a:t>
            </a:r>
            <a:r>
              <a:rPr lang="en-IN" altLang="en-US" sz="2000"/>
              <a:t>for </a:t>
            </a:r>
            <a:r>
              <a:rPr lang="en-IN" altLang="en-US" sz="2000" smtClean="0"/>
              <a:t>hospital.</a:t>
            </a:r>
          </a:p>
          <a:p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597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132"/>
            <a:ext cx="8596668" cy="4971245"/>
          </a:xfrm>
        </p:spPr>
        <p:txBody>
          <a:bodyPr>
            <a:normAutofit/>
          </a:bodyPr>
          <a:lstStyle/>
          <a:p>
            <a:r>
              <a:rPr lang="en-US" sz="2000" dirty="0">
                <a:sym typeface="+mn-ea"/>
              </a:rPr>
              <a:t>Introduction</a:t>
            </a:r>
            <a:endParaRPr lang="en-IN" altLang="en-US" sz="2000" dirty="0"/>
          </a:p>
          <a:p>
            <a:r>
              <a:rPr lang="en-IN" altLang="en-US" sz="2000" dirty="0"/>
              <a:t>Need for study</a:t>
            </a:r>
          </a:p>
          <a:p>
            <a:r>
              <a:rPr lang="en-IN" altLang="en-US" sz="2000" dirty="0"/>
              <a:t>Literature survey</a:t>
            </a:r>
          </a:p>
          <a:p>
            <a:r>
              <a:rPr lang="en-IN" altLang="en-US" sz="2000" dirty="0"/>
              <a:t>Problem </a:t>
            </a:r>
            <a:r>
              <a:rPr lang="en-IN" altLang="en-US" sz="2000" dirty="0" smtClean="0"/>
              <a:t>statement</a:t>
            </a:r>
            <a:endParaRPr lang="en-US" sz="2000" dirty="0"/>
          </a:p>
          <a:p>
            <a:r>
              <a:rPr lang="en-US" sz="2000" dirty="0" err="1" smtClean="0"/>
              <a:t>Technologi</a:t>
            </a:r>
            <a:r>
              <a:rPr lang="en-IN" altLang="en-US" sz="2000" dirty="0" err="1" smtClean="0"/>
              <a:t>es</a:t>
            </a:r>
            <a:r>
              <a:rPr lang="en-IN" altLang="en-US" sz="2000" dirty="0" smtClean="0"/>
              <a:t> used</a:t>
            </a:r>
            <a:endParaRPr lang="en-US" sz="2000" dirty="0"/>
          </a:p>
          <a:p>
            <a:r>
              <a:rPr lang="en-US" sz="2000" dirty="0"/>
              <a:t>Dataset Description</a:t>
            </a:r>
          </a:p>
          <a:p>
            <a:r>
              <a:rPr lang="en-US" sz="2000" dirty="0" smtClean="0"/>
              <a:t>Architecture</a:t>
            </a:r>
          </a:p>
          <a:p>
            <a:r>
              <a:rPr lang="en-US" sz="2000" dirty="0" smtClean="0"/>
              <a:t>Data cleaning</a:t>
            </a:r>
          </a:p>
          <a:p>
            <a:r>
              <a:rPr lang="en-US" sz="2000" dirty="0" smtClean="0"/>
              <a:t>Data Visualization and Heat Map Generation</a:t>
            </a:r>
          </a:p>
          <a:p>
            <a:r>
              <a:rPr lang="en-US" sz="2000" dirty="0" smtClean="0"/>
              <a:t>Performing Predictions</a:t>
            </a:r>
            <a:endParaRPr lang="en-US" sz="2000" dirty="0"/>
          </a:p>
          <a:p>
            <a:r>
              <a:rPr lang="en-US" sz="2000" dirty="0"/>
              <a:t>Conclusion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Dengue fever is a mosquito-borne disease caused by the dengue </a:t>
            </a:r>
            <a:r>
              <a:rPr lang="en-IN" altLang="en-US" sz="2000" dirty="0"/>
              <a:t>virus</a:t>
            </a:r>
            <a:r>
              <a:rPr lang="en-US" sz="2000" dirty="0"/>
              <a:t>. </a:t>
            </a:r>
          </a:p>
          <a:p>
            <a:r>
              <a:rPr lang="en-US" sz="2000" dirty="0"/>
              <a:t>It is a life-threatening disease lots of people died due to dengue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US" sz="2000" dirty="0"/>
              <a:t>The challenge is to collect huge volumes of data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US" sz="2000" dirty="0"/>
              <a:t>Healthcare can be made smart by using ML in health field.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NEED FOR STUDY</a:t>
            </a:r>
            <a:r>
              <a:rPr lang="en-IN" altLang="en-US" dirty="0"/>
              <a:t/>
            </a:r>
            <a:br>
              <a:rPr lang="en-IN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altLang="en-US" dirty="0"/>
          </a:p>
          <a:p>
            <a:r>
              <a:rPr lang="en-US" dirty="0"/>
              <a:t>National Vector Borne Disease Control </a:t>
            </a:r>
            <a:r>
              <a:rPr lang="en-US" dirty="0" err="1"/>
              <a:t>Programme</a:t>
            </a:r>
            <a:r>
              <a:rPr lang="en-US" dirty="0"/>
              <a:t> displayed DENGUE SITUATION IN </a:t>
            </a:r>
            <a:r>
              <a:rPr lang="en-US" dirty="0" smtClean="0"/>
              <a:t>INDIA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/>
              <a:t>Reference link: </a:t>
            </a:r>
            <a:r>
              <a:rPr lang="en-IN" u="sng">
                <a:hlinkClick r:id="rId2"/>
              </a:rPr>
              <a:t>https://nvbdcp.gov.in/index4.php?lang=1&amp;level=0&amp;linkid=431&amp;lid=3715</a:t>
            </a:r>
            <a:endParaRPr lang="en-US"/>
          </a:p>
          <a:p>
            <a:pPr lvl="0"/>
            <a:r>
              <a:rPr lang="en-US" dirty="0"/>
              <a:t>Bihar man blames doctors for dengue deaths</a:t>
            </a:r>
          </a:p>
          <a:p>
            <a:pPr lvl="1"/>
            <a:r>
              <a:rPr lang="en-US" dirty="0" smtClean="0"/>
              <a:t>Article </a:t>
            </a:r>
            <a:r>
              <a:rPr lang="en-US" dirty="0"/>
              <a:t>Link: </a:t>
            </a:r>
            <a:r>
              <a:rPr lang="en-IN" u="sng">
                <a:hlinkClick r:id="rId3"/>
              </a:rPr>
              <a:t>https://gulfnews.com/world/asia/india/bihar-man-blames-doctors-for-dengue-deaths-1.67284927</a:t>
            </a:r>
            <a:endParaRPr lang="en-US"/>
          </a:p>
          <a:p>
            <a:pPr lvl="0"/>
            <a:r>
              <a:rPr lang="en-US" dirty="0" err="1"/>
              <a:t>Adya</a:t>
            </a:r>
            <a:r>
              <a:rPr lang="en-US" dirty="0"/>
              <a:t> Singh’s dengue death case: Fortis hospital doctor booked </a:t>
            </a:r>
            <a:endParaRPr lang="en-US" dirty="0" smtClean="0"/>
          </a:p>
          <a:p>
            <a:pPr lvl="1"/>
            <a:r>
              <a:rPr lang="en-US" dirty="0" smtClean="0"/>
              <a:t>Article </a:t>
            </a:r>
            <a:r>
              <a:rPr lang="en-US" dirty="0"/>
              <a:t>Link: </a:t>
            </a:r>
            <a:r>
              <a:rPr lang="en-IN" u="sng">
                <a:hlinkClick r:id="rId4"/>
              </a:rPr>
              <a:t>https://timesofindia.indiatimes.com/city/gurgaon/adya-singhs-dengue-death-case-fortis-hospital-doctor-booked/articleshow/62014634.cms</a:t>
            </a:r>
            <a:endParaRPr lang="en-US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ym typeface="+mn-ea"/>
              </a:rPr>
              <a:t>Literature survey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Automated Dengue Detection</a:t>
            </a:r>
          </a:p>
          <a:p>
            <a:pPr marL="0" indent="0">
              <a:buNone/>
            </a:pPr>
            <a:r>
              <a:rPr lang="en-IN" altLang="en-US" sz="2000" dirty="0"/>
              <a:t>	</a:t>
            </a:r>
            <a:r>
              <a:rPr lang="en-I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https://irjet.net/archives/V5/i6/IRJET-V5I689.pdf</a:t>
            </a:r>
          </a:p>
          <a:p>
            <a:r>
              <a:rPr lang="en-IN" altLang="en-US" sz="2000" dirty="0"/>
              <a:t>Early Detection of Dengue Using Machine Learning Algorithms</a:t>
            </a:r>
          </a:p>
          <a:p>
            <a:pPr marL="0" indent="0">
              <a:buNone/>
            </a:pPr>
            <a:r>
              <a:rPr lang="en-IN" altLang="en-US" sz="2000" dirty="0"/>
              <a:t>	</a:t>
            </a:r>
            <a:r>
              <a:rPr lang="en-I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https://acadpubl.eu/jsi/2018-118-18/articles/18d/79.pdf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cap="all" dirty="0">
                <a:uFillTx/>
                <a:sym typeface="+mn-ea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There is a existing system for dengue detection based on weather forecasting but we design a problem with the help of hospital data to predict dengue </a:t>
            </a:r>
            <a:r>
              <a:rPr lang="en-IN" altLang="en-US" sz="2000" dirty="0" smtClean="0"/>
              <a:t>disease.</a:t>
            </a:r>
            <a:endParaRPr lang="en-IN" altLang="en-US" sz="2000" dirty="0"/>
          </a:p>
          <a:p>
            <a:pPr marL="0" indent="0">
              <a:buNone/>
            </a:pPr>
            <a:endParaRPr lang="en-I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Machine </a:t>
            </a:r>
            <a:r>
              <a:rPr lang="en-US" sz="2000" smtClean="0"/>
              <a:t>Learning</a:t>
            </a:r>
            <a:r>
              <a:rPr lang="en-IN" sz="2000"/>
              <a:t> </a:t>
            </a:r>
            <a:r>
              <a:rPr lang="en-IN" sz="2000" smtClean="0"/>
              <a:t>Algorithms</a:t>
            </a:r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Decision Tree</a:t>
            </a:r>
            <a:endParaRPr lang="en-US" dirty="0"/>
          </a:p>
          <a:p>
            <a:r>
              <a:rPr lang="en-IN" altLang="en-US" sz="2000" dirty="0" smtClean="0"/>
              <a:t>To Implement User interface we are using</a:t>
            </a:r>
          </a:p>
          <a:p>
            <a:pPr lvl="1"/>
            <a:r>
              <a:rPr lang="en-IN" altLang="en-US" dirty="0" smtClean="0"/>
              <a:t>Django framework</a:t>
            </a:r>
          </a:p>
          <a:p>
            <a:pPr lvl="1"/>
            <a:r>
              <a:rPr lang="en-IN" altLang="en-US" dirty="0" smtClean="0"/>
              <a:t>HTML</a:t>
            </a:r>
            <a:endParaRPr lang="en-IN" altLang="en-US" dirty="0" smtClean="0"/>
          </a:p>
          <a:p>
            <a:endParaRPr lang="en-IN" alt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71F22-718B-410C-A02A-9BD19987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178"/>
            <a:ext cx="8596668" cy="60695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24C10B-5560-4184-8FD6-90142C785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06777"/>
            <a:ext cx="880683" cy="880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E7F8EC8-DC54-47CC-9580-09275709D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84" y="1006776"/>
            <a:ext cx="880683" cy="880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22E9EFB-346B-41EC-AF40-2E01F06F2B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2" y="1006776"/>
            <a:ext cx="880683" cy="880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BE3BEAB-5A35-456D-B49A-DC48BEC3D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79" y="5460499"/>
            <a:ext cx="910823" cy="910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0519486-25DE-4E11-A1D7-1524FA67BB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8" y="2570061"/>
            <a:ext cx="833303" cy="833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DA9D995-45ED-4D03-8F3A-4FA15310DA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59" y="4279488"/>
            <a:ext cx="667372" cy="667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A31A435-B93C-48C4-915B-6427D3B05E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21" y="5460498"/>
            <a:ext cx="910823" cy="910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8912D5F-EC7F-4062-84E1-D19EE3C7EF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8" y="5512294"/>
            <a:ext cx="910823" cy="9108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0C637B4-F18C-4D6F-BDB7-711F986FD4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69" y="2500775"/>
            <a:ext cx="891992" cy="891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D50913-6182-4A83-9AE2-80826AAE2763}"/>
              </a:ext>
            </a:extLst>
          </p:cNvPr>
          <p:cNvSpPr txBox="1"/>
          <p:nvPr/>
        </p:nvSpPr>
        <p:spPr>
          <a:xfrm>
            <a:off x="381585" y="1886452"/>
            <a:ext cx="143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Collecting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11B8799-7D05-4D90-A36E-89FE5566D518}"/>
              </a:ext>
            </a:extLst>
          </p:cNvPr>
          <p:cNvSpPr txBox="1"/>
          <p:nvPr/>
        </p:nvSpPr>
        <p:spPr>
          <a:xfrm>
            <a:off x="2343294" y="1883815"/>
            <a:ext cx="13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Pre-Processing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464461A-5F88-4273-ABA7-134746F40E29}"/>
              </a:ext>
            </a:extLst>
          </p:cNvPr>
          <p:cNvSpPr txBox="1"/>
          <p:nvPr/>
        </p:nvSpPr>
        <p:spPr>
          <a:xfrm>
            <a:off x="4041529" y="1830432"/>
            <a:ext cx="9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402B140-47E1-431A-B9C1-770CD85D1361}"/>
              </a:ext>
            </a:extLst>
          </p:cNvPr>
          <p:cNvSpPr txBox="1"/>
          <p:nvPr/>
        </p:nvSpPr>
        <p:spPr>
          <a:xfrm>
            <a:off x="3722565" y="3331762"/>
            <a:ext cx="1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the Machine Learning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EE802EB-1364-4CE2-B5F7-6AAF6E3E7820}"/>
              </a:ext>
            </a:extLst>
          </p:cNvPr>
          <p:cNvSpPr txBox="1"/>
          <p:nvPr/>
        </p:nvSpPr>
        <p:spPr>
          <a:xfrm>
            <a:off x="3737763" y="4874075"/>
            <a:ext cx="153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381B73E-3407-472A-91AE-6ACBFA7C9F4E}"/>
              </a:ext>
            </a:extLst>
          </p:cNvPr>
          <p:cNvSpPr txBox="1"/>
          <p:nvPr/>
        </p:nvSpPr>
        <p:spPr>
          <a:xfrm>
            <a:off x="6791026" y="6430842"/>
            <a:ext cx="104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C990C87-6176-41BA-8C7B-8EAE9A1D52B3}"/>
              </a:ext>
            </a:extLst>
          </p:cNvPr>
          <p:cNvSpPr txBox="1"/>
          <p:nvPr/>
        </p:nvSpPr>
        <p:spPr>
          <a:xfrm>
            <a:off x="6816375" y="3353225"/>
            <a:ext cx="97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059A3E31-496C-4D05-8438-8FE613CD78D9}"/>
              </a:ext>
            </a:extLst>
          </p:cNvPr>
          <p:cNvSpPr/>
          <p:nvPr/>
        </p:nvSpPr>
        <p:spPr>
          <a:xfrm>
            <a:off x="3403600" y="1351249"/>
            <a:ext cx="637930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39602F0-B46A-41EF-A835-67C55A803710}"/>
              </a:ext>
            </a:extLst>
          </p:cNvPr>
          <p:cNvSpPr txBox="1"/>
          <p:nvPr/>
        </p:nvSpPr>
        <p:spPr>
          <a:xfrm>
            <a:off x="3312655" y="6424428"/>
            <a:ext cx="241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Learning Algorithm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36FB5C60-E5FD-4FC3-8608-842A9472A7EA}"/>
              </a:ext>
            </a:extLst>
          </p:cNvPr>
          <p:cNvSpPr/>
          <p:nvPr/>
        </p:nvSpPr>
        <p:spPr>
          <a:xfrm>
            <a:off x="1676029" y="1351249"/>
            <a:ext cx="637930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B102A1D7-D1C6-4F2C-820B-B393D685FB0D}"/>
              </a:ext>
            </a:extLst>
          </p:cNvPr>
          <p:cNvSpPr/>
          <p:nvPr/>
        </p:nvSpPr>
        <p:spPr>
          <a:xfrm rot="5400000">
            <a:off x="4284226" y="2187508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xmlns="" id="{BDD33A51-8ADE-4705-B623-C4823372CF17}"/>
              </a:ext>
            </a:extLst>
          </p:cNvPr>
          <p:cNvSpPr/>
          <p:nvPr/>
        </p:nvSpPr>
        <p:spPr>
          <a:xfrm rot="5400000">
            <a:off x="4338095" y="3905466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xmlns="" id="{AC6BDCB5-7E09-4118-9558-52391B971E10}"/>
              </a:ext>
            </a:extLst>
          </p:cNvPr>
          <p:cNvSpPr/>
          <p:nvPr/>
        </p:nvSpPr>
        <p:spPr>
          <a:xfrm rot="5400000">
            <a:off x="4310710" y="5201469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xmlns="" id="{12983E83-2176-46FC-BC3B-A49A75E21AC3}"/>
              </a:ext>
            </a:extLst>
          </p:cNvPr>
          <p:cNvSpPr/>
          <p:nvPr/>
        </p:nvSpPr>
        <p:spPr>
          <a:xfrm>
            <a:off x="5081498" y="5840668"/>
            <a:ext cx="1708408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xmlns="" id="{1FECACDD-E3C5-422C-9984-89A9C8CA3966}"/>
              </a:ext>
            </a:extLst>
          </p:cNvPr>
          <p:cNvSpPr/>
          <p:nvPr/>
        </p:nvSpPr>
        <p:spPr>
          <a:xfrm rot="16200000">
            <a:off x="6402933" y="4432100"/>
            <a:ext cx="1734716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xmlns="" id="{35099A3B-923F-4989-A192-480D1AB319CC}"/>
              </a:ext>
            </a:extLst>
          </p:cNvPr>
          <p:cNvSpPr/>
          <p:nvPr/>
        </p:nvSpPr>
        <p:spPr>
          <a:xfrm>
            <a:off x="2254912" y="5838159"/>
            <a:ext cx="1708408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57098C2-3F26-4443-B0DD-EAA545934BC9}"/>
              </a:ext>
            </a:extLst>
          </p:cNvPr>
          <p:cNvSpPr txBox="1"/>
          <p:nvPr/>
        </p:nvSpPr>
        <p:spPr>
          <a:xfrm>
            <a:off x="1216617" y="6424428"/>
            <a:ext cx="128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xmlns="" id="{8A8D1BED-4C89-4338-9548-145E8CE9F74E}"/>
              </a:ext>
            </a:extLst>
          </p:cNvPr>
          <p:cNvSpPr/>
          <p:nvPr/>
        </p:nvSpPr>
        <p:spPr>
          <a:xfrm rot="10800000">
            <a:off x="5081497" y="2819734"/>
            <a:ext cx="953274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B0931DAC-226F-4B34-B43A-3BAA4B204E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65" y="2708541"/>
            <a:ext cx="623221" cy="6232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1ED07000-F501-4A15-86D8-EE855DBF45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48" y="2635160"/>
            <a:ext cx="623221" cy="6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3189"/>
            <a:ext cx="12237337" cy="2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99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234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 DENGUE DISEASE DETECTION</vt:lpstr>
      <vt:lpstr>CONTENTS</vt:lpstr>
      <vt:lpstr>INTRODUCTION</vt:lpstr>
      <vt:lpstr>NEED FOR STUDY </vt:lpstr>
      <vt:lpstr>Literature survey</vt:lpstr>
      <vt:lpstr>Problem statement</vt:lpstr>
      <vt:lpstr>TECHNOLOGIES</vt:lpstr>
      <vt:lpstr>ARCHITECTURE</vt:lpstr>
      <vt:lpstr>Dataset Description</vt:lpstr>
      <vt:lpstr>Data Cleaning</vt:lpstr>
      <vt:lpstr>Data Visualization</vt:lpstr>
      <vt:lpstr>Heat Map Generation</vt:lpstr>
      <vt:lpstr>Performing Predictions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USING PATIENT TREATMENT HISTORY AND HEALTH DATA</dc:title>
  <dc:creator>Ranjitha Dubagunta</dc:creator>
  <cp:lastModifiedBy>Patil Lakshminarayanamma</cp:lastModifiedBy>
  <cp:revision>49</cp:revision>
  <dcterms:created xsi:type="dcterms:W3CDTF">2019-12-15T11:51:00Z</dcterms:created>
  <dcterms:modified xsi:type="dcterms:W3CDTF">2020-02-18T12:08:50Z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