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6" r:id="rId1"/>
  </p:sldMasterIdLst>
  <p:sldIdLst>
    <p:sldId id="256" r:id="rId2"/>
    <p:sldId id="257" r:id="rId3"/>
    <p:sldId id="258" r:id="rId4"/>
    <p:sldId id="274" r:id="rId5"/>
    <p:sldId id="275" r:id="rId6"/>
    <p:sldId id="276" r:id="rId7"/>
    <p:sldId id="259" r:id="rId8"/>
    <p:sldId id="265" r:id="rId9"/>
    <p:sldId id="264" r:id="rId10"/>
    <p:sldId id="262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8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4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612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01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4228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4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36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5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1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6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0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2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927FE-4799-424B-865A-82F8CEF5C088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84835" y="2017529"/>
            <a:ext cx="10442575" cy="965835"/>
          </a:xfrm>
        </p:spPr>
        <p:txBody>
          <a:bodyPr>
            <a:normAutofit fontScale="90000"/>
          </a:bodyPr>
          <a:lstStyle/>
          <a:p>
            <a:br>
              <a:rPr lang="en-IN" altLang="en-US" sz="4800" dirty="0"/>
            </a:br>
            <a:r>
              <a:rPr lang="en-IN" altLang="en-US"/>
              <a:t>DENGUE DETECTION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0249" y="3444863"/>
            <a:ext cx="8873305" cy="2994574"/>
          </a:xfrm>
        </p:spPr>
        <p:txBody>
          <a:bodyPr>
            <a:noAutofit/>
          </a:bodyPr>
          <a:lstStyle/>
          <a:p>
            <a:r>
              <a:rPr lang="en-US" sz="2200" b="1" dirty="0"/>
              <a:t>Project Guide: </a:t>
            </a:r>
            <a:r>
              <a:rPr lang="en-US" sz="2200" b="1" dirty="0" err="1"/>
              <a:t>T.Niranjan</a:t>
            </a:r>
            <a:r>
              <a:rPr lang="en-US" sz="2200" b="1" dirty="0"/>
              <a:t> </a:t>
            </a:r>
            <a:r>
              <a:rPr lang="en-US" sz="2200" b="1" dirty="0" err="1"/>
              <a:t>Babu</a:t>
            </a:r>
            <a:r>
              <a:rPr lang="en-US" sz="2000" dirty="0"/>
              <a:t>							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          		BY						  </a:t>
            </a:r>
          </a:p>
          <a:p>
            <a:r>
              <a:rPr lang="en-IN" altLang="en-US" sz="2000" dirty="0"/>
              <a:t>      			</a:t>
            </a:r>
            <a:r>
              <a:rPr lang="en-IN" altLang="en-US" sz="2000" dirty="0" err="1"/>
              <a:t>B.Hari</a:t>
            </a:r>
            <a:r>
              <a:rPr lang="en-IN" altLang="en-US" sz="2000" dirty="0"/>
              <a:t> </a:t>
            </a:r>
            <a:r>
              <a:rPr lang="en-IN" altLang="en-US" sz="2000" dirty="0" err="1"/>
              <a:t>Chandana</a:t>
            </a:r>
            <a:r>
              <a:rPr lang="en-IN" altLang="en-US" sz="2000" dirty="0"/>
              <a:t>   				</a:t>
            </a:r>
            <a:endParaRPr lang="en-US" sz="2000" dirty="0"/>
          </a:p>
          <a:p>
            <a:r>
              <a:rPr lang="en-IN" altLang="en-US" sz="2000" dirty="0"/>
              <a:t>	</a:t>
            </a:r>
            <a:r>
              <a:rPr lang="en-IN" altLang="en-US" sz="2000" dirty="0" err="1"/>
              <a:t>Patil</a:t>
            </a:r>
            <a:r>
              <a:rPr lang="en-IN" altLang="en-US" sz="2000" dirty="0"/>
              <a:t> Lakshminarayanamma			</a:t>
            </a:r>
            <a:endParaRPr lang="en-US" sz="2000" dirty="0"/>
          </a:p>
          <a:p>
            <a:r>
              <a:rPr lang="en-IN" altLang="en-US" sz="2000" dirty="0"/>
              <a:t>Sana </a:t>
            </a:r>
            <a:r>
              <a:rPr lang="en-IN" altLang="en-US" sz="2000" dirty="0" err="1"/>
              <a:t>Babu</a:t>
            </a:r>
            <a:r>
              <a:rPr lang="en-IN" altLang="en-US" sz="2000" dirty="0"/>
              <a:t> Reddy				</a:t>
            </a: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363793" y="677260"/>
            <a:ext cx="10442575" cy="19469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IN" altLang="en-US" sz="4800" dirty="0"/>
              <a:t>JNTUA College of Engineering,Pulivendula</a:t>
            </a:r>
          </a:p>
          <a:p>
            <a:pPr algn="r">
              <a:lnSpc>
                <a:spcPct val="100000"/>
              </a:lnSpc>
            </a:pPr>
            <a:r>
              <a:rPr lang="en-IN" altLang="en-US" sz="4800" dirty="0"/>
              <a:t> CSE Department</a:t>
            </a:r>
            <a:br>
              <a:rPr lang="en-IN" altLang="en-US" sz="4800" dirty="0"/>
            </a:br>
            <a:endParaRPr lang="en-I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</a:t>
            </a:r>
            <a:r>
              <a:rPr lang="en-US" sz="8000" dirty="0"/>
              <a:t>THANK YOU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E605-08B8-429A-9E0C-6BD6B7F1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17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E8ECBE-2C3C-411E-98CA-A797BD58A006}"/>
              </a:ext>
            </a:extLst>
          </p:cNvPr>
          <p:cNvSpPr/>
          <p:nvPr/>
        </p:nvSpPr>
        <p:spPr>
          <a:xfrm>
            <a:off x="406842" y="1796994"/>
            <a:ext cx="1677725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Collecting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AC60FD-F33C-44AD-81AD-71CAF581A71B}"/>
              </a:ext>
            </a:extLst>
          </p:cNvPr>
          <p:cNvSpPr/>
          <p:nvPr/>
        </p:nvSpPr>
        <p:spPr>
          <a:xfrm>
            <a:off x="2691255" y="1796994"/>
            <a:ext cx="1677725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dirty="0"/>
              <a:t>Pre-Processing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19DB1-778F-46E0-A48B-7BBE388AEE0B}"/>
              </a:ext>
            </a:extLst>
          </p:cNvPr>
          <p:cNvSpPr/>
          <p:nvPr/>
        </p:nvSpPr>
        <p:spPr>
          <a:xfrm>
            <a:off x="4741103" y="2987038"/>
            <a:ext cx="2146853" cy="119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the Machine Learning Algorithm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AD5135-AB10-4867-AA62-89F62F3AD261}"/>
              </a:ext>
            </a:extLst>
          </p:cNvPr>
          <p:cNvSpPr/>
          <p:nvPr/>
        </p:nvSpPr>
        <p:spPr>
          <a:xfrm>
            <a:off x="4741103" y="6039004"/>
            <a:ext cx="2146853" cy="67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Algorithm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EA73F3-99E6-433D-AFBE-1495C1E99AF6}"/>
              </a:ext>
            </a:extLst>
          </p:cNvPr>
          <p:cNvSpPr/>
          <p:nvPr/>
        </p:nvSpPr>
        <p:spPr>
          <a:xfrm>
            <a:off x="4975668" y="1796994"/>
            <a:ext cx="1677725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AD1BE1-D9A3-49AC-8511-131345D418BB}"/>
              </a:ext>
            </a:extLst>
          </p:cNvPr>
          <p:cNvSpPr/>
          <p:nvPr/>
        </p:nvSpPr>
        <p:spPr>
          <a:xfrm>
            <a:off x="7516761" y="6083397"/>
            <a:ext cx="1677725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417F55-AAC8-471A-A163-323A6DADB78A}"/>
              </a:ext>
            </a:extLst>
          </p:cNvPr>
          <p:cNvSpPr/>
          <p:nvPr/>
        </p:nvSpPr>
        <p:spPr>
          <a:xfrm>
            <a:off x="2434573" y="6083396"/>
            <a:ext cx="1677725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ED27D-0131-448E-9F30-88A8DBFCD714}"/>
              </a:ext>
            </a:extLst>
          </p:cNvPr>
          <p:cNvSpPr/>
          <p:nvPr/>
        </p:nvSpPr>
        <p:spPr>
          <a:xfrm>
            <a:off x="4975668" y="4814508"/>
            <a:ext cx="1677725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8E29E3-34D6-4345-B2CB-9909D710ADE3}"/>
              </a:ext>
            </a:extLst>
          </p:cNvPr>
          <p:cNvSpPr/>
          <p:nvPr/>
        </p:nvSpPr>
        <p:spPr>
          <a:xfrm>
            <a:off x="7516761" y="3934358"/>
            <a:ext cx="1677725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8C7AA47-A45B-422D-9C04-96B4E62E2323}"/>
              </a:ext>
            </a:extLst>
          </p:cNvPr>
          <p:cNvSpPr/>
          <p:nvPr/>
        </p:nvSpPr>
        <p:spPr>
          <a:xfrm>
            <a:off x="2163417" y="2003729"/>
            <a:ext cx="448987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6B840FA-2A2D-44A1-B228-503296AE92E4}"/>
              </a:ext>
            </a:extLst>
          </p:cNvPr>
          <p:cNvSpPr/>
          <p:nvPr/>
        </p:nvSpPr>
        <p:spPr>
          <a:xfrm>
            <a:off x="4447830" y="1966622"/>
            <a:ext cx="448987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C44D064-E936-410C-9D98-9210E1FFD695}"/>
              </a:ext>
            </a:extLst>
          </p:cNvPr>
          <p:cNvSpPr/>
          <p:nvPr/>
        </p:nvSpPr>
        <p:spPr>
          <a:xfrm>
            <a:off x="6977865" y="6258327"/>
            <a:ext cx="448987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3A2547B-76E3-42B4-9533-F665C296F84E}"/>
              </a:ext>
            </a:extLst>
          </p:cNvPr>
          <p:cNvSpPr/>
          <p:nvPr/>
        </p:nvSpPr>
        <p:spPr>
          <a:xfrm rot="5400000">
            <a:off x="5590034" y="2550380"/>
            <a:ext cx="448987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29AD916-04FD-432B-B123-02A438023BB9}"/>
              </a:ext>
            </a:extLst>
          </p:cNvPr>
          <p:cNvSpPr/>
          <p:nvPr/>
        </p:nvSpPr>
        <p:spPr>
          <a:xfrm rot="5400000">
            <a:off x="5584207" y="4377189"/>
            <a:ext cx="448987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C599DFE-10FE-44B6-AABA-5E444805B028}"/>
              </a:ext>
            </a:extLst>
          </p:cNvPr>
          <p:cNvSpPr/>
          <p:nvPr/>
        </p:nvSpPr>
        <p:spPr>
          <a:xfrm rot="5400000">
            <a:off x="5584207" y="5601685"/>
            <a:ext cx="448987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4677E34-30CB-4443-8706-EF0BAC6CDBA2}"/>
              </a:ext>
            </a:extLst>
          </p:cNvPr>
          <p:cNvSpPr/>
          <p:nvPr/>
        </p:nvSpPr>
        <p:spPr>
          <a:xfrm>
            <a:off x="4202207" y="6258327"/>
            <a:ext cx="448987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1D4CFDB-E14A-4A40-B2E3-C311D3BF28BA}"/>
              </a:ext>
            </a:extLst>
          </p:cNvPr>
          <p:cNvSpPr/>
          <p:nvPr/>
        </p:nvSpPr>
        <p:spPr>
          <a:xfrm rot="16200000">
            <a:off x="7631128" y="5183806"/>
            <a:ext cx="1448990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B145AD2-082E-42A8-B815-DFD81D0EBD07}"/>
              </a:ext>
            </a:extLst>
          </p:cNvPr>
          <p:cNvSpPr/>
          <p:nvPr/>
        </p:nvSpPr>
        <p:spPr>
          <a:xfrm rot="16200000">
            <a:off x="8061426" y="3465063"/>
            <a:ext cx="588398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F651412-CE01-4995-A603-5A6F05350C56}"/>
              </a:ext>
            </a:extLst>
          </p:cNvPr>
          <p:cNvSpPr/>
          <p:nvPr/>
        </p:nvSpPr>
        <p:spPr>
          <a:xfrm rot="10800000">
            <a:off x="6977865" y="2998448"/>
            <a:ext cx="1270505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EDD9AB3-6E5F-44F1-9ACF-3862E5C9EF0C}"/>
              </a:ext>
            </a:extLst>
          </p:cNvPr>
          <p:cNvSpPr/>
          <p:nvPr/>
        </p:nvSpPr>
        <p:spPr>
          <a:xfrm>
            <a:off x="8406741" y="2998448"/>
            <a:ext cx="1123200" cy="238539"/>
          </a:xfrm>
          <a:prstGeom prst="rightArrow">
            <a:avLst>
              <a:gd name="adj1" fmla="val 433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ECA424-FB12-4723-8260-2DE4806BCD3B}"/>
              </a:ext>
            </a:extLst>
          </p:cNvPr>
          <p:cNvSpPr txBox="1"/>
          <p:nvPr/>
        </p:nvSpPr>
        <p:spPr>
          <a:xfrm>
            <a:off x="7226568" y="2666331"/>
            <a:ext cx="118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Incorrect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4851E3-45D3-4165-AC60-C95EECDF92DA}"/>
              </a:ext>
            </a:extLst>
          </p:cNvPr>
          <p:cNvSpPr txBox="1"/>
          <p:nvPr/>
        </p:nvSpPr>
        <p:spPr>
          <a:xfrm>
            <a:off x="8406741" y="2631760"/>
            <a:ext cx="118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4154359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1F22-718B-410C-A02A-9BD19987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8178"/>
            <a:ext cx="8596668" cy="606950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4C10B-5560-4184-8FD6-90142C785F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006777"/>
            <a:ext cx="880683" cy="880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7F8EC8-DC54-47CC-9580-09275709D3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984" y="1006776"/>
            <a:ext cx="880683" cy="880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2E9EFB-346B-41EC-AF40-2E01F06F2B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72" y="1006776"/>
            <a:ext cx="880683" cy="8806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E3BEAB-5A35-456D-B49A-DC48BEC3DB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879" y="5460499"/>
            <a:ext cx="910823" cy="9108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519486-25DE-4E11-A1D7-1524FA67BB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798" y="2570061"/>
            <a:ext cx="833303" cy="8333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A9D995-45ED-4D03-8F3A-4FA15310DA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059" y="4279488"/>
            <a:ext cx="667372" cy="6673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31A435-B93C-48C4-915B-6427D3B05EA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321" y="5460498"/>
            <a:ext cx="910823" cy="9108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912D5F-EC7F-4062-84E1-D19EE3C7EF1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798" y="5512294"/>
            <a:ext cx="910823" cy="9108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C637B4-F18C-4D6F-BDB7-711F986FD4C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469" y="2500775"/>
            <a:ext cx="891992" cy="8919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AD50913-6182-4A83-9AE2-80826AAE2763}"/>
              </a:ext>
            </a:extLst>
          </p:cNvPr>
          <p:cNvSpPr txBox="1"/>
          <p:nvPr/>
        </p:nvSpPr>
        <p:spPr>
          <a:xfrm>
            <a:off x="381585" y="1886452"/>
            <a:ext cx="1437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Collecting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1B8799-7D05-4D90-A36E-89FE5566D518}"/>
              </a:ext>
            </a:extLst>
          </p:cNvPr>
          <p:cNvSpPr txBox="1"/>
          <p:nvPr/>
        </p:nvSpPr>
        <p:spPr>
          <a:xfrm>
            <a:off x="2343294" y="1883815"/>
            <a:ext cx="1341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Pre-Processing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64461A-5F88-4273-ABA7-134746F40E29}"/>
              </a:ext>
            </a:extLst>
          </p:cNvPr>
          <p:cNvSpPr txBox="1"/>
          <p:nvPr/>
        </p:nvSpPr>
        <p:spPr>
          <a:xfrm>
            <a:off x="4041529" y="1830432"/>
            <a:ext cx="910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02B140-47E1-431A-B9C1-770CD85D1361}"/>
              </a:ext>
            </a:extLst>
          </p:cNvPr>
          <p:cNvSpPr txBox="1"/>
          <p:nvPr/>
        </p:nvSpPr>
        <p:spPr>
          <a:xfrm>
            <a:off x="3722565" y="3331762"/>
            <a:ext cx="170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 the Machine Learning Algorithm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E802EB-1364-4CE2-B5F7-6AAF6E3E7820}"/>
              </a:ext>
            </a:extLst>
          </p:cNvPr>
          <p:cNvSpPr txBox="1"/>
          <p:nvPr/>
        </p:nvSpPr>
        <p:spPr>
          <a:xfrm>
            <a:off x="3737763" y="4874075"/>
            <a:ext cx="1532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Prediction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81B73E-3407-472A-91AE-6ACBFA7C9F4E}"/>
              </a:ext>
            </a:extLst>
          </p:cNvPr>
          <p:cNvSpPr txBox="1"/>
          <p:nvPr/>
        </p:nvSpPr>
        <p:spPr>
          <a:xfrm>
            <a:off x="6791026" y="6430842"/>
            <a:ext cx="104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990C87-6176-41BA-8C7B-8EAE9A1D52B3}"/>
              </a:ext>
            </a:extLst>
          </p:cNvPr>
          <p:cNvSpPr txBox="1"/>
          <p:nvPr/>
        </p:nvSpPr>
        <p:spPr>
          <a:xfrm>
            <a:off x="6816375" y="3353225"/>
            <a:ext cx="977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Evaluate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59A3E31-496C-4D05-8438-8FE613CD78D9}"/>
              </a:ext>
            </a:extLst>
          </p:cNvPr>
          <p:cNvSpPr/>
          <p:nvPr/>
        </p:nvSpPr>
        <p:spPr>
          <a:xfrm>
            <a:off x="3403600" y="1351249"/>
            <a:ext cx="637930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9602F0-B46A-41EF-A835-67C55A803710}"/>
              </a:ext>
            </a:extLst>
          </p:cNvPr>
          <p:cNvSpPr txBox="1"/>
          <p:nvPr/>
        </p:nvSpPr>
        <p:spPr>
          <a:xfrm>
            <a:off x="3312655" y="6424428"/>
            <a:ext cx="2419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Machine Learning Algorithm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36FB5C60-E5FD-4FC3-8608-842A9472A7EA}"/>
              </a:ext>
            </a:extLst>
          </p:cNvPr>
          <p:cNvSpPr/>
          <p:nvPr/>
        </p:nvSpPr>
        <p:spPr>
          <a:xfrm>
            <a:off x="1676029" y="1351249"/>
            <a:ext cx="637930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B102A1D7-D1C6-4F2C-820B-B393D685FB0D}"/>
              </a:ext>
            </a:extLst>
          </p:cNvPr>
          <p:cNvSpPr/>
          <p:nvPr/>
        </p:nvSpPr>
        <p:spPr>
          <a:xfrm rot="5400000">
            <a:off x="4284226" y="2187508"/>
            <a:ext cx="372459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BDD33A51-8ADE-4705-B623-C4823372CF17}"/>
              </a:ext>
            </a:extLst>
          </p:cNvPr>
          <p:cNvSpPr/>
          <p:nvPr/>
        </p:nvSpPr>
        <p:spPr>
          <a:xfrm rot="5400000">
            <a:off x="4338095" y="3905466"/>
            <a:ext cx="372459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C6BDCB5-7E09-4118-9558-52391B971E10}"/>
              </a:ext>
            </a:extLst>
          </p:cNvPr>
          <p:cNvSpPr/>
          <p:nvPr/>
        </p:nvSpPr>
        <p:spPr>
          <a:xfrm rot="5400000">
            <a:off x="4310710" y="5201469"/>
            <a:ext cx="372459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12983E83-2176-46FC-BC3B-A49A75E21AC3}"/>
              </a:ext>
            </a:extLst>
          </p:cNvPr>
          <p:cNvSpPr/>
          <p:nvPr/>
        </p:nvSpPr>
        <p:spPr>
          <a:xfrm>
            <a:off x="5081498" y="5840668"/>
            <a:ext cx="1708408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1FECACDD-E3C5-422C-9984-89A9C8CA3966}"/>
              </a:ext>
            </a:extLst>
          </p:cNvPr>
          <p:cNvSpPr/>
          <p:nvPr/>
        </p:nvSpPr>
        <p:spPr>
          <a:xfrm rot="16200000">
            <a:off x="6402933" y="4432100"/>
            <a:ext cx="1734716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35099A3B-923F-4989-A192-480D1AB319CC}"/>
              </a:ext>
            </a:extLst>
          </p:cNvPr>
          <p:cNvSpPr/>
          <p:nvPr/>
        </p:nvSpPr>
        <p:spPr>
          <a:xfrm>
            <a:off x="2254912" y="5838159"/>
            <a:ext cx="1708408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7098C2-3F26-4443-B0DD-EAA545934BC9}"/>
              </a:ext>
            </a:extLst>
          </p:cNvPr>
          <p:cNvSpPr txBox="1"/>
          <p:nvPr/>
        </p:nvSpPr>
        <p:spPr>
          <a:xfrm>
            <a:off x="1216617" y="6424428"/>
            <a:ext cx="128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 Data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8A8D1BED-4C89-4338-9548-145E8CE9F74E}"/>
              </a:ext>
            </a:extLst>
          </p:cNvPr>
          <p:cNvSpPr/>
          <p:nvPr/>
        </p:nvSpPr>
        <p:spPr>
          <a:xfrm rot="10800000">
            <a:off x="5081497" y="2819734"/>
            <a:ext cx="953274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0931DAC-226F-4B34-B43A-3BAA4B204E2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865" y="2708541"/>
            <a:ext cx="623221" cy="62322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ED07000-F501-4A15-86D8-EE855DBF456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948" y="2635160"/>
            <a:ext cx="623221" cy="6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ym typeface="+mn-ea"/>
              </a:rPr>
              <a:t>Introduction</a:t>
            </a:r>
            <a:endParaRPr lang="en-IN" altLang="en-US" sz="2000" dirty="0"/>
          </a:p>
          <a:p>
            <a:r>
              <a:rPr lang="en-IN" altLang="en-US" sz="2000" dirty="0"/>
              <a:t>Need for study</a:t>
            </a:r>
          </a:p>
          <a:p>
            <a:r>
              <a:rPr lang="en-IN" altLang="en-US" sz="2000" dirty="0"/>
              <a:t>Literature survey</a:t>
            </a:r>
          </a:p>
          <a:p>
            <a:r>
              <a:rPr lang="en-IN" altLang="en-US" sz="2000" dirty="0"/>
              <a:t>Problem statement</a:t>
            </a:r>
            <a:endParaRPr lang="en-US" sz="2000" dirty="0"/>
          </a:p>
          <a:p>
            <a:r>
              <a:rPr lang="en-US" sz="2000" dirty="0"/>
              <a:t>Objectives</a:t>
            </a:r>
          </a:p>
          <a:p>
            <a:r>
              <a:rPr lang="en-US" sz="2000" dirty="0"/>
              <a:t>Technologi</a:t>
            </a:r>
            <a:r>
              <a:rPr lang="en-IN" altLang="en-US" sz="2000" dirty="0"/>
              <a:t>es</a:t>
            </a:r>
            <a:endParaRPr lang="en-US" sz="2000" dirty="0"/>
          </a:p>
          <a:p>
            <a:r>
              <a:rPr lang="en-IN" sz="2000" dirty="0"/>
              <a:t>Proposed</a:t>
            </a:r>
            <a:r>
              <a:rPr lang="en-US" sz="2000" dirty="0"/>
              <a:t> System</a:t>
            </a:r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Dengue fever is a mosquito-borne disease caused by the dengue </a:t>
            </a:r>
            <a:r>
              <a:rPr lang="en-IN" altLang="en-US" sz="2000" dirty="0"/>
              <a:t>virus</a:t>
            </a:r>
            <a:r>
              <a:rPr lang="en-US" sz="2000" dirty="0"/>
              <a:t>. </a:t>
            </a:r>
          </a:p>
          <a:p>
            <a:r>
              <a:rPr lang="en-US" sz="2000" dirty="0"/>
              <a:t>It is a life-threatening disease lots of people died due to dengue</a:t>
            </a:r>
            <a:r>
              <a:rPr lang="en-IN" altLang="en-US" sz="2000" dirty="0"/>
              <a:t>.</a:t>
            </a:r>
            <a:endParaRPr lang="en-US" sz="2000" dirty="0"/>
          </a:p>
          <a:p>
            <a:r>
              <a:rPr lang="en-US" sz="2000" dirty="0"/>
              <a:t>The challenge is to collect huge volumes of data</a:t>
            </a:r>
            <a:r>
              <a:rPr lang="en-IN" altLang="en-US" sz="2000" dirty="0"/>
              <a:t>.</a:t>
            </a:r>
            <a:endParaRPr lang="en-US" sz="2000" dirty="0"/>
          </a:p>
          <a:p>
            <a:r>
              <a:rPr lang="en-US" sz="2000" dirty="0"/>
              <a:t>Healthcare can be made smart by using ML in health field.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dirty="0">
                <a:sym typeface="+mn-ea"/>
              </a:rPr>
              <a:t>NEED FOR STUDY</a:t>
            </a:r>
            <a:br>
              <a:rPr lang="en-IN" altLang="en-US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2000" dirty="0"/>
              <a:t>For the early detection of dengue disease.</a:t>
            </a:r>
          </a:p>
          <a:p>
            <a:r>
              <a:rPr lang="en-IN" altLang="en-US" sz="2000" dirty="0"/>
              <a:t>To save the life's.</a:t>
            </a:r>
          </a:p>
          <a:p>
            <a:r>
              <a:rPr lang="en-US" sz="2000" dirty="0">
                <a:sym typeface="+mn-ea"/>
              </a:rPr>
              <a:t>Effectively use data for analysis, prediction, and treatment.  </a:t>
            </a:r>
            <a:endParaRPr lang="en-US" sz="2000" dirty="0"/>
          </a:p>
          <a:p>
            <a:endParaRPr lang="en-IN" altLang="en-US" dirty="0"/>
          </a:p>
          <a:p>
            <a:endParaRPr lang="en-I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sym typeface="+mn-ea"/>
              </a:rPr>
              <a:t>Literature survey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sz="2000" dirty="0"/>
              <a:t>Automated Dengue Detection</a:t>
            </a:r>
          </a:p>
          <a:p>
            <a:pPr marL="0" indent="0">
              <a:buNone/>
            </a:pPr>
            <a:r>
              <a:rPr lang="en-IN" altLang="en-US" sz="2000" dirty="0"/>
              <a:t>	</a:t>
            </a:r>
            <a:r>
              <a:rPr lang="en-IN" altLang="en-US" sz="2000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https://irjet.net/archives/V5/i6/IRJET-V5I689.pdf</a:t>
            </a:r>
          </a:p>
          <a:p>
            <a:r>
              <a:rPr lang="en-IN" altLang="en-US" sz="2000" dirty="0"/>
              <a:t>Early Detection of Dengue Using Machine Learning Algorithms</a:t>
            </a:r>
          </a:p>
          <a:p>
            <a:pPr marL="0" indent="0">
              <a:buNone/>
            </a:pPr>
            <a:r>
              <a:rPr lang="en-IN" altLang="en-US" sz="2000" dirty="0"/>
              <a:t>	</a:t>
            </a:r>
            <a:r>
              <a:rPr lang="en-IN" altLang="en-US" sz="2000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https://acadpubl.eu/jsi/2018-118-18/articles/18d/79.pdf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cap="all" dirty="0">
                <a:uFillTx/>
                <a:sym typeface="+mn-ea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sz="2000" dirty="0"/>
              <a:t>There is a existing system for dengue detection based on weather forecasting but we design a problem with the help of hospital data to predict dengue disease in the early stage.</a:t>
            </a:r>
          </a:p>
          <a:p>
            <a:pPr marL="0" indent="0">
              <a:buNone/>
            </a:pPr>
            <a:endParaRPr lang="en-I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build a predictive model and detect the dengue disease. </a:t>
            </a:r>
            <a:endParaRPr lang="en-IN" altLang="en-US" sz="2000" dirty="0"/>
          </a:p>
          <a:p>
            <a:r>
              <a:rPr lang="en-IN" altLang="en-US" sz="2000" dirty="0"/>
              <a:t>To develop a high</a:t>
            </a:r>
            <a:r>
              <a:rPr lang="en-US" sz="2000" dirty="0"/>
              <a:t> accuracy </a:t>
            </a:r>
            <a:r>
              <a:rPr lang="en-IN" altLang="en-US" sz="2000" dirty="0"/>
              <a:t>model.</a:t>
            </a:r>
            <a:r>
              <a:rPr lang="en-US" sz="2000" b="1" dirty="0"/>
              <a:t> </a:t>
            </a:r>
          </a:p>
          <a:p>
            <a:r>
              <a:rPr lang="en-US" sz="2000" dirty="0"/>
              <a:t>Early treatment can be given to the patients </a:t>
            </a:r>
            <a:r>
              <a:rPr lang="en-IN" altLang="en-US" sz="2000" dirty="0"/>
              <a:t>by early detection.</a:t>
            </a:r>
            <a:endParaRPr lang="en-US" sz="2000" dirty="0"/>
          </a:p>
          <a:p>
            <a:r>
              <a:rPr lang="en-US" sz="2000" dirty="0"/>
              <a:t>Reduces the risk</a:t>
            </a:r>
            <a:r>
              <a:rPr lang="en-IN" altLang="en-US" sz="2000" dirty="0"/>
              <a:t>.</a:t>
            </a:r>
            <a:r>
              <a:rPr lang="en-US" sz="2000" dirty="0"/>
              <a:t> 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Machine Learning</a:t>
            </a:r>
            <a:r>
              <a:rPr lang="en-IN" altLang="en-US" sz="2000" dirty="0"/>
              <a:t>.</a:t>
            </a:r>
            <a:endParaRPr lang="en-US" sz="2000" dirty="0"/>
          </a:p>
          <a:p>
            <a:r>
              <a:rPr lang="en-IN" altLang="en-US" sz="2000" dirty="0"/>
              <a:t>With the help of Random forest algorithm we implement the model.</a:t>
            </a:r>
          </a:p>
          <a:p>
            <a:r>
              <a:rPr lang="en-IN" altLang="en-US" sz="2000" dirty="0"/>
              <a:t>Model can be implementing using python.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sz="2000" dirty="0"/>
              <a:t>Predict diseases with the help of symptoms of dengue.</a:t>
            </a:r>
            <a:endParaRPr lang="en-US" sz="2000" dirty="0"/>
          </a:p>
          <a:p>
            <a:r>
              <a:rPr lang="en-IN" altLang="en-US" sz="2000" dirty="0"/>
              <a:t>Using historical data of several persons we predict the dengue using dataset. </a:t>
            </a:r>
          </a:p>
          <a:p>
            <a:r>
              <a:rPr lang="en-US" sz="2000" dirty="0"/>
              <a:t>Helps physicians to provide medical care </a:t>
            </a:r>
            <a:r>
              <a:rPr lang="en-IN" altLang="en-US" sz="2000" dirty="0"/>
              <a:t>using this project.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</TotalTime>
  <Words>283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 DENGUE DETECTION</vt:lpstr>
      <vt:lpstr>CONTENTS</vt:lpstr>
      <vt:lpstr>INTRODUCTION</vt:lpstr>
      <vt:lpstr>NEED FOR STUDY </vt:lpstr>
      <vt:lpstr>Literature survey</vt:lpstr>
      <vt:lpstr>Problem statement</vt:lpstr>
      <vt:lpstr>OBJECTIVES</vt:lpstr>
      <vt:lpstr>TECHNOLOGIES</vt:lpstr>
      <vt:lpstr>PROPOSED SYSTEM</vt:lpstr>
      <vt:lpstr>PowerPoint Presentation</vt:lpstr>
      <vt:lpstr>ARCHITECTURE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DISEASE PREDICTION USING PATIENT TREATMENT HISTORY AND HEALTH DATA</dc:title>
  <dc:creator>Ranjitha Dubagunta</dc:creator>
  <cp:lastModifiedBy>sana babu reddy</cp:lastModifiedBy>
  <cp:revision>34</cp:revision>
  <dcterms:created xsi:type="dcterms:W3CDTF">2019-12-15T11:51:00Z</dcterms:created>
  <dcterms:modified xsi:type="dcterms:W3CDTF">2020-01-08T02:10:08Z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1033-11.2.0.9031</vt:lpwstr>
  </property>
</Properties>
</file>