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80" r:id="rId5"/>
    <p:sldId id="259" r:id="rId6"/>
    <p:sldId id="261" r:id="rId7"/>
    <p:sldId id="260" r:id="rId8"/>
    <p:sldId id="263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71"/>
  </p:normalViewPr>
  <p:slideViewPr>
    <p:cSldViewPr snapToGrid="0" snapToObjects="1">
      <p:cViewPr varScale="1">
        <p:scale>
          <a:sx n="96" d="100"/>
          <a:sy n="96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398B1D-DA08-4880-80B2-E14AD7B76905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46631E2-6BA2-4099-A607-2B3BC0C7E98E}">
      <dgm:prSet/>
      <dgm:spPr/>
      <dgm:t>
        <a:bodyPr/>
        <a:lstStyle/>
        <a:p>
          <a:r>
            <a:rPr lang="en-US" b="0" i="0" dirty="0"/>
            <a:t>Preprocess  dataset </a:t>
          </a:r>
          <a:endParaRPr lang="en-US" dirty="0"/>
        </a:p>
      </dgm:t>
    </dgm:pt>
    <dgm:pt modelId="{AAD470DA-4857-4E1F-8D40-768D1D414852}" type="parTrans" cxnId="{F0BC9B0C-C5EA-4F29-B6EF-40DDD24A0DE6}">
      <dgm:prSet/>
      <dgm:spPr/>
      <dgm:t>
        <a:bodyPr/>
        <a:lstStyle/>
        <a:p>
          <a:endParaRPr lang="en-US"/>
        </a:p>
      </dgm:t>
    </dgm:pt>
    <dgm:pt modelId="{43525AF8-B09F-4582-8382-669E55AE8502}" type="sibTrans" cxnId="{F0BC9B0C-C5EA-4F29-B6EF-40DDD24A0DE6}">
      <dgm:prSet/>
      <dgm:spPr/>
      <dgm:t>
        <a:bodyPr/>
        <a:lstStyle/>
        <a:p>
          <a:endParaRPr lang="en-US"/>
        </a:p>
      </dgm:t>
    </dgm:pt>
    <dgm:pt modelId="{0D1E337C-5689-43C9-830E-E26F37FC1A9F}">
      <dgm:prSet/>
      <dgm:spPr/>
      <dgm:t>
        <a:bodyPr/>
        <a:lstStyle/>
        <a:p>
          <a:r>
            <a:rPr lang="en-US" b="0" i="0" dirty="0"/>
            <a:t>Making Classification Prediction model to estimate the likelihood of rain tomorrow </a:t>
          </a:r>
          <a:endParaRPr lang="en-US" dirty="0"/>
        </a:p>
      </dgm:t>
    </dgm:pt>
    <dgm:pt modelId="{CF54227C-8C96-4A7F-9333-F37417F7AABD}" type="parTrans" cxnId="{ED9FE370-52BA-4448-827E-A59DC664F859}">
      <dgm:prSet/>
      <dgm:spPr/>
      <dgm:t>
        <a:bodyPr/>
        <a:lstStyle/>
        <a:p>
          <a:endParaRPr lang="en-US"/>
        </a:p>
      </dgm:t>
    </dgm:pt>
    <dgm:pt modelId="{9267C2A3-1200-40F0-9231-4606C43B2461}" type="sibTrans" cxnId="{ED9FE370-52BA-4448-827E-A59DC664F859}">
      <dgm:prSet/>
      <dgm:spPr/>
      <dgm:t>
        <a:bodyPr/>
        <a:lstStyle/>
        <a:p>
          <a:endParaRPr lang="en-US"/>
        </a:p>
      </dgm:t>
    </dgm:pt>
    <dgm:pt modelId="{BCBAF785-1937-4B8B-9CBF-0006B114221B}">
      <dgm:prSet/>
      <dgm:spPr/>
      <dgm:t>
        <a:bodyPr/>
        <a:lstStyle/>
        <a:p>
          <a:r>
            <a:rPr lang="en-US" b="0" i="0" dirty="0"/>
            <a:t>Finding the best Machin Learning model</a:t>
          </a:r>
          <a:endParaRPr lang="en-US" dirty="0"/>
        </a:p>
      </dgm:t>
    </dgm:pt>
    <dgm:pt modelId="{B4FA6FAF-861C-48DC-9355-A083851911C1}" type="parTrans" cxnId="{A7990ED2-F999-46F6-994C-FE67C5EF4F8A}">
      <dgm:prSet/>
      <dgm:spPr/>
      <dgm:t>
        <a:bodyPr/>
        <a:lstStyle/>
        <a:p>
          <a:endParaRPr lang="en-US"/>
        </a:p>
      </dgm:t>
    </dgm:pt>
    <dgm:pt modelId="{AE5E01C6-06E5-4C68-ABB7-81EEE4D2D2F6}" type="sibTrans" cxnId="{A7990ED2-F999-46F6-994C-FE67C5EF4F8A}">
      <dgm:prSet/>
      <dgm:spPr/>
      <dgm:t>
        <a:bodyPr/>
        <a:lstStyle/>
        <a:p>
          <a:endParaRPr lang="en-US"/>
        </a:p>
      </dgm:t>
    </dgm:pt>
    <dgm:pt modelId="{756DD438-27C6-46D0-AE23-DE88862DA703}">
      <dgm:prSet/>
      <dgm:spPr/>
      <dgm:t>
        <a:bodyPr/>
        <a:lstStyle/>
        <a:p>
          <a:r>
            <a:rPr lang="en-US" b="0" i="0"/>
            <a:t>Improve recall and precision by tuning the model</a:t>
          </a:r>
          <a:endParaRPr lang="en-US"/>
        </a:p>
      </dgm:t>
    </dgm:pt>
    <dgm:pt modelId="{8848D790-440B-4311-ACAB-0FF757FF42AD}" type="parTrans" cxnId="{A4610493-9F48-4BF0-9E31-AAD38210FA04}">
      <dgm:prSet/>
      <dgm:spPr/>
      <dgm:t>
        <a:bodyPr/>
        <a:lstStyle/>
        <a:p>
          <a:endParaRPr lang="en-US"/>
        </a:p>
      </dgm:t>
    </dgm:pt>
    <dgm:pt modelId="{ED305D80-33FB-48C1-BF01-EDA0288A0F3F}" type="sibTrans" cxnId="{A4610493-9F48-4BF0-9E31-AAD38210FA04}">
      <dgm:prSet/>
      <dgm:spPr/>
      <dgm:t>
        <a:bodyPr/>
        <a:lstStyle/>
        <a:p>
          <a:endParaRPr lang="en-US"/>
        </a:p>
      </dgm:t>
    </dgm:pt>
    <dgm:pt modelId="{15F9A884-6087-7943-92FA-AAB2BB824375}" type="pres">
      <dgm:prSet presAssocID="{ED398B1D-DA08-4880-80B2-E14AD7B76905}" presName="outerComposite" presStyleCnt="0">
        <dgm:presLayoutVars>
          <dgm:chMax val="5"/>
          <dgm:dir/>
          <dgm:resizeHandles val="exact"/>
        </dgm:presLayoutVars>
      </dgm:prSet>
      <dgm:spPr/>
    </dgm:pt>
    <dgm:pt modelId="{3DFC1D09-5988-A34A-BF88-86086D47A8BB}" type="pres">
      <dgm:prSet presAssocID="{ED398B1D-DA08-4880-80B2-E14AD7B76905}" presName="dummyMaxCanvas" presStyleCnt="0">
        <dgm:presLayoutVars/>
      </dgm:prSet>
      <dgm:spPr/>
    </dgm:pt>
    <dgm:pt modelId="{D7D2FB36-7936-EB43-A917-D410901D7E62}" type="pres">
      <dgm:prSet presAssocID="{ED398B1D-DA08-4880-80B2-E14AD7B76905}" presName="FourNodes_1" presStyleLbl="node1" presStyleIdx="0" presStyleCnt="4">
        <dgm:presLayoutVars>
          <dgm:bulletEnabled val="1"/>
        </dgm:presLayoutVars>
      </dgm:prSet>
      <dgm:spPr/>
    </dgm:pt>
    <dgm:pt modelId="{CF9887A8-FB14-154F-9388-8889BA35818A}" type="pres">
      <dgm:prSet presAssocID="{ED398B1D-DA08-4880-80B2-E14AD7B76905}" presName="FourNodes_2" presStyleLbl="node1" presStyleIdx="1" presStyleCnt="4">
        <dgm:presLayoutVars>
          <dgm:bulletEnabled val="1"/>
        </dgm:presLayoutVars>
      </dgm:prSet>
      <dgm:spPr/>
    </dgm:pt>
    <dgm:pt modelId="{DF57FE12-6F25-284A-849B-7B06E0551455}" type="pres">
      <dgm:prSet presAssocID="{ED398B1D-DA08-4880-80B2-E14AD7B76905}" presName="FourNodes_3" presStyleLbl="node1" presStyleIdx="2" presStyleCnt="4">
        <dgm:presLayoutVars>
          <dgm:bulletEnabled val="1"/>
        </dgm:presLayoutVars>
      </dgm:prSet>
      <dgm:spPr/>
    </dgm:pt>
    <dgm:pt modelId="{110976F8-569D-B641-94EB-C8670A376E9F}" type="pres">
      <dgm:prSet presAssocID="{ED398B1D-DA08-4880-80B2-E14AD7B76905}" presName="FourNodes_4" presStyleLbl="node1" presStyleIdx="3" presStyleCnt="4">
        <dgm:presLayoutVars>
          <dgm:bulletEnabled val="1"/>
        </dgm:presLayoutVars>
      </dgm:prSet>
      <dgm:spPr/>
    </dgm:pt>
    <dgm:pt modelId="{D4574C1B-D468-0C41-9F67-98516AD489E4}" type="pres">
      <dgm:prSet presAssocID="{ED398B1D-DA08-4880-80B2-E14AD7B76905}" presName="FourConn_1-2" presStyleLbl="fgAccFollowNode1" presStyleIdx="0" presStyleCnt="3">
        <dgm:presLayoutVars>
          <dgm:bulletEnabled val="1"/>
        </dgm:presLayoutVars>
      </dgm:prSet>
      <dgm:spPr/>
    </dgm:pt>
    <dgm:pt modelId="{0EE1F60D-085B-7048-AD4F-448D52D4777F}" type="pres">
      <dgm:prSet presAssocID="{ED398B1D-DA08-4880-80B2-E14AD7B76905}" presName="FourConn_2-3" presStyleLbl="fgAccFollowNode1" presStyleIdx="1" presStyleCnt="3">
        <dgm:presLayoutVars>
          <dgm:bulletEnabled val="1"/>
        </dgm:presLayoutVars>
      </dgm:prSet>
      <dgm:spPr/>
    </dgm:pt>
    <dgm:pt modelId="{A5831BD9-DA1E-3646-991C-C5A764F9D78F}" type="pres">
      <dgm:prSet presAssocID="{ED398B1D-DA08-4880-80B2-E14AD7B76905}" presName="FourConn_3-4" presStyleLbl="fgAccFollowNode1" presStyleIdx="2" presStyleCnt="3">
        <dgm:presLayoutVars>
          <dgm:bulletEnabled val="1"/>
        </dgm:presLayoutVars>
      </dgm:prSet>
      <dgm:spPr/>
    </dgm:pt>
    <dgm:pt modelId="{BE18E55A-4AEA-6547-BAF7-C17357907336}" type="pres">
      <dgm:prSet presAssocID="{ED398B1D-DA08-4880-80B2-E14AD7B76905}" presName="FourNodes_1_text" presStyleLbl="node1" presStyleIdx="3" presStyleCnt="4">
        <dgm:presLayoutVars>
          <dgm:bulletEnabled val="1"/>
        </dgm:presLayoutVars>
      </dgm:prSet>
      <dgm:spPr/>
    </dgm:pt>
    <dgm:pt modelId="{5DA9DF65-8B05-034B-A112-F37F9AFDEC98}" type="pres">
      <dgm:prSet presAssocID="{ED398B1D-DA08-4880-80B2-E14AD7B76905}" presName="FourNodes_2_text" presStyleLbl="node1" presStyleIdx="3" presStyleCnt="4">
        <dgm:presLayoutVars>
          <dgm:bulletEnabled val="1"/>
        </dgm:presLayoutVars>
      </dgm:prSet>
      <dgm:spPr/>
    </dgm:pt>
    <dgm:pt modelId="{DAB422B4-2E37-2D40-9098-6FF923794BC6}" type="pres">
      <dgm:prSet presAssocID="{ED398B1D-DA08-4880-80B2-E14AD7B76905}" presName="FourNodes_3_text" presStyleLbl="node1" presStyleIdx="3" presStyleCnt="4">
        <dgm:presLayoutVars>
          <dgm:bulletEnabled val="1"/>
        </dgm:presLayoutVars>
      </dgm:prSet>
      <dgm:spPr/>
    </dgm:pt>
    <dgm:pt modelId="{FDBD4709-9048-564F-8A98-BB9452D1795C}" type="pres">
      <dgm:prSet presAssocID="{ED398B1D-DA08-4880-80B2-E14AD7B76905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0219D501-2D3B-0B4C-AEB2-D7722040A7FF}" type="presOf" srcId="{ED398B1D-DA08-4880-80B2-E14AD7B76905}" destId="{15F9A884-6087-7943-92FA-AAB2BB824375}" srcOrd="0" destOrd="0" presId="urn:microsoft.com/office/officeart/2005/8/layout/vProcess5"/>
    <dgm:cxn modelId="{AB413F07-3FC8-6B4D-8392-6B71D5DCD608}" type="presOf" srcId="{B46631E2-6BA2-4099-A607-2B3BC0C7E98E}" destId="{D7D2FB36-7936-EB43-A917-D410901D7E62}" srcOrd="0" destOrd="0" presId="urn:microsoft.com/office/officeart/2005/8/layout/vProcess5"/>
    <dgm:cxn modelId="{F0BC9B0C-C5EA-4F29-B6EF-40DDD24A0DE6}" srcId="{ED398B1D-DA08-4880-80B2-E14AD7B76905}" destId="{B46631E2-6BA2-4099-A607-2B3BC0C7E98E}" srcOrd="0" destOrd="0" parTransId="{AAD470DA-4857-4E1F-8D40-768D1D414852}" sibTransId="{43525AF8-B09F-4582-8382-669E55AE8502}"/>
    <dgm:cxn modelId="{547C6D19-4D28-6944-8D66-6902EC7273DB}" type="presOf" srcId="{AE5E01C6-06E5-4C68-ABB7-81EEE4D2D2F6}" destId="{A5831BD9-DA1E-3646-991C-C5A764F9D78F}" srcOrd="0" destOrd="0" presId="urn:microsoft.com/office/officeart/2005/8/layout/vProcess5"/>
    <dgm:cxn modelId="{5EFB243F-EB52-6F44-BEC1-90A82054E21C}" type="presOf" srcId="{0D1E337C-5689-43C9-830E-E26F37FC1A9F}" destId="{5DA9DF65-8B05-034B-A112-F37F9AFDEC98}" srcOrd="1" destOrd="0" presId="urn:microsoft.com/office/officeart/2005/8/layout/vProcess5"/>
    <dgm:cxn modelId="{7C0B5F51-6D8F-EC42-9ACF-A16FB6C728D3}" type="presOf" srcId="{43525AF8-B09F-4582-8382-669E55AE8502}" destId="{D4574C1B-D468-0C41-9F67-98516AD489E4}" srcOrd="0" destOrd="0" presId="urn:microsoft.com/office/officeart/2005/8/layout/vProcess5"/>
    <dgm:cxn modelId="{58BC1059-9E3A-8748-B2F3-16C85FDE53DC}" type="presOf" srcId="{BCBAF785-1937-4B8B-9CBF-0006B114221B}" destId="{DF57FE12-6F25-284A-849B-7B06E0551455}" srcOrd="0" destOrd="0" presId="urn:microsoft.com/office/officeart/2005/8/layout/vProcess5"/>
    <dgm:cxn modelId="{71BD6860-B674-BD48-86F1-DD77459F78B3}" type="presOf" srcId="{BCBAF785-1937-4B8B-9CBF-0006B114221B}" destId="{DAB422B4-2E37-2D40-9098-6FF923794BC6}" srcOrd="1" destOrd="0" presId="urn:microsoft.com/office/officeart/2005/8/layout/vProcess5"/>
    <dgm:cxn modelId="{0ABD9761-4A0E-8C45-8C93-4F3EEA2AEBD0}" type="presOf" srcId="{9267C2A3-1200-40F0-9231-4606C43B2461}" destId="{0EE1F60D-085B-7048-AD4F-448D52D4777F}" srcOrd="0" destOrd="0" presId="urn:microsoft.com/office/officeart/2005/8/layout/vProcess5"/>
    <dgm:cxn modelId="{ED9FE370-52BA-4448-827E-A59DC664F859}" srcId="{ED398B1D-DA08-4880-80B2-E14AD7B76905}" destId="{0D1E337C-5689-43C9-830E-E26F37FC1A9F}" srcOrd="1" destOrd="0" parTransId="{CF54227C-8C96-4A7F-9333-F37417F7AABD}" sibTransId="{9267C2A3-1200-40F0-9231-4606C43B2461}"/>
    <dgm:cxn modelId="{33D4487E-8DD3-2E49-9838-D4AE360BE9EF}" type="presOf" srcId="{B46631E2-6BA2-4099-A607-2B3BC0C7E98E}" destId="{BE18E55A-4AEA-6547-BAF7-C17357907336}" srcOrd="1" destOrd="0" presId="urn:microsoft.com/office/officeart/2005/8/layout/vProcess5"/>
    <dgm:cxn modelId="{A4610493-9F48-4BF0-9E31-AAD38210FA04}" srcId="{ED398B1D-DA08-4880-80B2-E14AD7B76905}" destId="{756DD438-27C6-46D0-AE23-DE88862DA703}" srcOrd="3" destOrd="0" parTransId="{8848D790-440B-4311-ACAB-0FF757FF42AD}" sibTransId="{ED305D80-33FB-48C1-BF01-EDA0288A0F3F}"/>
    <dgm:cxn modelId="{6757A1B6-5DF2-6748-B57C-8478680E993A}" type="presOf" srcId="{756DD438-27C6-46D0-AE23-DE88862DA703}" destId="{FDBD4709-9048-564F-8A98-BB9452D1795C}" srcOrd="1" destOrd="0" presId="urn:microsoft.com/office/officeart/2005/8/layout/vProcess5"/>
    <dgm:cxn modelId="{9FA35CC4-812C-5941-A9DA-FFD67DB92C7E}" type="presOf" srcId="{0D1E337C-5689-43C9-830E-E26F37FC1A9F}" destId="{CF9887A8-FB14-154F-9388-8889BA35818A}" srcOrd="0" destOrd="0" presId="urn:microsoft.com/office/officeart/2005/8/layout/vProcess5"/>
    <dgm:cxn modelId="{A7990ED2-F999-46F6-994C-FE67C5EF4F8A}" srcId="{ED398B1D-DA08-4880-80B2-E14AD7B76905}" destId="{BCBAF785-1937-4B8B-9CBF-0006B114221B}" srcOrd="2" destOrd="0" parTransId="{B4FA6FAF-861C-48DC-9355-A083851911C1}" sibTransId="{AE5E01C6-06E5-4C68-ABB7-81EEE4D2D2F6}"/>
    <dgm:cxn modelId="{79A30DF5-B1C4-1C48-9F96-524531F4EA7B}" type="presOf" srcId="{756DD438-27C6-46D0-AE23-DE88862DA703}" destId="{110976F8-569D-B641-94EB-C8670A376E9F}" srcOrd="0" destOrd="0" presId="urn:microsoft.com/office/officeart/2005/8/layout/vProcess5"/>
    <dgm:cxn modelId="{1D662D21-8F0B-7749-8665-39D264F80655}" type="presParOf" srcId="{15F9A884-6087-7943-92FA-AAB2BB824375}" destId="{3DFC1D09-5988-A34A-BF88-86086D47A8BB}" srcOrd="0" destOrd="0" presId="urn:microsoft.com/office/officeart/2005/8/layout/vProcess5"/>
    <dgm:cxn modelId="{1425B6BB-36E3-1C4D-A32E-B0C17A7FFC3A}" type="presParOf" srcId="{15F9A884-6087-7943-92FA-AAB2BB824375}" destId="{D7D2FB36-7936-EB43-A917-D410901D7E62}" srcOrd="1" destOrd="0" presId="urn:microsoft.com/office/officeart/2005/8/layout/vProcess5"/>
    <dgm:cxn modelId="{7A28D7A7-4A2D-8D46-9546-A25A54319DEC}" type="presParOf" srcId="{15F9A884-6087-7943-92FA-AAB2BB824375}" destId="{CF9887A8-FB14-154F-9388-8889BA35818A}" srcOrd="2" destOrd="0" presId="urn:microsoft.com/office/officeart/2005/8/layout/vProcess5"/>
    <dgm:cxn modelId="{D708E8B4-09FC-3C43-BE77-B82C83BB2A91}" type="presParOf" srcId="{15F9A884-6087-7943-92FA-AAB2BB824375}" destId="{DF57FE12-6F25-284A-849B-7B06E0551455}" srcOrd="3" destOrd="0" presId="urn:microsoft.com/office/officeart/2005/8/layout/vProcess5"/>
    <dgm:cxn modelId="{3940F4B0-6B13-9D44-9333-F51EAAF50D83}" type="presParOf" srcId="{15F9A884-6087-7943-92FA-AAB2BB824375}" destId="{110976F8-569D-B641-94EB-C8670A376E9F}" srcOrd="4" destOrd="0" presId="urn:microsoft.com/office/officeart/2005/8/layout/vProcess5"/>
    <dgm:cxn modelId="{51AD2D42-6F6A-F842-90F1-70A2C1934ECF}" type="presParOf" srcId="{15F9A884-6087-7943-92FA-AAB2BB824375}" destId="{D4574C1B-D468-0C41-9F67-98516AD489E4}" srcOrd="5" destOrd="0" presId="urn:microsoft.com/office/officeart/2005/8/layout/vProcess5"/>
    <dgm:cxn modelId="{45CDA25E-2BE5-0D47-8467-14EB31C080D3}" type="presParOf" srcId="{15F9A884-6087-7943-92FA-AAB2BB824375}" destId="{0EE1F60D-085B-7048-AD4F-448D52D4777F}" srcOrd="6" destOrd="0" presId="urn:microsoft.com/office/officeart/2005/8/layout/vProcess5"/>
    <dgm:cxn modelId="{9B7401AB-D0F6-5F43-8CD0-946230BE23B1}" type="presParOf" srcId="{15F9A884-6087-7943-92FA-AAB2BB824375}" destId="{A5831BD9-DA1E-3646-991C-C5A764F9D78F}" srcOrd="7" destOrd="0" presId="urn:microsoft.com/office/officeart/2005/8/layout/vProcess5"/>
    <dgm:cxn modelId="{CEC79BEA-E4D8-914C-AA6F-89D8C7173793}" type="presParOf" srcId="{15F9A884-6087-7943-92FA-AAB2BB824375}" destId="{BE18E55A-4AEA-6547-BAF7-C17357907336}" srcOrd="8" destOrd="0" presId="urn:microsoft.com/office/officeart/2005/8/layout/vProcess5"/>
    <dgm:cxn modelId="{CCBE07B4-1EB9-AC42-A9C7-5A73E14ADA25}" type="presParOf" srcId="{15F9A884-6087-7943-92FA-AAB2BB824375}" destId="{5DA9DF65-8B05-034B-A112-F37F9AFDEC98}" srcOrd="9" destOrd="0" presId="urn:microsoft.com/office/officeart/2005/8/layout/vProcess5"/>
    <dgm:cxn modelId="{12E90344-FC0D-0044-B9C4-AA07220E0030}" type="presParOf" srcId="{15F9A884-6087-7943-92FA-AAB2BB824375}" destId="{DAB422B4-2E37-2D40-9098-6FF923794BC6}" srcOrd="10" destOrd="0" presId="urn:microsoft.com/office/officeart/2005/8/layout/vProcess5"/>
    <dgm:cxn modelId="{32C06D9B-6588-084A-91BE-7B2E01C12B62}" type="presParOf" srcId="{15F9A884-6087-7943-92FA-AAB2BB824375}" destId="{FDBD4709-9048-564F-8A98-BB9452D1795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F62705-C159-4353-BE0E-077C31110C5A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5D630ED-4CFA-4F5F-9A17-0D7470A62265}">
      <dgm:prSet/>
      <dgm:spPr/>
      <dgm:t>
        <a:bodyPr/>
        <a:lstStyle/>
        <a:p>
          <a:r>
            <a:rPr lang="en-US" dirty="0"/>
            <a:t>15000 records out of 150K observation are randomly selected.</a:t>
          </a:r>
        </a:p>
      </dgm:t>
    </dgm:pt>
    <dgm:pt modelId="{02B8E8A2-6A64-4EB5-8C62-8667FFCC1B1A}" type="parTrans" cxnId="{70908C8D-BD10-4BEC-9318-DF1ABDDAAE02}">
      <dgm:prSet/>
      <dgm:spPr/>
      <dgm:t>
        <a:bodyPr/>
        <a:lstStyle/>
        <a:p>
          <a:endParaRPr lang="en-US"/>
        </a:p>
      </dgm:t>
    </dgm:pt>
    <dgm:pt modelId="{2E9210F6-9A3A-4493-9866-EE27CDD49C44}" type="sibTrans" cxnId="{70908C8D-BD10-4BEC-9318-DF1ABDDAAE02}">
      <dgm:prSet/>
      <dgm:spPr/>
      <dgm:t>
        <a:bodyPr/>
        <a:lstStyle/>
        <a:p>
          <a:endParaRPr lang="en-US"/>
        </a:p>
      </dgm:t>
    </dgm:pt>
    <dgm:pt modelId="{F490124F-C733-481C-8ABD-65BD80027D9B}">
      <dgm:prSet/>
      <dgm:spPr/>
      <dgm:t>
        <a:bodyPr/>
        <a:lstStyle/>
        <a:p>
          <a:r>
            <a:rPr lang="en-US"/>
            <a:t>Index is reset, and null values are identified.</a:t>
          </a:r>
        </a:p>
      </dgm:t>
    </dgm:pt>
    <dgm:pt modelId="{970C732E-A8EF-4D6D-A8F5-4F74334F6ACF}" type="parTrans" cxnId="{C782657D-30CD-40C3-8AF3-7E9EE26FD45D}">
      <dgm:prSet/>
      <dgm:spPr/>
      <dgm:t>
        <a:bodyPr/>
        <a:lstStyle/>
        <a:p>
          <a:endParaRPr lang="en-US"/>
        </a:p>
      </dgm:t>
    </dgm:pt>
    <dgm:pt modelId="{EA2ACA0C-B6C7-4AF2-88B7-C3C04EC20376}" type="sibTrans" cxnId="{C782657D-30CD-40C3-8AF3-7E9EE26FD45D}">
      <dgm:prSet/>
      <dgm:spPr/>
      <dgm:t>
        <a:bodyPr/>
        <a:lstStyle/>
        <a:p>
          <a:endParaRPr lang="en-US"/>
        </a:p>
      </dgm:t>
    </dgm:pt>
    <dgm:pt modelId="{AF20E6E0-5C9C-4332-AD55-D168ACF50EDB}">
      <dgm:prSet/>
      <dgm:spPr/>
      <dgm:t>
        <a:bodyPr/>
        <a:lstStyle/>
        <a:p>
          <a:r>
            <a:rPr lang="en-US"/>
            <a:t>”backfill” method is used to refill null values.</a:t>
          </a:r>
        </a:p>
      </dgm:t>
    </dgm:pt>
    <dgm:pt modelId="{B9E0ECFD-79AF-457D-A6CC-7BA908F28C4F}" type="parTrans" cxnId="{407FE9F1-BCCB-4F6C-BC21-E9CFCD1B09B2}">
      <dgm:prSet/>
      <dgm:spPr/>
      <dgm:t>
        <a:bodyPr/>
        <a:lstStyle/>
        <a:p>
          <a:endParaRPr lang="en-US"/>
        </a:p>
      </dgm:t>
    </dgm:pt>
    <dgm:pt modelId="{5EA0623A-D6C2-48C9-A41A-2E98E08E8BCD}" type="sibTrans" cxnId="{407FE9F1-BCCB-4F6C-BC21-E9CFCD1B09B2}">
      <dgm:prSet/>
      <dgm:spPr/>
      <dgm:t>
        <a:bodyPr/>
        <a:lstStyle/>
        <a:p>
          <a:endParaRPr lang="en-US"/>
        </a:p>
      </dgm:t>
    </dgm:pt>
    <dgm:pt modelId="{B7D233FA-2B05-4853-A49F-9F6E53F28AEE}">
      <dgm:prSet/>
      <dgm:spPr/>
      <dgm:t>
        <a:bodyPr/>
        <a:lstStyle/>
        <a:p>
          <a:r>
            <a:rPr lang="en-US"/>
            <a:t>‘Location’ , ‘Risk_mm’ and ‘date’ column are removed.</a:t>
          </a:r>
        </a:p>
      </dgm:t>
    </dgm:pt>
    <dgm:pt modelId="{C80BB03B-07F4-4692-9775-D71AABBB0877}" type="parTrans" cxnId="{E823B281-8853-4A5E-A6E0-4A05E49D1FD3}">
      <dgm:prSet/>
      <dgm:spPr/>
      <dgm:t>
        <a:bodyPr/>
        <a:lstStyle/>
        <a:p>
          <a:endParaRPr lang="en-US"/>
        </a:p>
      </dgm:t>
    </dgm:pt>
    <dgm:pt modelId="{C4DF5E9A-D3A8-4F36-9F65-8349A0A3502F}" type="sibTrans" cxnId="{E823B281-8853-4A5E-A6E0-4A05E49D1FD3}">
      <dgm:prSet/>
      <dgm:spPr/>
      <dgm:t>
        <a:bodyPr/>
        <a:lstStyle/>
        <a:p>
          <a:endParaRPr lang="en-US"/>
        </a:p>
      </dgm:t>
    </dgm:pt>
    <dgm:pt modelId="{E158E411-CA93-4969-A384-847FE410ED3E}">
      <dgm:prSet/>
      <dgm:spPr/>
      <dgm:t>
        <a:bodyPr/>
        <a:lstStyle/>
        <a:p>
          <a:r>
            <a:rPr lang="en-US"/>
            <a:t>Converted all the column name to lowercase.</a:t>
          </a:r>
        </a:p>
      </dgm:t>
    </dgm:pt>
    <dgm:pt modelId="{60C8CFCB-E05A-4328-B172-1D1E10EA26C0}" type="parTrans" cxnId="{F5293E0D-B06D-42AB-A75D-05DFFC53DEE6}">
      <dgm:prSet/>
      <dgm:spPr/>
      <dgm:t>
        <a:bodyPr/>
        <a:lstStyle/>
        <a:p>
          <a:endParaRPr lang="en-US"/>
        </a:p>
      </dgm:t>
    </dgm:pt>
    <dgm:pt modelId="{EB807223-B8F1-476B-8C5B-ACA4B5FE69F7}" type="sibTrans" cxnId="{F5293E0D-B06D-42AB-A75D-05DFFC53DEE6}">
      <dgm:prSet/>
      <dgm:spPr/>
      <dgm:t>
        <a:bodyPr/>
        <a:lstStyle/>
        <a:p>
          <a:endParaRPr lang="en-US"/>
        </a:p>
      </dgm:t>
    </dgm:pt>
    <dgm:pt modelId="{A4C2CC73-CE37-4261-93CC-76ECA34242C8}">
      <dgm:prSet/>
      <dgm:spPr/>
      <dgm:t>
        <a:bodyPr/>
        <a:lstStyle/>
        <a:p>
          <a:r>
            <a:rPr lang="en-US" dirty="0"/>
            <a:t>Replace ‘No’ with 0,and ‘Yes’ with 1</a:t>
          </a:r>
        </a:p>
      </dgm:t>
    </dgm:pt>
    <dgm:pt modelId="{4813AFF9-30F6-4E20-911E-4A069024A991}" type="parTrans" cxnId="{D4C42902-0403-413A-97FC-5DAA7624013E}">
      <dgm:prSet/>
      <dgm:spPr/>
      <dgm:t>
        <a:bodyPr/>
        <a:lstStyle/>
        <a:p>
          <a:endParaRPr lang="en-US"/>
        </a:p>
      </dgm:t>
    </dgm:pt>
    <dgm:pt modelId="{A1675EE1-396C-4EC5-B234-EE0449D9290E}" type="sibTrans" cxnId="{D4C42902-0403-413A-97FC-5DAA7624013E}">
      <dgm:prSet/>
      <dgm:spPr/>
      <dgm:t>
        <a:bodyPr/>
        <a:lstStyle/>
        <a:p>
          <a:endParaRPr lang="en-US"/>
        </a:p>
      </dgm:t>
    </dgm:pt>
    <dgm:pt modelId="{E895E503-9018-C44A-9944-49A37114B20C}" type="pres">
      <dgm:prSet presAssocID="{64F62705-C159-4353-BE0E-077C31110C5A}" presName="Name0" presStyleCnt="0">
        <dgm:presLayoutVars>
          <dgm:dir/>
          <dgm:resizeHandles val="exact"/>
        </dgm:presLayoutVars>
      </dgm:prSet>
      <dgm:spPr/>
    </dgm:pt>
    <dgm:pt modelId="{9ECB05BB-AD7C-4F4A-ADA2-B91D9D693BA0}" type="pres">
      <dgm:prSet presAssocID="{D5D630ED-4CFA-4F5F-9A17-0D7470A62265}" presName="node" presStyleLbl="node1" presStyleIdx="0" presStyleCnt="6">
        <dgm:presLayoutVars>
          <dgm:bulletEnabled val="1"/>
        </dgm:presLayoutVars>
      </dgm:prSet>
      <dgm:spPr/>
    </dgm:pt>
    <dgm:pt modelId="{D5D9BC29-FBD8-2044-8857-90008D0256AB}" type="pres">
      <dgm:prSet presAssocID="{2E9210F6-9A3A-4493-9866-EE27CDD49C44}" presName="sibTrans" presStyleLbl="sibTrans1D1" presStyleIdx="0" presStyleCnt="5"/>
      <dgm:spPr/>
    </dgm:pt>
    <dgm:pt modelId="{5C31E3A8-723E-E045-AD75-5F1C36573AA4}" type="pres">
      <dgm:prSet presAssocID="{2E9210F6-9A3A-4493-9866-EE27CDD49C44}" presName="connectorText" presStyleLbl="sibTrans1D1" presStyleIdx="0" presStyleCnt="5"/>
      <dgm:spPr/>
    </dgm:pt>
    <dgm:pt modelId="{16B14E34-7465-DB40-9EB2-70F1428DEA62}" type="pres">
      <dgm:prSet presAssocID="{F490124F-C733-481C-8ABD-65BD80027D9B}" presName="node" presStyleLbl="node1" presStyleIdx="1" presStyleCnt="6">
        <dgm:presLayoutVars>
          <dgm:bulletEnabled val="1"/>
        </dgm:presLayoutVars>
      </dgm:prSet>
      <dgm:spPr/>
    </dgm:pt>
    <dgm:pt modelId="{C5B47644-C530-D040-99C4-912DD6047804}" type="pres">
      <dgm:prSet presAssocID="{EA2ACA0C-B6C7-4AF2-88B7-C3C04EC20376}" presName="sibTrans" presStyleLbl="sibTrans1D1" presStyleIdx="1" presStyleCnt="5"/>
      <dgm:spPr/>
    </dgm:pt>
    <dgm:pt modelId="{EF3B5603-AF55-5242-808B-8A411D673021}" type="pres">
      <dgm:prSet presAssocID="{EA2ACA0C-B6C7-4AF2-88B7-C3C04EC20376}" presName="connectorText" presStyleLbl="sibTrans1D1" presStyleIdx="1" presStyleCnt="5"/>
      <dgm:spPr/>
    </dgm:pt>
    <dgm:pt modelId="{07EA15E2-3C00-FD41-82DD-78F40FE8B9F6}" type="pres">
      <dgm:prSet presAssocID="{AF20E6E0-5C9C-4332-AD55-D168ACF50EDB}" presName="node" presStyleLbl="node1" presStyleIdx="2" presStyleCnt="6">
        <dgm:presLayoutVars>
          <dgm:bulletEnabled val="1"/>
        </dgm:presLayoutVars>
      </dgm:prSet>
      <dgm:spPr/>
    </dgm:pt>
    <dgm:pt modelId="{92397523-CF6E-1343-A9AA-4B7C42E376B6}" type="pres">
      <dgm:prSet presAssocID="{5EA0623A-D6C2-48C9-A41A-2E98E08E8BCD}" presName="sibTrans" presStyleLbl="sibTrans1D1" presStyleIdx="2" presStyleCnt="5"/>
      <dgm:spPr/>
    </dgm:pt>
    <dgm:pt modelId="{286D23C1-8F84-D149-85A1-28285200198D}" type="pres">
      <dgm:prSet presAssocID="{5EA0623A-D6C2-48C9-A41A-2E98E08E8BCD}" presName="connectorText" presStyleLbl="sibTrans1D1" presStyleIdx="2" presStyleCnt="5"/>
      <dgm:spPr/>
    </dgm:pt>
    <dgm:pt modelId="{5A38C3C6-6EFE-904C-BABD-B0997B940A21}" type="pres">
      <dgm:prSet presAssocID="{B7D233FA-2B05-4853-A49F-9F6E53F28AEE}" presName="node" presStyleLbl="node1" presStyleIdx="3" presStyleCnt="6">
        <dgm:presLayoutVars>
          <dgm:bulletEnabled val="1"/>
        </dgm:presLayoutVars>
      </dgm:prSet>
      <dgm:spPr/>
    </dgm:pt>
    <dgm:pt modelId="{E322D583-B3A3-8842-B105-D8C7AA97F311}" type="pres">
      <dgm:prSet presAssocID="{C4DF5E9A-D3A8-4F36-9F65-8349A0A3502F}" presName="sibTrans" presStyleLbl="sibTrans1D1" presStyleIdx="3" presStyleCnt="5"/>
      <dgm:spPr/>
    </dgm:pt>
    <dgm:pt modelId="{09974620-E583-9248-8759-EA6D1DF85B13}" type="pres">
      <dgm:prSet presAssocID="{C4DF5E9A-D3A8-4F36-9F65-8349A0A3502F}" presName="connectorText" presStyleLbl="sibTrans1D1" presStyleIdx="3" presStyleCnt="5"/>
      <dgm:spPr/>
    </dgm:pt>
    <dgm:pt modelId="{BD7A91F6-D8E0-014C-90FC-ED26894BD538}" type="pres">
      <dgm:prSet presAssocID="{E158E411-CA93-4969-A384-847FE410ED3E}" presName="node" presStyleLbl="node1" presStyleIdx="4" presStyleCnt="6">
        <dgm:presLayoutVars>
          <dgm:bulletEnabled val="1"/>
        </dgm:presLayoutVars>
      </dgm:prSet>
      <dgm:spPr/>
    </dgm:pt>
    <dgm:pt modelId="{D0E56617-6953-ED4E-AA5B-805E37AA553A}" type="pres">
      <dgm:prSet presAssocID="{EB807223-B8F1-476B-8C5B-ACA4B5FE69F7}" presName="sibTrans" presStyleLbl="sibTrans1D1" presStyleIdx="4" presStyleCnt="5"/>
      <dgm:spPr/>
    </dgm:pt>
    <dgm:pt modelId="{35DDCA2B-3631-0D44-A9FB-1E528E7ECC46}" type="pres">
      <dgm:prSet presAssocID="{EB807223-B8F1-476B-8C5B-ACA4B5FE69F7}" presName="connectorText" presStyleLbl="sibTrans1D1" presStyleIdx="4" presStyleCnt="5"/>
      <dgm:spPr/>
    </dgm:pt>
    <dgm:pt modelId="{2CCA4AD9-3A37-1147-8C20-6769E32D03C6}" type="pres">
      <dgm:prSet presAssocID="{A4C2CC73-CE37-4261-93CC-76ECA34242C8}" presName="node" presStyleLbl="node1" presStyleIdx="5" presStyleCnt="6">
        <dgm:presLayoutVars>
          <dgm:bulletEnabled val="1"/>
        </dgm:presLayoutVars>
      </dgm:prSet>
      <dgm:spPr/>
    </dgm:pt>
  </dgm:ptLst>
  <dgm:cxnLst>
    <dgm:cxn modelId="{D4C42902-0403-413A-97FC-5DAA7624013E}" srcId="{64F62705-C159-4353-BE0E-077C31110C5A}" destId="{A4C2CC73-CE37-4261-93CC-76ECA34242C8}" srcOrd="5" destOrd="0" parTransId="{4813AFF9-30F6-4E20-911E-4A069024A991}" sibTransId="{A1675EE1-396C-4EC5-B234-EE0449D9290E}"/>
    <dgm:cxn modelId="{D59BC706-0D8E-F14B-9796-6BA425FCF259}" type="presOf" srcId="{C4DF5E9A-D3A8-4F36-9F65-8349A0A3502F}" destId="{E322D583-B3A3-8842-B105-D8C7AA97F311}" srcOrd="0" destOrd="0" presId="urn:microsoft.com/office/officeart/2016/7/layout/RepeatingBendingProcessNew"/>
    <dgm:cxn modelId="{F5293E0D-B06D-42AB-A75D-05DFFC53DEE6}" srcId="{64F62705-C159-4353-BE0E-077C31110C5A}" destId="{E158E411-CA93-4969-A384-847FE410ED3E}" srcOrd="4" destOrd="0" parTransId="{60C8CFCB-E05A-4328-B172-1D1E10EA26C0}" sibTransId="{EB807223-B8F1-476B-8C5B-ACA4B5FE69F7}"/>
    <dgm:cxn modelId="{7B98311A-BDFF-0544-B0CD-AF8E0CCAA53A}" type="presOf" srcId="{EA2ACA0C-B6C7-4AF2-88B7-C3C04EC20376}" destId="{C5B47644-C530-D040-99C4-912DD6047804}" srcOrd="0" destOrd="0" presId="urn:microsoft.com/office/officeart/2016/7/layout/RepeatingBendingProcessNew"/>
    <dgm:cxn modelId="{C86D8D1F-88D9-8443-9EF7-CF9C11408483}" type="presOf" srcId="{2E9210F6-9A3A-4493-9866-EE27CDD49C44}" destId="{D5D9BC29-FBD8-2044-8857-90008D0256AB}" srcOrd="0" destOrd="0" presId="urn:microsoft.com/office/officeart/2016/7/layout/RepeatingBendingProcessNew"/>
    <dgm:cxn modelId="{7F761330-BBDB-4D40-A6B1-BB50557F8935}" type="presOf" srcId="{5EA0623A-D6C2-48C9-A41A-2E98E08E8BCD}" destId="{92397523-CF6E-1343-A9AA-4B7C42E376B6}" srcOrd="0" destOrd="0" presId="urn:microsoft.com/office/officeart/2016/7/layout/RepeatingBendingProcessNew"/>
    <dgm:cxn modelId="{5306643F-866D-DD42-8CA8-F61065B70FC8}" type="presOf" srcId="{D5D630ED-4CFA-4F5F-9A17-0D7470A62265}" destId="{9ECB05BB-AD7C-4F4A-ADA2-B91D9D693BA0}" srcOrd="0" destOrd="0" presId="urn:microsoft.com/office/officeart/2016/7/layout/RepeatingBendingProcessNew"/>
    <dgm:cxn modelId="{D0021249-0351-C045-A08F-0BFE5197D721}" type="presOf" srcId="{AF20E6E0-5C9C-4332-AD55-D168ACF50EDB}" destId="{07EA15E2-3C00-FD41-82DD-78F40FE8B9F6}" srcOrd="0" destOrd="0" presId="urn:microsoft.com/office/officeart/2016/7/layout/RepeatingBendingProcessNew"/>
    <dgm:cxn modelId="{3B10ED50-7292-CE41-AFBC-3EC16C8739C3}" type="presOf" srcId="{EA2ACA0C-B6C7-4AF2-88B7-C3C04EC20376}" destId="{EF3B5603-AF55-5242-808B-8A411D673021}" srcOrd="1" destOrd="0" presId="urn:microsoft.com/office/officeart/2016/7/layout/RepeatingBendingProcessNew"/>
    <dgm:cxn modelId="{630C9B59-F6A3-8E43-A6A9-D7E3F7CCE9C0}" type="presOf" srcId="{EB807223-B8F1-476B-8C5B-ACA4B5FE69F7}" destId="{D0E56617-6953-ED4E-AA5B-805E37AA553A}" srcOrd="0" destOrd="0" presId="urn:microsoft.com/office/officeart/2016/7/layout/RepeatingBendingProcessNew"/>
    <dgm:cxn modelId="{74622575-3708-9844-B0C3-9ADD28A4BB0B}" type="presOf" srcId="{B7D233FA-2B05-4853-A49F-9F6E53F28AEE}" destId="{5A38C3C6-6EFE-904C-BABD-B0997B940A21}" srcOrd="0" destOrd="0" presId="urn:microsoft.com/office/officeart/2016/7/layout/RepeatingBendingProcessNew"/>
    <dgm:cxn modelId="{543F5B7B-62F3-3146-A6D3-8A08E720993F}" type="presOf" srcId="{C4DF5E9A-D3A8-4F36-9F65-8349A0A3502F}" destId="{09974620-E583-9248-8759-EA6D1DF85B13}" srcOrd="1" destOrd="0" presId="urn:microsoft.com/office/officeart/2016/7/layout/RepeatingBendingProcessNew"/>
    <dgm:cxn modelId="{C782657D-30CD-40C3-8AF3-7E9EE26FD45D}" srcId="{64F62705-C159-4353-BE0E-077C31110C5A}" destId="{F490124F-C733-481C-8ABD-65BD80027D9B}" srcOrd="1" destOrd="0" parTransId="{970C732E-A8EF-4D6D-A8F5-4F74334F6ACF}" sibTransId="{EA2ACA0C-B6C7-4AF2-88B7-C3C04EC20376}"/>
    <dgm:cxn modelId="{6504AF7E-4036-0E46-9E5F-59ED4A1474A5}" type="presOf" srcId="{64F62705-C159-4353-BE0E-077C31110C5A}" destId="{E895E503-9018-C44A-9944-49A37114B20C}" srcOrd="0" destOrd="0" presId="urn:microsoft.com/office/officeart/2016/7/layout/RepeatingBendingProcessNew"/>
    <dgm:cxn modelId="{F8EFEC7E-9CD5-1B4E-9672-E3AF86E51617}" type="presOf" srcId="{2E9210F6-9A3A-4493-9866-EE27CDD49C44}" destId="{5C31E3A8-723E-E045-AD75-5F1C36573AA4}" srcOrd="1" destOrd="0" presId="urn:microsoft.com/office/officeart/2016/7/layout/RepeatingBendingProcessNew"/>
    <dgm:cxn modelId="{85F7CC80-24C4-784F-BDAC-856C2D31F49E}" type="presOf" srcId="{F490124F-C733-481C-8ABD-65BD80027D9B}" destId="{16B14E34-7465-DB40-9EB2-70F1428DEA62}" srcOrd="0" destOrd="0" presId="urn:microsoft.com/office/officeart/2016/7/layout/RepeatingBendingProcessNew"/>
    <dgm:cxn modelId="{E823B281-8853-4A5E-A6E0-4A05E49D1FD3}" srcId="{64F62705-C159-4353-BE0E-077C31110C5A}" destId="{B7D233FA-2B05-4853-A49F-9F6E53F28AEE}" srcOrd="3" destOrd="0" parTransId="{C80BB03B-07F4-4692-9775-D71AABBB0877}" sibTransId="{C4DF5E9A-D3A8-4F36-9F65-8349A0A3502F}"/>
    <dgm:cxn modelId="{8F170188-D0C4-874C-8AC6-27825294E0AF}" type="presOf" srcId="{5EA0623A-D6C2-48C9-A41A-2E98E08E8BCD}" destId="{286D23C1-8F84-D149-85A1-28285200198D}" srcOrd="1" destOrd="0" presId="urn:microsoft.com/office/officeart/2016/7/layout/RepeatingBendingProcessNew"/>
    <dgm:cxn modelId="{70908C8D-BD10-4BEC-9318-DF1ABDDAAE02}" srcId="{64F62705-C159-4353-BE0E-077C31110C5A}" destId="{D5D630ED-4CFA-4F5F-9A17-0D7470A62265}" srcOrd="0" destOrd="0" parTransId="{02B8E8A2-6A64-4EB5-8C62-8667FFCC1B1A}" sibTransId="{2E9210F6-9A3A-4493-9866-EE27CDD49C44}"/>
    <dgm:cxn modelId="{7EA1FB8E-E82D-134C-A1CE-3C8F11145C24}" type="presOf" srcId="{A4C2CC73-CE37-4261-93CC-76ECA34242C8}" destId="{2CCA4AD9-3A37-1147-8C20-6769E32D03C6}" srcOrd="0" destOrd="0" presId="urn:microsoft.com/office/officeart/2016/7/layout/RepeatingBendingProcessNew"/>
    <dgm:cxn modelId="{CA0D66A2-2F04-5247-924B-59E2F6DD97BD}" type="presOf" srcId="{EB807223-B8F1-476B-8C5B-ACA4B5FE69F7}" destId="{35DDCA2B-3631-0D44-A9FB-1E528E7ECC46}" srcOrd="1" destOrd="0" presId="urn:microsoft.com/office/officeart/2016/7/layout/RepeatingBendingProcessNew"/>
    <dgm:cxn modelId="{407FE9F1-BCCB-4F6C-BC21-E9CFCD1B09B2}" srcId="{64F62705-C159-4353-BE0E-077C31110C5A}" destId="{AF20E6E0-5C9C-4332-AD55-D168ACF50EDB}" srcOrd="2" destOrd="0" parTransId="{B9E0ECFD-79AF-457D-A6CC-7BA908F28C4F}" sibTransId="{5EA0623A-D6C2-48C9-A41A-2E98E08E8BCD}"/>
    <dgm:cxn modelId="{1E35BDFC-4749-FC4C-BD74-D68DE0796F40}" type="presOf" srcId="{E158E411-CA93-4969-A384-847FE410ED3E}" destId="{BD7A91F6-D8E0-014C-90FC-ED26894BD538}" srcOrd="0" destOrd="0" presId="urn:microsoft.com/office/officeart/2016/7/layout/RepeatingBendingProcessNew"/>
    <dgm:cxn modelId="{E8ACBA8A-D72D-3F43-9748-1812FDC064F3}" type="presParOf" srcId="{E895E503-9018-C44A-9944-49A37114B20C}" destId="{9ECB05BB-AD7C-4F4A-ADA2-B91D9D693BA0}" srcOrd="0" destOrd="0" presId="urn:microsoft.com/office/officeart/2016/7/layout/RepeatingBendingProcessNew"/>
    <dgm:cxn modelId="{F0CE863A-EC09-9640-8A18-DC017864CE1D}" type="presParOf" srcId="{E895E503-9018-C44A-9944-49A37114B20C}" destId="{D5D9BC29-FBD8-2044-8857-90008D0256AB}" srcOrd="1" destOrd="0" presId="urn:microsoft.com/office/officeart/2016/7/layout/RepeatingBendingProcessNew"/>
    <dgm:cxn modelId="{A110177B-804C-9B4B-9C66-D0545279B9E6}" type="presParOf" srcId="{D5D9BC29-FBD8-2044-8857-90008D0256AB}" destId="{5C31E3A8-723E-E045-AD75-5F1C36573AA4}" srcOrd="0" destOrd="0" presId="urn:microsoft.com/office/officeart/2016/7/layout/RepeatingBendingProcessNew"/>
    <dgm:cxn modelId="{138AADD2-0051-A34C-9096-0DBAE970CCA6}" type="presParOf" srcId="{E895E503-9018-C44A-9944-49A37114B20C}" destId="{16B14E34-7465-DB40-9EB2-70F1428DEA62}" srcOrd="2" destOrd="0" presId="urn:microsoft.com/office/officeart/2016/7/layout/RepeatingBendingProcessNew"/>
    <dgm:cxn modelId="{E5A90BB6-E61B-A442-9011-4BE5D8C282BE}" type="presParOf" srcId="{E895E503-9018-C44A-9944-49A37114B20C}" destId="{C5B47644-C530-D040-99C4-912DD6047804}" srcOrd="3" destOrd="0" presId="urn:microsoft.com/office/officeart/2016/7/layout/RepeatingBendingProcessNew"/>
    <dgm:cxn modelId="{DE15E143-C716-5544-B60F-39D4A885A8DF}" type="presParOf" srcId="{C5B47644-C530-D040-99C4-912DD6047804}" destId="{EF3B5603-AF55-5242-808B-8A411D673021}" srcOrd="0" destOrd="0" presId="urn:microsoft.com/office/officeart/2016/7/layout/RepeatingBendingProcessNew"/>
    <dgm:cxn modelId="{FB08FF51-72CE-0F4D-ABF0-0B963A89B6AB}" type="presParOf" srcId="{E895E503-9018-C44A-9944-49A37114B20C}" destId="{07EA15E2-3C00-FD41-82DD-78F40FE8B9F6}" srcOrd="4" destOrd="0" presId="urn:microsoft.com/office/officeart/2016/7/layout/RepeatingBendingProcessNew"/>
    <dgm:cxn modelId="{78174BB8-4CAB-F443-BDD6-3FF434AE1B51}" type="presParOf" srcId="{E895E503-9018-C44A-9944-49A37114B20C}" destId="{92397523-CF6E-1343-A9AA-4B7C42E376B6}" srcOrd="5" destOrd="0" presId="urn:microsoft.com/office/officeart/2016/7/layout/RepeatingBendingProcessNew"/>
    <dgm:cxn modelId="{320C45EF-3F0B-504C-B295-A33A298D36ED}" type="presParOf" srcId="{92397523-CF6E-1343-A9AA-4B7C42E376B6}" destId="{286D23C1-8F84-D149-85A1-28285200198D}" srcOrd="0" destOrd="0" presId="urn:microsoft.com/office/officeart/2016/7/layout/RepeatingBendingProcessNew"/>
    <dgm:cxn modelId="{27055563-726B-2340-BE16-1F9BC1449951}" type="presParOf" srcId="{E895E503-9018-C44A-9944-49A37114B20C}" destId="{5A38C3C6-6EFE-904C-BABD-B0997B940A21}" srcOrd="6" destOrd="0" presId="urn:microsoft.com/office/officeart/2016/7/layout/RepeatingBendingProcessNew"/>
    <dgm:cxn modelId="{DF14B80F-5A92-E342-B990-54E249F83CA7}" type="presParOf" srcId="{E895E503-9018-C44A-9944-49A37114B20C}" destId="{E322D583-B3A3-8842-B105-D8C7AA97F311}" srcOrd="7" destOrd="0" presId="urn:microsoft.com/office/officeart/2016/7/layout/RepeatingBendingProcessNew"/>
    <dgm:cxn modelId="{F2D8B1F9-2C59-6E43-B098-4441A5D9CBC1}" type="presParOf" srcId="{E322D583-B3A3-8842-B105-D8C7AA97F311}" destId="{09974620-E583-9248-8759-EA6D1DF85B13}" srcOrd="0" destOrd="0" presId="urn:microsoft.com/office/officeart/2016/7/layout/RepeatingBendingProcessNew"/>
    <dgm:cxn modelId="{8A24BB68-A7C1-9C4D-A822-D3B63192AD95}" type="presParOf" srcId="{E895E503-9018-C44A-9944-49A37114B20C}" destId="{BD7A91F6-D8E0-014C-90FC-ED26894BD538}" srcOrd="8" destOrd="0" presId="urn:microsoft.com/office/officeart/2016/7/layout/RepeatingBendingProcessNew"/>
    <dgm:cxn modelId="{907E9225-C8C0-DD47-A4DA-B0D39EE61365}" type="presParOf" srcId="{E895E503-9018-C44A-9944-49A37114B20C}" destId="{D0E56617-6953-ED4E-AA5B-805E37AA553A}" srcOrd="9" destOrd="0" presId="urn:microsoft.com/office/officeart/2016/7/layout/RepeatingBendingProcessNew"/>
    <dgm:cxn modelId="{DCA75312-C3AF-FF4D-884A-253C14D396CC}" type="presParOf" srcId="{D0E56617-6953-ED4E-AA5B-805E37AA553A}" destId="{35DDCA2B-3631-0D44-A9FB-1E528E7ECC46}" srcOrd="0" destOrd="0" presId="urn:microsoft.com/office/officeart/2016/7/layout/RepeatingBendingProcessNew"/>
    <dgm:cxn modelId="{55612CE5-E154-644A-8819-B65B8B4BDDFC}" type="presParOf" srcId="{E895E503-9018-C44A-9944-49A37114B20C}" destId="{2CCA4AD9-3A37-1147-8C20-6769E32D03C6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8E15D5-C6F0-4343-B638-F11BFE51080A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F54C2B6-25EC-496B-9E4A-57D8C0E84D04}">
      <dgm:prSet/>
      <dgm:spPr/>
      <dgm:t>
        <a:bodyPr/>
        <a:lstStyle/>
        <a:p>
          <a:r>
            <a:rPr lang="en-US" b="0" i="0"/>
            <a:t>Data is scaled with “Min Max Scaler” function.</a:t>
          </a:r>
          <a:endParaRPr lang="en-US"/>
        </a:p>
      </dgm:t>
    </dgm:pt>
    <dgm:pt modelId="{54EE2CE4-025B-411C-A825-2565393834E5}" type="parTrans" cxnId="{686539C0-9249-4DFD-A058-D4AC2B649F22}">
      <dgm:prSet/>
      <dgm:spPr/>
      <dgm:t>
        <a:bodyPr/>
        <a:lstStyle/>
        <a:p>
          <a:endParaRPr lang="en-US"/>
        </a:p>
      </dgm:t>
    </dgm:pt>
    <dgm:pt modelId="{45F2D737-C7C7-448B-8190-B544445D7AA2}" type="sibTrans" cxnId="{686539C0-9249-4DFD-A058-D4AC2B649F22}">
      <dgm:prSet/>
      <dgm:spPr/>
      <dgm:t>
        <a:bodyPr/>
        <a:lstStyle/>
        <a:p>
          <a:endParaRPr lang="en-US"/>
        </a:p>
      </dgm:t>
    </dgm:pt>
    <dgm:pt modelId="{79412112-5DE9-4D25-BC2D-B9C5590EE41B}">
      <dgm:prSet/>
      <dgm:spPr/>
      <dgm:t>
        <a:bodyPr/>
        <a:lstStyle/>
        <a:p>
          <a:r>
            <a:rPr lang="en-US" b="0" i="0" dirty="0"/>
            <a:t>Dummy variables are defined for categorical variables.</a:t>
          </a:r>
          <a:endParaRPr lang="en-US" dirty="0"/>
        </a:p>
      </dgm:t>
    </dgm:pt>
    <dgm:pt modelId="{CFE27980-6D5B-443A-8378-6B6C74E03FAE}" type="parTrans" cxnId="{F347C603-C144-4763-8E82-C75A10913760}">
      <dgm:prSet/>
      <dgm:spPr/>
      <dgm:t>
        <a:bodyPr/>
        <a:lstStyle/>
        <a:p>
          <a:endParaRPr lang="en-US"/>
        </a:p>
      </dgm:t>
    </dgm:pt>
    <dgm:pt modelId="{D9C2D142-AB3C-4A89-B3EE-05DF35B500AA}" type="sibTrans" cxnId="{F347C603-C144-4763-8E82-C75A10913760}">
      <dgm:prSet/>
      <dgm:spPr/>
      <dgm:t>
        <a:bodyPr/>
        <a:lstStyle/>
        <a:p>
          <a:endParaRPr lang="en-US"/>
        </a:p>
      </dgm:t>
    </dgm:pt>
    <dgm:pt modelId="{D3FB26EB-4875-1D4A-BB32-C907E9E5ADA8}">
      <dgm:prSet/>
      <dgm:spPr/>
      <dgm:t>
        <a:bodyPr/>
        <a:lstStyle/>
        <a:p>
          <a:r>
            <a:rPr lang="en-US" dirty="0"/>
            <a:t>Removed highly </a:t>
          </a:r>
          <a:r>
            <a:rPr lang="en-US" dirty="0" err="1"/>
            <a:t>corrolated</a:t>
          </a:r>
          <a:r>
            <a:rPr lang="en-US" dirty="0"/>
            <a:t> variables</a:t>
          </a:r>
        </a:p>
      </dgm:t>
    </dgm:pt>
    <dgm:pt modelId="{B898B28C-C808-C345-A654-35EBC05FA516}" type="parTrans" cxnId="{F1E9BC77-DDA1-EF44-A21B-597ED2B118E7}">
      <dgm:prSet/>
      <dgm:spPr/>
      <dgm:t>
        <a:bodyPr/>
        <a:lstStyle/>
        <a:p>
          <a:endParaRPr lang="en-US"/>
        </a:p>
      </dgm:t>
    </dgm:pt>
    <dgm:pt modelId="{1B94B3AD-C6E3-FC4B-A6F7-60FB4902AF16}" type="sibTrans" cxnId="{F1E9BC77-DDA1-EF44-A21B-597ED2B118E7}">
      <dgm:prSet/>
      <dgm:spPr/>
      <dgm:t>
        <a:bodyPr/>
        <a:lstStyle/>
        <a:p>
          <a:endParaRPr lang="en-US"/>
        </a:p>
      </dgm:t>
    </dgm:pt>
    <dgm:pt modelId="{F99413BE-5636-5C41-8BB7-06F09CD9D1D7}" type="pres">
      <dgm:prSet presAssocID="{978E15D5-C6F0-4343-B638-F11BFE51080A}" presName="outerComposite" presStyleCnt="0">
        <dgm:presLayoutVars>
          <dgm:chMax val="5"/>
          <dgm:dir/>
          <dgm:resizeHandles val="exact"/>
        </dgm:presLayoutVars>
      </dgm:prSet>
      <dgm:spPr/>
    </dgm:pt>
    <dgm:pt modelId="{97205D88-4E90-1643-BED4-ADEA81847C6B}" type="pres">
      <dgm:prSet presAssocID="{978E15D5-C6F0-4343-B638-F11BFE51080A}" presName="dummyMaxCanvas" presStyleCnt="0">
        <dgm:presLayoutVars/>
      </dgm:prSet>
      <dgm:spPr/>
    </dgm:pt>
    <dgm:pt modelId="{9EA10C75-F330-1B48-BFE2-FC3C0DE5E278}" type="pres">
      <dgm:prSet presAssocID="{978E15D5-C6F0-4343-B638-F11BFE51080A}" presName="ThreeNodes_1" presStyleLbl="node1" presStyleIdx="0" presStyleCnt="3">
        <dgm:presLayoutVars>
          <dgm:bulletEnabled val="1"/>
        </dgm:presLayoutVars>
      </dgm:prSet>
      <dgm:spPr/>
    </dgm:pt>
    <dgm:pt modelId="{8750A175-F0AE-BC49-A7BA-032C0C3641E7}" type="pres">
      <dgm:prSet presAssocID="{978E15D5-C6F0-4343-B638-F11BFE51080A}" presName="ThreeNodes_2" presStyleLbl="node1" presStyleIdx="1" presStyleCnt="3">
        <dgm:presLayoutVars>
          <dgm:bulletEnabled val="1"/>
        </dgm:presLayoutVars>
      </dgm:prSet>
      <dgm:spPr/>
    </dgm:pt>
    <dgm:pt modelId="{599AC8A5-DAF5-FD4E-95FB-5E535FA7A967}" type="pres">
      <dgm:prSet presAssocID="{978E15D5-C6F0-4343-B638-F11BFE51080A}" presName="ThreeNodes_3" presStyleLbl="node1" presStyleIdx="2" presStyleCnt="3">
        <dgm:presLayoutVars>
          <dgm:bulletEnabled val="1"/>
        </dgm:presLayoutVars>
      </dgm:prSet>
      <dgm:spPr/>
    </dgm:pt>
    <dgm:pt modelId="{6F53A9C6-0962-F74B-82F1-8103448D1C46}" type="pres">
      <dgm:prSet presAssocID="{978E15D5-C6F0-4343-B638-F11BFE51080A}" presName="ThreeConn_1-2" presStyleLbl="fgAccFollowNode1" presStyleIdx="0" presStyleCnt="2">
        <dgm:presLayoutVars>
          <dgm:bulletEnabled val="1"/>
        </dgm:presLayoutVars>
      </dgm:prSet>
      <dgm:spPr/>
    </dgm:pt>
    <dgm:pt modelId="{97136C88-3C58-AD42-8AB5-0ED948AB4308}" type="pres">
      <dgm:prSet presAssocID="{978E15D5-C6F0-4343-B638-F11BFE51080A}" presName="ThreeConn_2-3" presStyleLbl="fgAccFollowNode1" presStyleIdx="1" presStyleCnt="2">
        <dgm:presLayoutVars>
          <dgm:bulletEnabled val="1"/>
        </dgm:presLayoutVars>
      </dgm:prSet>
      <dgm:spPr/>
    </dgm:pt>
    <dgm:pt modelId="{D68110CB-04B8-5040-91EB-4A8FC4813B59}" type="pres">
      <dgm:prSet presAssocID="{978E15D5-C6F0-4343-B638-F11BFE51080A}" presName="ThreeNodes_1_text" presStyleLbl="node1" presStyleIdx="2" presStyleCnt="3">
        <dgm:presLayoutVars>
          <dgm:bulletEnabled val="1"/>
        </dgm:presLayoutVars>
      </dgm:prSet>
      <dgm:spPr/>
    </dgm:pt>
    <dgm:pt modelId="{0D157D46-0BF9-5A4B-9C9F-04EA1C4C2719}" type="pres">
      <dgm:prSet presAssocID="{978E15D5-C6F0-4343-B638-F11BFE51080A}" presName="ThreeNodes_2_text" presStyleLbl="node1" presStyleIdx="2" presStyleCnt="3">
        <dgm:presLayoutVars>
          <dgm:bulletEnabled val="1"/>
        </dgm:presLayoutVars>
      </dgm:prSet>
      <dgm:spPr/>
    </dgm:pt>
    <dgm:pt modelId="{DA25D891-1840-0A4A-8434-3506610B43A6}" type="pres">
      <dgm:prSet presAssocID="{978E15D5-C6F0-4343-B638-F11BFE51080A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F347C603-C144-4763-8E82-C75A10913760}" srcId="{978E15D5-C6F0-4343-B638-F11BFE51080A}" destId="{79412112-5DE9-4D25-BC2D-B9C5590EE41B}" srcOrd="1" destOrd="0" parTransId="{CFE27980-6D5B-443A-8378-6B6C74E03FAE}" sibTransId="{D9C2D142-AB3C-4A89-B3EE-05DF35B500AA}"/>
    <dgm:cxn modelId="{9A9C3563-400E-3942-9D07-04D02624D8D8}" type="presOf" srcId="{45F2D737-C7C7-448B-8190-B544445D7AA2}" destId="{6F53A9C6-0962-F74B-82F1-8103448D1C46}" srcOrd="0" destOrd="0" presId="urn:microsoft.com/office/officeart/2005/8/layout/vProcess5"/>
    <dgm:cxn modelId="{F1E9BC77-DDA1-EF44-A21B-597ED2B118E7}" srcId="{978E15D5-C6F0-4343-B638-F11BFE51080A}" destId="{D3FB26EB-4875-1D4A-BB32-C907E9E5ADA8}" srcOrd="2" destOrd="0" parTransId="{B898B28C-C808-C345-A654-35EBC05FA516}" sibTransId="{1B94B3AD-C6E3-FC4B-A6F7-60FB4902AF16}"/>
    <dgm:cxn modelId="{B1B6E28B-5FAC-154C-864A-FB1DEE4790C7}" type="presOf" srcId="{978E15D5-C6F0-4343-B638-F11BFE51080A}" destId="{F99413BE-5636-5C41-8BB7-06F09CD9D1D7}" srcOrd="0" destOrd="0" presId="urn:microsoft.com/office/officeart/2005/8/layout/vProcess5"/>
    <dgm:cxn modelId="{1A544C8E-45BA-9145-85B4-A6BC3CF41C9D}" type="presOf" srcId="{D3FB26EB-4875-1D4A-BB32-C907E9E5ADA8}" destId="{599AC8A5-DAF5-FD4E-95FB-5E535FA7A967}" srcOrd="0" destOrd="0" presId="urn:microsoft.com/office/officeart/2005/8/layout/vProcess5"/>
    <dgm:cxn modelId="{1AC69794-84CD-614A-B088-C83A6756A468}" type="presOf" srcId="{D9C2D142-AB3C-4A89-B3EE-05DF35B500AA}" destId="{97136C88-3C58-AD42-8AB5-0ED948AB4308}" srcOrd="0" destOrd="0" presId="urn:microsoft.com/office/officeart/2005/8/layout/vProcess5"/>
    <dgm:cxn modelId="{B877C9A9-A288-0043-9FDE-60E24EF9568A}" type="presOf" srcId="{79412112-5DE9-4D25-BC2D-B9C5590EE41B}" destId="{0D157D46-0BF9-5A4B-9C9F-04EA1C4C2719}" srcOrd="1" destOrd="0" presId="urn:microsoft.com/office/officeart/2005/8/layout/vProcess5"/>
    <dgm:cxn modelId="{686539C0-9249-4DFD-A058-D4AC2B649F22}" srcId="{978E15D5-C6F0-4343-B638-F11BFE51080A}" destId="{FF54C2B6-25EC-496B-9E4A-57D8C0E84D04}" srcOrd="0" destOrd="0" parTransId="{54EE2CE4-025B-411C-A825-2565393834E5}" sibTransId="{45F2D737-C7C7-448B-8190-B544445D7AA2}"/>
    <dgm:cxn modelId="{67B342C3-CED2-DF47-ADA4-BFA40D62612A}" type="presOf" srcId="{FF54C2B6-25EC-496B-9E4A-57D8C0E84D04}" destId="{D68110CB-04B8-5040-91EB-4A8FC4813B59}" srcOrd="1" destOrd="0" presId="urn:microsoft.com/office/officeart/2005/8/layout/vProcess5"/>
    <dgm:cxn modelId="{52C0AED9-9A6B-3246-9C44-DDBCC94F5AB0}" type="presOf" srcId="{79412112-5DE9-4D25-BC2D-B9C5590EE41B}" destId="{8750A175-F0AE-BC49-A7BA-032C0C3641E7}" srcOrd="0" destOrd="0" presId="urn:microsoft.com/office/officeart/2005/8/layout/vProcess5"/>
    <dgm:cxn modelId="{98424FDE-0303-DD4C-B14D-40BEAFED746F}" type="presOf" srcId="{FF54C2B6-25EC-496B-9E4A-57D8C0E84D04}" destId="{9EA10C75-F330-1B48-BFE2-FC3C0DE5E278}" srcOrd="0" destOrd="0" presId="urn:microsoft.com/office/officeart/2005/8/layout/vProcess5"/>
    <dgm:cxn modelId="{6F123FE4-C159-3B4A-9411-D2AC58B961FD}" type="presOf" srcId="{D3FB26EB-4875-1D4A-BB32-C907E9E5ADA8}" destId="{DA25D891-1840-0A4A-8434-3506610B43A6}" srcOrd="1" destOrd="0" presId="urn:microsoft.com/office/officeart/2005/8/layout/vProcess5"/>
    <dgm:cxn modelId="{A38CDADB-841F-B346-9F05-51C93853A6B8}" type="presParOf" srcId="{F99413BE-5636-5C41-8BB7-06F09CD9D1D7}" destId="{97205D88-4E90-1643-BED4-ADEA81847C6B}" srcOrd="0" destOrd="0" presId="urn:microsoft.com/office/officeart/2005/8/layout/vProcess5"/>
    <dgm:cxn modelId="{C2711E66-B295-AB4A-A505-EBF120C5158F}" type="presParOf" srcId="{F99413BE-5636-5C41-8BB7-06F09CD9D1D7}" destId="{9EA10C75-F330-1B48-BFE2-FC3C0DE5E278}" srcOrd="1" destOrd="0" presId="urn:microsoft.com/office/officeart/2005/8/layout/vProcess5"/>
    <dgm:cxn modelId="{DF2A44DF-C770-DD4A-A80F-8C4219BAD714}" type="presParOf" srcId="{F99413BE-5636-5C41-8BB7-06F09CD9D1D7}" destId="{8750A175-F0AE-BC49-A7BA-032C0C3641E7}" srcOrd="2" destOrd="0" presId="urn:microsoft.com/office/officeart/2005/8/layout/vProcess5"/>
    <dgm:cxn modelId="{5E43A09B-F462-214F-BB7B-FB3196744B82}" type="presParOf" srcId="{F99413BE-5636-5C41-8BB7-06F09CD9D1D7}" destId="{599AC8A5-DAF5-FD4E-95FB-5E535FA7A967}" srcOrd="3" destOrd="0" presId="urn:microsoft.com/office/officeart/2005/8/layout/vProcess5"/>
    <dgm:cxn modelId="{D1F1F2E5-443B-8149-A106-4798B6954E22}" type="presParOf" srcId="{F99413BE-5636-5C41-8BB7-06F09CD9D1D7}" destId="{6F53A9C6-0962-F74B-82F1-8103448D1C46}" srcOrd="4" destOrd="0" presId="urn:microsoft.com/office/officeart/2005/8/layout/vProcess5"/>
    <dgm:cxn modelId="{713E459C-CCCB-1948-AB4F-4FCC5DE0EEDF}" type="presParOf" srcId="{F99413BE-5636-5C41-8BB7-06F09CD9D1D7}" destId="{97136C88-3C58-AD42-8AB5-0ED948AB4308}" srcOrd="5" destOrd="0" presId="urn:microsoft.com/office/officeart/2005/8/layout/vProcess5"/>
    <dgm:cxn modelId="{2629F148-8948-644F-8BF2-40207E852139}" type="presParOf" srcId="{F99413BE-5636-5C41-8BB7-06F09CD9D1D7}" destId="{D68110CB-04B8-5040-91EB-4A8FC4813B59}" srcOrd="6" destOrd="0" presId="urn:microsoft.com/office/officeart/2005/8/layout/vProcess5"/>
    <dgm:cxn modelId="{3B777494-B968-5648-BD8F-9C518777B703}" type="presParOf" srcId="{F99413BE-5636-5C41-8BB7-06F09CD9D1D7}" destId="{0D157D46-0BF9-5A4B-9C9F-04EA1C4C2719}" srcOrd="7" destOrd="0" presId="urn:microsoft.com/office/officeart/2005/8/layout/vProcess5"/>
    <dgm:cxn modelId="{4F882980-F278-C74D-8D3B-FDA4DA041312}" type="presParOf" srcId="{F99413BE-5636-5C41-8BB7-06F09CD9D1D7}" destId="{DA25D891-1840-0A4A-8434-3506610B43A6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D2FB36-7936-EB43-A917-D410901D7E62}">
      <dsp:nvSpPr>
        <dsp:cNvPr id="0" name=""/>
        <dsp:cNvSpPr/>
      </dsp:nvSpPr>
      <dsp:spPr>
        <a:xfrm>
          <a:off x="0" y="0"/>
          <a:ext cx="7700306" cy="7529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Preprocess  dataset </a:t>
          </a:r>
          <a:endParaRPr lang="en-US" sz="1900" kern="1200" dirty="0"/>
        </a:p>
      </dsp:txBody>
      <dsp:txXfrm>
        <a:off x="22054" y="22054"/>
        <a:ext cx="6824144" cy="708882"/>
      </dsp:txXfrm>
    </dsp:sp>
    <dsp:sp modelId="{CF9887A8-FB14-154F-9388-8889BA35818A}">
      <dsp:nvSpPr>
        <dsp:cNvPr id="0" name=""/>
        <dsp:cNvSpPr/>
      </dsp:nvSpPr>
      <dsp:spPr>
        <a:xfrm>
          <a:off x="644900" y="889897"/>
          <a:ext cx="7700306" cy="7529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Making Classification Prediction model to estimate the likelihood of rain tomorrow </a:t>
          </a:r>
          <a:endParaRPr lang="en-US" sz="1900" kern="1200" dirty="0"/>
        </a:p>
      </dsp:txBody>
      <dsp:txXfrm>
        <a:off x="666954" y="911951"/>
        <a:ext cx="6521854" cy="708882"/>
      </dsp:txXfrm>
    </dsp:sp>
    <dsp:sp modelId="{DF57FE12-6F25-284A-849B-7B06E0551455}">
      <dsp:nvSpPr>
        <dsp:cNvPr id="0" name=""/>
        <dsp:cNvSpPr/>
      </dsp:nvSpPr>
      <dsp:spPr>
        <a:xfrm>
          <a:off x="1280175" y="1779795"/>
          <a:ext cx="7700306" cy="7529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Finding the best Machin Learning model</a:t>
          </a:r>
          <a:endParaRPr lang="en-US" sz="1900" kern="1200" dirty="0"/>
        </a:p>
      </dsp:txBody>
      <dsp:txXfrm>
        <a:off x="1302229" y="1801849"/>
        <a:ext cx="6531479" cy="708882"/>
      </dsp:txXfrm>
    </dsp:sp>
    <dsp:sp modelId="{110976F8-569D-B641-94EB-C8670A376E9F}">
      <dsp:nvSpPr>
        <dsp:cNvPr id="0" name=""/>
        <dsp:cNvSpPr/>
      </dsp:nvSpPr>
      <dsp:spPr>
        <a:xfrm>
          <a:off x="1925076" y="2669692"/>
          <a:ext cx="7700306" cy="7529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Improve recall and precision by tuning the model</a:t>
          </a:r>
          <a:endParaRPr lang="en-US" sz="1900" kern="1200"/>
        </a:p>
      </dsp:txBody>
      <dsp:txXfrm>
        <a:off x="1947130" y="2691746"/>
        <a:ext cx="6521854" cy="708882"/>
      </dsp:txXfrm>
    </dsp:sp>
    <dsp:sp modelId="{D4574C1B-D468-0C41-9F67-98516AD489E4}">
      <dsp:nvSpPr>
        <dsp:cNvPr id="0" name=""/>
        <dsp:cNvSpPr/>
      </dsp:nvSpPr>
      <dsp:spPr>
        <a:xfrm>
          <a:off x="7210862" y="576722"/>
          <a:ext cx="489443" cy="48944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7320987" y="576722"/>
        <a:ext cx="269193" cy="368306"/>
      </dsp:txXfrm>
    </dsp:sp>
    <dsp:sp modelId="{0EE1F60D-085B-7048-AD4F-448D52D4777F}">
      <dsp:nvSpPr>
        <dsp:cNvPr id="0" name=""/>
        <dsp:cNvSpPr/>
      </dsp:nvSpPr>
      <dsp:spPr>
        <a:xfrm>
          <a:off x="7855763" y="1466619"/>
          <a:ext cx="489443" cy="48944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7965888" y="1466619"/>
        <a:ext cx="269193" cy="368306"/>
      </dsp:txXfrm>
    </dsp:sp>
    <dsp:sp modelId="{A5831BD9-DA1E-3646-991C-C5A764F9D78F}">
      <dsp:nvSpPr>
        <dsp:cNvPr id="0" name=""/>
        <dsp:cNvSpPr/>
      </dsp:nvSpPr>
      <dsp:spPr>
        <a:xfrm>
          <a:off x="8491038" y="2356517"/>
          <a:ext cx="489443" cy="48944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601163" y="2356517"/>
        <a:ext cx="269193" cy="3683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D9BC29-FBD8-2044-8857-90008D0256AB}">
      <dsp:nvSpPr>
        <dsp:cNvPr id="0" name=""/>
        <dsp:cNvSpPr/>
      </dsp:nvSpPr>
      <dsp:spPr>
        <a:xfrm>
          <a:off x="3236098" y="602251"/>
          <a:ext cx="4655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567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56477" y="645490"/>
        <a:ext cx="24808" cy="4961"/>
      </dsp:txXfrm>
    </dsp:sp>
    <dsp:sp modelId="{9ECB05BB-AD7C-4F4A-ADA2-B91D9D693BA0}">
      <dsp:nvSpPr>
        <dsp:cNvPr id="0" name=""/>
        <dsp:cNvSpPr/>
      </dsp:nvSpPr>
      <dsp:spPr>
        <a:xfrm>
          <a:off x="1080646" y="795"/>
          <a:ext cx="2157251" cy="12943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707" tIns="110958" rIns="105707" bIns="110958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15000 records out of 150K observation are randomly selected.</a:t>
          </a:r>
        </a:p>
      </dsp:txBody>
      <dsp:txXfrm>
        <a:off x="1080646" y="795"/>
        <a:ext cx="2157251" cy="1294350"/>
      </dsp:txXfrm>
    </dsp:sp>
    <dsp:sp modelId="{C5B47644-C530-D040-99C4-912DD6047804}">
      <dsp:nvSpPr>
        <dsp:cNvPr id="0" name=""/>
        <dsp:cNvSpPr/>
      </dsp:nvSpPr>
      <dsp:spPr>
        <a:xfrm>
          <a:off x="5889517" y="602251"/>
          <a:ext cx="4655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567" y="45720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109896" y="645490"/>
        <a:ext cx="24808" cy="4961"/>
      </dsp:txXfrm>
    </dsp:sp>
    <dsp:sp modelId="{16B14E34-7465-DB40-9EB2-70F1428DEA62}">
      <dsp:nvSpPr>
        <dsp:cNvPr id="0" name=""/>
        <dsp:cNvSpPr/>
      </dsp:nvSpPr>
      <dsp:spPr>
        <a:xfrm>
          <a:off x="3734065" y="795"/>
          <a:ext cx="2157251" cy="12943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707" tIns="110958" rIns="105707" bIns="110958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Index is reset, and null values are identified.</a:t>
          </a:r>
        </a:p>
      </dsp:txBody>
      <dsp:txXfrm>
        <a:off x="3734065" y="795"/>
        <a:ext cx="2157251" cy="1294350"/>
      </dsp:txXfrm>
    </dsp:sp>
    <dsp:sp modelId="{92397523-CF6E-1343-A9AA-4B7C42E376B6}">
      <dsp:nvSpPr>
        <dsp:cNvPr id="0" name=""/>
        <dsp:cNvSpPr/>
      </dsp:nvSpPr>
      <dsp:spPr>
        <a:xfrm>
          <a:off x="2159272" y="1293346"/>
          <a:ext cx="5306838" cy="465567"/>
        </a:xfrm>
        <a:custGeom>
          <a:avLst/>
          <a:gdLst/>
          <a:ahLst/>
          <a:cxnLst/>
          <a:rect l="0" t="0" r="0" b="0"/>
          <a:pathLst>
            <a:path>
              <a:moveTo>
                <a:pt x="5306838" y="0"/>
              </a:moveTo>
              <a:lnTo>
                <a:pt x="5306838" y="249883"/>
              </a:lnTo>
              <a:lnTo>
                <a:pt x="0" y="249883"/>
              </a:lnTo>
              <a:lnTo>
                <a:pt x="0" y="465567"/>
              </a:lnTo>
            </a:path>
          </a:pathLst>
        </a:custGeom>
        <a:noFill/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79441" y="1523649"/>
        <a:ext cx="266499" cy="4961"/>
      </dsp:txXfrm>
    </dsp:sp>
    <dsp:sp modelId="{07EA15E2-3C00-FD41-82DD-78F40FE8B9F6}">
      <dsp:nvSpPr>
        <dsp:cNvPr id="0" name=""/>
        <dsp:cNvSpPr/>
      </dsp:nvSpPr>
      <dsp:spPr>
        <a:xfrm>
          <a:off x="6387484" y="795"/>
          <a:ext cx="2157251" cy="12943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707" tIns="110958" rIns="105707" bIns="110958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”backfill” method is used to refill null values.</a:t>
          </a:r>
        </a:p>
      </dsp:txBody>
      <dsp:txXfrm>
        <a:off x="6387484" y="795"/>
        <a:ext cx="2157251" cy="1294350"/>
      </dsp:txXfrm>
    </dsp:sp>
    <dsp:sp modelId="{E322D583-B3A3-8842-B105-D8C7AA97F311}">
      <dsp:nvSpPr>
        <dsp:cNvPr id="0" name=""/>
        <dsp:cNvSpPr/>
      </dsp:nvSpPr>
      <dsp:spPr>
        <a:xfrm>
          <a:off x="3236098" y="2392769"/>
          <a:ext cx="4655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567" y="45720"/>
              </a:lnTo>
            </a:path>
          </a:pathLst>
        </a:custGeom>
        <a:noFill/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56477" y="2436008"/>
        <a:ext cx="24808" cy="4961"/>
      </dsp:txXfrm>
    </dsp:sp>
    <dsp:sp modelId="{5A38C3C6-6EFE-904C-BABD-B0997B940A21}">
      <dsp:nvSpPr>
        <dsp:cNvPr id="0" name=""/>
        <dsp:cNvSpPr/>
      </dsp:nvSpPr>
      <dsp:spPr>
        <a:xfrm>
          <a:off x="1080646" y="1791314"/>
          <a:ext cx="2157251" cy="129435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707" tIns="110958" rIns="105707" bIns="110958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‘Location’ , ‘Risk_mm’ and ‘date’ column are removed.</a:t>
          </a:r>
        </a:p>
      </dsp:txBody>
      <dsp:txXfrm>
        <a:off x="1080646" y="1791314"/>
        <a:ext cx="2157251" cy="1294350"/>
      </dsp:txXfrm>
    </dsp:sp>
    <dsp:sp modelId="{D0E56617-6953-ED4E-AA5B-805E37AA553A}">
      <dsp:nvSpPr>
        <dsp:cNvPr id="0" name=""/>
        <dsp:cNvSpPr/>
      </dsp:nvSpPr>
      <dsp:spPr>
        <a:xfrm>
          <a:off x="5889517" y="2392769"/>
          <a:ext cx="46556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5567" y="45720"/>
              </a:lnTo>
            </a:path>
          </a:pathLst>
        </a:custGeom>
        <a:noFill/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109896" y="2436008"/>
        <a:ext cx="24808" cy="4961"/>
      </dsp:txXfrm>
    </dsp:sp>
    <dsp:sp modelId="{BD7A91F6-D8E0-014C-90FC-ED26894BD538}">
      <dsp:nvSpPr>
        <dsp:cNvPr id="0" name=""/>
        <dsp:cNvSpPr/>
      </dsp:nvSpPr>
      <dsp:spPr>
        <a:xfrm>
          <a:off x="3734065" y="1791314"/>
          <a:ext cx="2157251" cy="129435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707" tIns="110958" rIns="105707" bIns="110958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Converted all the column name to lowercase.</a:t>
          </a:r>
        </a:p>
      </dsp:txBody>
      <dsp:txXfrm>
        <a:off x="3734065" y="1791314"/>
        <a:ext cx="2157251" cy="1294350"/>
      </dsp:txXfrm>
    </dsp:sp>
    <dsp:sp modelId="{2CCA4AD9-3A37-1147-8C20-6769E32D03C6}">
      <dsp:nvSpPr>
        <dsp:cNvPr id="0" name=""/>
        <dsp:cNvSpPr/>
      </dsp:nvSpPr>
      <dsp:spPr>
        <a:xfrm>
          <a:off x="6387484" y="1791314"/>
          <a:ext cx="2157251" cy="12943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707" tIns="110958" rIns="105707" bIns="110958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Replace ‘No’ with 0,and ‘Yes’ with 1</a:t>
          </a:r>
        </a:p>
      </dsp:txBody>
      <dsp:txXfrm>
        <a:off x="6387484" y="1791314"/>
        <a:ext cx="2157251" cy="12943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A10C75-F330-1B48-BFE2-FC3C0DE5E278}">
      <dsp:nvSpPr>
        <dsp:cNvPr id="0" name=""/>
        <dsp:cNvSpPr/>
      </dsp:nvSpPr>
      <dsp:spPr>
        <a:xfrm>
          <a:off x="0" y="0"/>
          <a:ext cx="5432583" cy="157400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/>
            <a:t>Data is scaled with “Min Max Scaler” function.</a:t>
          </a:r>
          <a:endParaRPr lang="en-US" sz="2700" kern="1200"/>
        </a:p>
      </dsp:txBody>
      <dsp:txXfrm>
        <a:off x="46101" y="46101"/>
        <a:ext cx="3734108" cy="1481804"/>
      </dsp:txXfrm>
    </dsp:sp>
    <dsp:sp modelId="{8750A175-F0AE-BC49-A7BA-032C0C3641E7}">
      <dsp:nvSpPr>
        <dsp:cNvPr id="0" name=""/>
        <dsp:cNvSpPr/>
      </dsp:nvSpPr>
      <dsp:spPr>
        <a:xfrm>
          <a:off x="479345" y="1836340"/>
          <a:ext cx="5432583" cy="1574006"/>
        </a:xfrm>
        <a:prstGeom prst="roundRect">
          <a:avLst>
            <a:gd name="adj" fmla="val 10000"/>
          </a:avLst>
        </a:prstGeom>
        <a:solidFill>
          <a:schemeClr val="accent2">
            <a:hueOff val="-9882860"/>
            <a:satOff val="45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/>
            <a:t>Dummy variables are defined for categorical variables.</a:t>
          </a:r>
          <a:endParaRPr lang="en-US" sz="2700" kern="1200" dirty="0"/>
        </a:p>
      </dsp:txBody>
      <dsp:txXfrm>
        <a:off x="525446" y="1882441"/>
        <a:ext cx="3837932" cy="1481804"/>
      </dsp:txXfrm>
    </dsp:sp>
    <dsp:sp modelId="{599AC8A5-DAF5-FD4E-95FB-5E535FA7A967}">
      <dsp:nvSpPr>
        <dsp:cNvPr id="0" name=""/>
        <dsp:cNvSpPr/>
      </dsp:nvSpPr>
      <dsp:spPr>
        <a:xfrm>
          <a:off x="958691" y="3672680"/>
          <a:ext cx="5432583" cy="1574006"/>
        </a:xfrm>
        <a:prstGeom prst="roundRect">
          <a:avLst>
            <a:gd name="adj" fmla="val 10000"/>
          </a:avLst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Removed highly </a:t>
          </a:r>
          <a:r>
            <a:rPr lang="en-US" sz="2700" kern="1200" dirty="0" err="1"/>
            <a:t>corrolated</a:t>
          </a:r>
          <a:r>
            <a:rPr lang="en-US" sz="2700" kern="1200" dirty="0"/>
            <a:t> variables</a:t>
          </a:r>
        </a:p>
      </dsp:txBody>
      <dsp:txXfrm>
        <a:off x="1004792" y="3718781"/>
        <a:ext cx="3837932" cy="1481804"/>
      </dsp:txXfrm>
    </dsp:sp>
    <dsp:sp modelId="{6F53A9C6-0962-F74B-82F1-8103448D1C46}">
      <dsp:nvSpPr>
        <dsp:cNvPr id="0" name=""/>
        <dsp:cNvSpPr/>
      </dsp:nvSpPr>
      <dsp:spPr>
        <a:xfrm>
          <a:off x="4409479" y="1193621"/>
          <a:ext cx="1023103" cy="102310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639677" y="1193621"/>
        <a:ext cx="562707" cy="769885"/>
      </dsp:txXfrm>
    </dsp:sp>
    <dsp:sp modelId="{97136C88-3C58-AD42-8AB5-0ED948AB4308}">
      <dsp:nvSpPr>
        <dsp:cNvPr id="0" name=""/>
        <dsp:cNvSpPr/>
      </dsp:nvSpPr>
      <dsp:spPr>
        <a:xfrm>
          <a:off x="4888825" y="3019468"/>
          <a:ext cx="1023103" cy="102310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0604185"/>
            <a:satOff val="1061"/>
            <a:lumOff val="55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20604185"/>
              <a:satOff val="1061"/>
              <a:lumOff val="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119023" y="3019468"/>
        <a:ext cx="562707" cy="7698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B109C5B-3B98-48EB-A942-8D11CEA37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3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A9C389E4-003E-40C9-AC9E-ED821C16F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C042684-2705-40BD-9104-A6B24CE1C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9EF095-3A06-8F46-A958-C68F62DB9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1866" y="670616"/>
            <a:ext cx="7021871" cy="31340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 dirty="0">
                <a:solidFill>
                  <a:srgbClr val="EBEBEB"/>
                </a:solidFill>
              </a:rPr>
              <a:t>Rain Prediction in Australia Using Machine Learning</a:t>
            </a:r>
            <a:br>
              <a:rPr lang="en-US" sz="3600" dirty="0">
                <a:solidFill>
                  <a:srgbClr val="EBEBEB"/>
                </a:solidFill>
              </a:rPr>
            </a:br>
            <a:br>
              <a:rPr lang="en-US" sz="3600" dirty="0">
                <a:solidFill>
                  <a:srgbClr val="EBEBEB"/>
                </a:solidFill>
              </a:rPr>
            </a:br>
            <a:endParaRPr lang="en-US" sz="3600" dirty="0">
              <a:solidFill>
                <a:srgbClr val="EBEBEB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8C88A-BEB6-ED42-9E09-FFEE9871C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8131" y="4534380"/>
            <a:ext cx="9595738" cy="1268144"/>
          </a:xfrm>
        </p:spPr>
        <p:txBody>
          <a:bodyPr>
            <a:normAutofit/>
          </a:bodyPr>
          <a:lstStyle/>
          <a:p>
            <a:pPr lvl="0" algn="ctr">
              <a:lnSpc>
                <a:spcPct val="90000"/>
              </a:lnSpc>
              <a:spcBef>
                <a:spcPts val="859"/>
              </a:spcBef>
              <a:buSzPts val="1295"/>
            </a:pPr>
            <a:r>
              <a:rPr lang="en-US" sz="1400" dirty="0"/>
              <a:t>By:</a:t>
            </a:r>
          </a:p>
          <a:p>
            <a:pPr lvl="0" algn="ctr">
              <a:lnSpc>
                <a:spcPct val="90000"/>
              </a:lnSpc>
              <a:spcBef>
                <a:spcPts val="859"/>
              </a:spcBef>
              <a:buSzPts val="1295"/>
            </a:pPr>
            <a:r>
              <a:rPr lang="en-US" sz="1400" dirty="0" err="1"/>
              <a:t>SaNa</a:t>
            </a:r>
            <a:r>
              <a:rPr lang="en-US" sz="1400" dirty="0"/>
              <a:t> Bahari</a:t>
            </a:r>
          </a:p>
          <a:p>
            <a:pPr lvl="0" algn="ctr">
              <a:lnSpc>
                <a:spcPct val="90000"/>
              </a:lnSpc>
              <a:spcBef>
                <a:spcPts val="859"/>
              </a:spcBef>
              <a:buSzPts val="1295"/>
            </a:pPr>
            <a:r>
              <a:rPr lang="en-US" sz="1400" dirty="0"/>
              <a:t>Under the guidance of Prof. Amit </a:t>
            </a:r>
            <a:r>
              <a:rPr lang="en-US" sz="1400" dirty="0" err="1"/>
              <a:t>deokar</a:t>
            </a:r>
            <a:endParaRPr lang="en-US" sz="1400" dirty="0"/>
          </a:p>
          <a:p>
            <a:pPr lvl="0" algn="ctr">
              <a:lnSpc>
                <a:spcPct val="90000"/>
              </a:lnSpc>
              <a:spcBef>
                <a:spcPts val="859"/>
              </a:spcBef>
              <a:buSzPts val="1295"/>
            </a:pPr>
            <a:r>
              <a:rPr lang="en-US" sz="1400" dirty="0"/>
              <a:t>Mist.6160:  Advanced Data Mining</a:t>
            </a:r>
          </a:p>
          <a:p>
            <a:pPr>
              <a:lnSpc>
                <a:spcPct val="90000"/>
              </a:lnSpc>
            </a:pPr>
            <a:endParaRPr lang="en-US" sz="1400" dirty="0"/>
          </a:p>
        </p:txBody>
      </p:sp>
      <p:pic>
        <p:nvPicPr>
          <p:cNvPr id="7" name="Graphic 6" descr="Rain">
            <a:extLst>
              <a:ext uri="{FF2B5EF4-FFF2-40B4-BE49-F238E27FC236}">
                <a16:creationId xmlns:a16="http://schemas.microsoft.com/office/drawing/2014/main" id="{0C3CCFA5-58B3-48EF-AFC1-CE2FD57B72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0679" y="1003318"/>
            <a:ext cx="3531062" cy="353106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66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9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A3FF647-0009-CF41-90E2-4B03E498F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rgbClr val="EBEBEB"/>
                </a:solidFill>
              </a:rPr>
              <a:t>Last steps for data preprocessing</a:t>
            </a:r>
          </a:p>
        </p:txBody>
      </p:sp>
      <p:sp>
        <p:nvSpPr>
          <p:cNvPr id="22" name="Rectangle 18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A9684FC6-D46A-4634-8AD3-8F6F0B940A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9984769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13332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28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92B018-A840-8948-AE4B-3DC9430BA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772066" cy="4596794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EBEBEB"/>
                </a:solidFill>
              </a:rPr>
              <a:t>Studied Machin Learning Models: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F61D6-C02B-BB48-8FDD-C6FDF8BD8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K-Nearest-Neighbor (KNN)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Logistic Regression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Decision Tree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Support Vector Classifier (SVC)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Random Forest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Naive Bayes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1306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DDDD8-C6C4-0748-A8D2-72DFDD131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rgbClr val="EBEBEB"/>
                </a:solidFill>
              </a:rPr>
              <a:t>K-Nearest-Neighbor with Tunned parameters: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73274-B787-F04F-B802-BEF6CAB72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r>
              <a:rPr lang="en-US" sz="1600" dirty="0"/>
              <a:t>With Grid Search, and 10 fold cross-validation, the best parameter for </a:t>
            </a:r>
            <a:r>
              <a:rPr lang="en-US" sz="1600" i="1" dirty="0" err="1"/>
              <a:t>n_neighbor</a:t>
            </a:r>
            <a:r>
              <a:rPr lang="en-US" sz="1600" dirty="0"/>
              <a:t> is 8.</a:t>
            </a:r>
          </a:p>
          <a:p>
            <a:r>
              <a:rPr lang="en-US" sz="1600" dirty="0"/>
              <a:t>Model is trained and prediction is performed on a test set</a:t>
            </a:r>
          </a:p>
          <a:p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23F76C-14BC-994A-94E3-1BA28B0A4A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0" r="2808"/>
          <a:stretch/>
        </p:blipFill>
        <p:spPr>
          <a:xfrm>
            <a:off x="5211836" y="2775951"/>
            <a:ext cx="5705042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1607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9988A-F7D8-4B4B-A86B-93FDD6A1E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Balancing Train date for  KNN model: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224DB-25F9-A34D-BE57-1C4712482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r>
              <a:rPr lang="en-US" sz="1600" dirty="0"/>
              <a:t>Train data is balance by up sampling method.</a:t>
            </a:r>
          </a:p>
          <a:p>
            <a:r>
              <a:rPr lang="en-US" sz="1600" dirty="0"/>
              <a:t>Model is trained on a balance data, and test on original test set</a:t>
            </a:r>
          </a:p>
          <a:p>
            <a:r>
              <a:rPr lang="en-US" sz="1600" dirty="0"/>
              <a:t>Recall is improved from 0.14 to 0.49</a:t>
            </a:r>
          </a:p>
          <a:p>
            <a:r>
              <a:rPr lang="en-US" sz="1600" dirty="0"/>
              <a:t>Precision and Accuracy  is decreased.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D11B43-F02E-2D44-97E4-85C962528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956" y="2977692"/>
            <a:ext cx="6158802" cy="266368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2407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6061F655-345C-4AD8-85BC-913D87523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43780CE-2BE5-46F6-97B2-60DF30217E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233DC0E-DE6C-4FB6-A529-51B162641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870477F-E451-4BC3-863F-0E2FC5728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8FBA05C-D740-40CE-9A7D-9E5A715A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Freeform 5">
              <a:extLst>
                <a:ext uri="{FF2B5EF4-FFF2-40B4-BE49-F238E27FC236}">
                  <a16:creationId xmlns:a16="http://schemas.microsoft.com/office/drawing/2014/main" id="{B4A81DE1-E2BC-4A31-99EE-71350421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60" name="Freeform 5">
              <a:extLst>
                <a:ext uri="{FF2B5EF4-FFF2-40B4-BE49-F238E27FC236}">
                  <a16:creationId xmlns:a16="http://schemas.microsoft.com/office/drawing/2014/main" id="{FDE8183D-5757-4D73-A338-62BDD88E4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F6ACD5FC-CAFE-48EB-B765-60EED2E0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C1C2A9F-6605-A042-A8E3-FA53C177A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Changing threshold for KNN to 0.3</a:t>
            </a:r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86A17591-05DD-4E7E-A5E6-A827A1E38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Recall is improved</a:t>
            </a:r>
          </a:p>
          <a:p>
            <a:r>
              <a:rPr lang="en-US" dirty="0">
                <a:solidFill>
                  <a:srgbClr val="FFFFFF"/>
                </a:solidFill>
              </a:rPr>
              <a:t>Precision and Accuracy are decreased</a:t>
            </a:r>
          </a:p>
          <a:p>
            <a:r>
              <a:rPr lang="en-US" dirty="0">
                <a:solidFill>
                  <a:srgbClr val="FFFFFF"/>
                </a:solidFill>
              </a:rPr>
              <a:t>Changing threshold makes better results than balancing train data</a:t>
            </a:r>
          </a:p>
        </p:txBody>
      </p:sp>
      <p:pic>
        <p:nvPicPr>
          <p:cNvPr id="35" name="Content Placeholder 4">
            <a:extLst>
              <a:ext uri="{FF2B5EF4-FFF2-40B4-BE49-F238E27FC236}">
                <a16:creationId xmlns:a16="http://schemas.microsoft.com/office/drawing/2014/main" id="{4FC5C5C1-40A6-454E-A2F1-08B113781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607" y="1207942"/>
            <a:ext cx="6726460" cy="4811858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99423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1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CA8DB4-E917-7545-BAFD-B8B1A5A64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Tuned Logistic Regression:</a:t>
            </a:r>
          </a:p>
        </p:txBody>
      </p:sp>
      <p:grpSp>
        <p:nvGrpSpPr>
          <p:cNvPr id="22" name="Group 15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B036D5-0A98-7147-A671-99539504D9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0533" y="575733"/>
            <a:ext cx="687623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283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52112E-FDE8-AB43-8C71-EDE2429EA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Tuned Decision Tree:</a:t>
            </a:r>
            <a:endParaRPr lang="en-US" sz="3200" dirty="0">
              <a:solidFill>
                <a:srgbClr val="EBEBEB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C78AF7-7199-7847-A4C4-4B88F9CF41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7599" y="1320925"/>
            <a:ext cx="6841066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168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987B6C-5452-8B42-9398-53CC1CED9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EBEBEB"/>
                </a:solidFill>
              </a:rPr>
              <a:t>Tuned SVC: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839848-9717-0D4C-A0C5-80B40C0BB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9550" y="795867"/>
            <a:ext cx="5920317" cy="5266266"/>
          </a:xfrm>
        </p:spPr>
      </p:pic>
    </p:spTree>
    <p:extLst>
      <p:ext uri="{BB962C8B-B14F-4D97-AF65-F5344CB8AC3E}">
        <p14:creationId xmlns:p14="http://schemas.microsoft.com/office/powerpoint/2010/main" val="3726496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302529-52BA-854A-B44B-DA090E7A8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EBEBEB"/>
                </a:solidFill>
              </a:rPr>
              <a:t>Tuned Random forest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519AE9-8C90-344A-B2F2-4E4E8D86F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9550" y="1490132"/>
            <a:ext cx="6258983" cy="3928535"/>
          </a:xfrm>
        </p:spPr>
      </p:pic>
    </p:spTree>
    <p:extLst>
      <p:ext uri="{BB962C8B-B14F-4D97-AF65-F5344CB8AC3E}">
        <p14:creationId xmlns:p14="http://schemas.microsoft.com/office/powerpoint/2010/main" val="4200456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A017C8-774D-594B-B54D-840166D2C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Naïve Bayes: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B46DDE-180C-5F46-8E35-34C00C5E01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9763" y="982133"/>
            <a:ext cx="644318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924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2417AFC-DB1B-AD49-B141-1B2CF9C9D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Problem Statement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F91AFB71-0A7B-451E-AE03-554E2F0975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6444150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912296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8AE85-E071-6D4A-A7E4-88539861F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Model performance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831C7CF-31D3-4941-B9B3-682AB4C72E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1394562"/>
              </p:ext>
            </p:extLst>
          </p:nvPr>
        </p:nvGraphicFramePr>
        <p:xfrm>
          <a:off x="887895" y="2603499"/>
          <a:ext cx="9382541" cy="3823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363">
                  <a:extLst>
                    <a:ext uri="{9D8B030D-6E8A-4147-A177-3AD203B41FA5}">
                      <a16:colId xmlns:a16="http://schemas.microsoft.com/office/drawing/2014/main" val="494278055"/>
                    </a:ext>
                  </a:extLst>
                </a:gridCol>
                <a:gridCol w="1378542">
                  <a:extLst>
                    <a:ext uri="{9D8B030D-6E8A-4147-A177-3AD203B41FA5}">
                      <a16:colId xmlns:a16="http://schemas.microsoft.com/office/drawing/2014/main" val="253451579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3637934568"/>
                    </a:ext>
                  </a:extLst>
                </a:gridCol>
                <a:gridCol w="1372547">
                  <a:extLst>
                    <a:ext uri="{9D8B030D-6E8A-4147-A177-3AD203B41FA5}">
                      <a16:colId xmlns:a16="http://schemas.microsoft.com/office/drawing/2014/main" val="1665872333"/>
                    </a:ext>
                  </a:extLst>
                </a:gridCol>
                <a:gridCol w="1340363">
                  <a:extLst>
                    <a:ext uri="{9D8B030D-6E8A-4147-A177-3AD203B41FA5}">
                      <a16:colId xmlns:a16="http://schemas.microsoft.com/office/drawing/2014/main" val="1505899566"/>
                    </a:ext>
                  </a:extLst>
                </a:gridCol>
                <a:gridCol w="1340363">
                  <a:extLst>
                    <a:ext uri="{9D8B030D-6E8A-4147-A177-3AD203B41FA5}">
                      <a16:colId xmlns:a16="http://schemas.microsoft.com/office/drawing/2014/main" val="3091605661"/>
                    </a:ext>
                  </a:extLst>
                </a:gridCol>
                <a:gridCol w="1340363">
                  <a:extLst>
                    <a:ext uri="{9D8B030D-6E8A-4147-A177-3AD203B41FA5}">
                      <a16:colId xmlns:a16="http://schemas.microsoft.com/office/drawing/2014/main" val="3661864935"/>
                    </a:ext>
                  </a:extLst>
                </a:gridCol>
              </a:tblGrid>
              <a:tr h="761191">
                <a:tc>
                  <a:txBody>
                    <a:bodyPr/>
                    <a:lstStyle/>
                    <a:p>
                      <a:pPr algn="ctr"/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K-Nearest-Neighbor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Logistic Regression</a:t>
                      </a:r>
                    </a:p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Decision Tree</a:t>
                      </a:r>
                    </a:p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SVC</a:t>
                      </a:r>
                    </a:p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Random Forest</a:t>
                      </a:r>
                    </a:p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Naive Bayes</a:t>
                      </a:r>
                    </a:p>
                    <a:p>
                      <a:pPr algn="ctr"/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89698"/>
                  </a:ext>
                </a:extLst>
              </a:tr>
              <a:tr h="658743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191986"/>
                  </a:ext>
                </a:extLst>
              </a:tr>
              <a:tr h="658743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611465"/>
                  </a:ext>
                </a:extLst>
              </a:tr>
              <a:tr h="658743"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410650"/>
                  </a:ext>
                </a:extLst>
              </a:tr>
              <a:tr h="658743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84%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514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1879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AB4C33-0A09-CA4C-9670-067F7F6D0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A48C1-CAB6-3943-84F3-D389E034A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6258456" cy="595432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Balancing train dataset does not always improve the results.</a:t>
            </a:r>
          </a:p>
          <a:p>
            <a:r>
              <a:rPr lang="en-US" sz="2000" dirty="0"/>
              <a:t>Larger dataset improves the result, but its computationally expensive</a:t>
            </a:r>
          </a:p>
          <a:p>
            <a:r>
              <a:rPr lang="en-US" sz="2000" dirty="0"/>
              <a:t>Changing threshold improve the recall but decrease the precision</a:t>
            </a:r>
          </a:p>
          <a:p>
            <a:r>
              <a:rPr lang="en-US" sz="2000" dirty="0"/>
              <a:t>Selecting assessment criteria depends on business policy</a:t>
            </a:r>
          </a:p>
          <a:p>
            <a:r>
              <a:rPr lang="en-US" sz="2000" dirty="0"/>
              <a:t>In term of recall Naïve Bayes performs best</a:t>
            </a:r>
          </a:p>
          <a:p>
            <a:r>
              <a:rPr lang="en-US" sz="2000" dirty="0"/>
              <a:t>Decision Tree and Logistic regression have identical f-1 Score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551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F72ECA3-2A46-4A5A-8330-12F7E2210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30" name="Rectangle 29">
              <a:extLst>
                <a:ext uri="{FF2B5EF4-FFF2-40B4-BE49-F238E27FC236}">
                  <a16:creationId xmlns:a16="http://schemas.microsoft.com/office/drawing/2014/main" id="{2A4A5C4D-76C1-47EA-A0B6-CF294A5F4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29BC618C-AD3C-444D-B8CB-6FB6920D48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75E0ADA-023F-C34B-B5B3-20A9944B4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2800" y="2150534"/>
            <a:ext cx="7975599" cy="34882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br>
              <a:rPr lang="en-US" sz="5400" dirty="0">
                <a:solidFill>
                  <a:schemeClr val="tx1"/>
                </a:solidFill>
              </a:rPr>
            </a:br>
            <a:r>
              <a:rPr lang="en-US" sz="6600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29C0D00-401D-42B7-94D8-008C7DAA8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01647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24">
            <a:extLst>
              <a:ext uri="{FF2B5EF4-FFF2-40B4-BE49-F238E27FC236}">
                <a16:creationId xmlns:a16="http://schemas.microsoft.com/office/drawing/2014/main" id="{6061F655-345C-4AD8-85BC-913D87523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43780CE-2BE5-46F6-97B2-60DF30217E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233DC0E-DE6C-4FB6-A529-51B162641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870477F-E451-4BC3-863F-0E2FC5728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8">
              <a:extLst>
                <a:ext uri="{FF2B5EF4-FFF2-40B4-BE49-F238E27FC236}">
                  <a16:creationId xmlns:a16="http://schemas.microsoft.com/office/drawing/2014/main" id="{88FBA05C-D740-40CE-9A7D-9E5A715A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B4A81DE1-E2BC-4A31-99EE-71350421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FDE8183D-5757-4D73-A338-62BDD88E4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F6ACD5FC-CAFE-48EB-B765-60EED2E0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738D8F5-4716-184D-B57F-F40670732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>
                <a:solidFill>
                  <a:srgbClr val="EBEBEB"/>
                </a:solidFill>
              </a:rPr>
              <a:t>Data Understanding</a:t>
            </a:r>
            <a:br>
              <a:rPr lang="en-US" sz="2000">
                <a:solidFill>
                  <a:srgbClr val="EBEBEB"/>
                </a:solidFill>
              </a:rPr>
            </a:br>
            <a:endParaRPr lang="en-US" sz="2000" dirty="0">
              <a:solidFill>
                <a:srgbClr val="EBEBEB"/>
              </a:solidFill>
            </a:endParaRP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8FA9AA25-DA9A-4F9F-813D-8D04114D0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550072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Raw dataset has 150K records and 24 columns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34979BB-51C5-964B-BAF6-14EDD6C6B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960" y="1160733"/>
            <a:ext cx="6625705" cy="3386785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59066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646CE1-3B71-0D47-A87B-56523316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266121"/>
            <a:ext cx="4993745" cy="14675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Data types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1DE1A4-9575-E147-BD96-F563824CC3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8914" b="1"/>
          <a:stretch/>
        </p:blipFill>
        <p:spPr>
          <a:xfrm>
            <a:off x="1109764" y="1113063"/>
            <a:ext cx="4478236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9065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3D747-71E3-AC43-924B-A5E887E66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Data Prepration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B2E352E-C22E-4752-AD2D-7E7EA172DD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9908305"/>
              </p:ext>
            </p:extLst>
          </p:nvPr>
        </p:nvGraphicFramePr>
        <p:xfrm>
          <a:off x="1286934" y="2925232"/>
          <a:ext cx="9625383" cy="3086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5594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1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7D3E11-4C7F-AE49-87FE-393F7FC96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Distribution of target variable</a:t>
            </a:r>
          </a:p>
        </p:txBody>
      </p:sp>
      <p:grpSp>
        <p:nvGrpSpPr>
          <p:cNvPr id="22" name="Group 15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43D206-CA9A-694F-9A61-5EB9879E52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9762" y="1447723"/>
            <a:ext cx="6511889" cy="400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133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3C75B33-8B9C-4C30-B69D-6F21F9FFF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10C9632-BB6F-48EE-AB65-501878BA5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63B1F66-4ACE-4A01-8ADF-F175A9C35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F8448ED-9332-4A9B-8CAB-B1985E596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7733D14-EF47-47BB-93CA-C498A30E0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D3A2261-1C75-40FF-8CD6-18C5900C1C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7C8D7967-7E76-49C0-8910-644CD2B54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C89ED458-2326-40DC-9C7B-1A717B655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2C19BC-C722-9F43-A6F0-9893BDB9D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r>
              <a:rPr lang="en-US" dirty="0"/>
              <a:t>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460DD-0F17-354A-90B8-FE8623045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Temp9am is highly correlated with temp3pm.</a:t>
            </a:r>
          </a:p>
          <a:p>
            <a:r>
              <a:rPr lang="en-US" dirty="0">
                <a:solidFill>
                  <a:schemeClr val="bg1"/>
                </a:solidFill>
              </a:rPr>
              <a:t>Pressure9am is highly correlated </a:t>
            </a:r>
            <a:r>
              <a:rPr lang="en-US">
                <a:solidFill>
                  <a:schemeClr val="bg1"/>
                </a:solidFill>
              </a:rPr>
              <a:t>with pressure3pm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91014B-3DD2-EB43-AB6B-17BBA1ABED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57" r="18148"/>
          <a:stretch/>
        </p:blipFill>
        <p:spPr>
          <a:xfrm>
            <a:off x="5194607" y="1142999"/>
            <a:ext cx="6726460" cy="491124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6213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11">
            <a:extLst>
              <a:ext uri="{FF2B5EF4-FFF2-40B4-BE49-F238E27FC236}">
                <a16:creationId xmlns:a16="http://schemas.microsoft.com/office/drawing/2014/main" id="{EED2E2BB-3846-41EB-9F1E-92C33C4A8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73D5773-5AC9-444A-A47A-EB6656AC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81EB4475-C020-4325-AF59-31FCBFB7C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3" name="Rectangle 15">
            <a:extLst>
              <a:ext uri="{FF2B5EF4-FFF2-40B4-BE49-F238E27FC236}">
                <a16:creationId xmlns:a16="http://schemas.microsoft.com/office/drawing/2014/main" id="{F7689D68-C339-4D5B-9DAA-E13F6BD4D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4D5BB1-7919-1E4D-A85E-E88261B03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60" y="741928"/>
            <a:ext cx="9453911" cy="117494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Scatter plots:</a:t>
            </a:r>
            <a:br>
              <a:rPr lang="en-US" sz="38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endParaRPr lang="en-US" sz="3800" b="0" i="0" kern="12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685C12-E0BD-F843-A260-2050D0FF8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59" y="1676452"/>
            <a:ext cx="5347207" cy="4047014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22303C-34F7-FA48-BF9D-210F3227BA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13431" r="5290"/>
          <a:stretch/>
        </p:blipFill>
        <p:spPr>
          <a:xfrm>
            <a:off x="6129867" y="1676452"/>
            <a:ext cx="5168068" cy="4047014"/>
          </a:xfrm>
          <a:prstGeom prst="roundRect">
            <a:avLst>
              <a:gd name="adj" fmla="val 1858"/>
            </a:avLst>
          </a:prstGeom>
          <a:effectLst/>
        </p:spPr>
      </p:pic>
    </p:spTree>
    <p:extLst>
      <p:ext uri="{BB962C8B-B14F-4D97-AF65-F5344CB8AC3E}">
        <p14:creationId xmlns:p14="http://schemas.microsoft.com/office/powerpoint/2010/main" val="2443416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27F95-A875-7648-A948-8CF352E4E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0" i="0" kern="1200">
                <a:latin typeface="+mj-lt"/>
                <a:ea typeface="+mj-ea"/>
                <a:cs typeface="+mj-cs"/>
              </a:rPr>
              <a:t>Visualization of columns:</a:t>
            </a:r>
          </a:p>
        </p:txBody>
      </p:sp>
      <p:sp>
        <p:nvSpPr>
          <p:cNvPr id="55" name="Content Placeholder 34">
            <a:extLst>
              <a:ext uri="{FF2B5EF4-FFF2-40B4-BE49-F238E27FC236}">
                <a16:creationId xmlns:a16="http://schemas.microsoft.com/office/drawing/2014/main" id="{B65236E5-C518-47FC-BA81-19E34ACF5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445EB3-8DFC-0E4F-97EA-CAA570024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68" y="2404533"/>
            <a:ext cx="5774266" cy="4216399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33" name="Content Placeholder 4">
            <a:extLst>
              <a:ext uri="{FF2B5EF4-FFF2-40B4-BE49-F238E27FC236}">
                <a16:creationId xmlns:a16="http://schemas.microsoft.com/office/drawing/2014/main" id="{BE29ED17-1A1B-DB45-8941-720C2BE3F6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54"/>
          <a:stretch/>
        </p:blipFill>
        <p:spPr>
          <a:xfrm>
            <a:off x="6400801" y="2404534"/>
            <a:ext cx="5469466" cy="4339168"/>
          </a:xfrm>
          <a:prstGeom prst="roundRect">
            <a:avLst>
              <a:gd name="adj" fmla="val 1858"/>
            </a:avLst>
          </a:prstGeom>
          <a:effectLst/>
        </p:spPr>
      </p:pic>
    </p:spTree>
    <p:extLst>
      <p:ext uri="{BB962C8B-B14F-4D97-AF65-F5344CB8AC3E}">
        <p14:creationId xmlns:p14="http://schemas.microsoft.com/office/powerpoint/2010/main" val="6872711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{D24C0DC7-0A37-0945-82BE-9C15E528BA8A}tf10001076</Template>
  <TotalTime>339</TotalTime>
  <Words>434</Words>
  <Application>Microsoft Macintosh PowerPoint</Application>
  <PresentationFormat>Widescreen</PresentationFormat>
  <Paragraphs>98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Century Gothic</vt:lpstr>
      <vt:lpstr>Wingdings 3</vt:lpstr>
      <vt:lpstr>Ion Boardroom</vt:lpstr>
      <vt:lpstr>Rain Prediction in Australia Using Machine Learning  </vt:lpstr>
      <vt:lpstr>Problem Statement</vt:lpstr>
      <vt:lpstr>Data Understanding </vt:lpstr>
      <vt:lpstr>Data types</vt:lpstr>
      <vt:lpstr>Data Prepration</vt:lpstr>
      <vt:lpstr>Distribution of target variable</vt:lpstr>
      <vt:lpstr>Correlation</vt:lpstr>
      <vt:lpstr>Scatter plots: </vt:lpstr>
      <vt:lpstr>Visualization of columns:</vt:lpstr>
      <vt:lpstr>Last steps for data preprocessing</vt:lpstr>
      <vt:lpstr>Studied Machin Learning Models:</vt:lpstr>
      <vt:lpstr>K-Nearest-Neighbor with Tunned parameters:</vt:lpstr>
      <vt:lpstr>Balancing Train date for  KNN model:</vt:lpstr>
      <vt:lpstr>Changing threshold for KNN to 0.3</vt:lpstr>
      <vt:lpstr>Tuned Logistic Regression:</vt:lpstr>
      <vt:lpstr>Tuned Decision Tree:</vt:lpstr>
      <vt:lpstr>Tuned SVC:</vt:lpstr>
      <vt:lpstr>Tuned Random forest</vt:lpstr>
      <vt:lpstr>Naïve Bayes:</vt:lpstr>
      <vt:lpstr>Comparing Model performance</vt:lpstr>
      <vt:lpstr>Conclusion</vt:lpstr>
      <vt:lpstr> Thank You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Predicting Rain in Australia  </dc:title>
  <dc:creator>Microsoft Office User</dc:creator>
  <cp:lastModifiedBy>Microsoft Office User</cp:lastModifiedBy>
  <cp:revision>23</cp:revision>
  <dcterms:created xsi:type="dcterms:W3CDTF">2019-05-02T12:49:55Z</dcterms:created>
  <dcterms:modified xsi:type="dcterms:W3CDTF">2019-05-02T21:55:50Z</dcterms:modified>
</cp:coreProperties>
</file>