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73" r:id="rId8"/>
    <p:sldId id="259" r:id="rId9"/>
    <p:sldId id="264" r:id="rId10"/>
    <p:sldId id="276" r:id="rId11"/>
    <p:sldId id="277" r:id="rId12"/>
    <p:sldId id="271" r:id="rId13"/>
    <p:sldId id="260" r:id="rId14"/>
    <p:sldId id="269" r:id="rId15"/>
    <p:sldId id="278" r:id="rId16"/>
    <p:sldId id="265" r:id="rId17"/>
    <p:sldId id="26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D3527-11DC-44A1-9358-03E5D2D29FFB}" v="3" dt="2024-01-10T06:08:38.6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73" d="100"/>
          <a:sy n="73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taz Mahmoud Soliman Sanad" userId="9ce3558a-5687-478d-b96b-b3798e8f9ad8" providerId="ADAL" clId="{796D3527-11DC-44A1-9358-03E5D2D29FFB}"/>
    <pc:docChg chg="custSel addSld delSld modSld sldOrd">
      <pc:chgData name="Moataz Mahmoud Soliman Sanad" userId="9ce3558a-5687-478d-b96b-b3798e8f9ad8" providerId="ADAL" clId="{796D3527-11DC-44A1-9358-03E5D2D29FFB}" dt="2024-01-10T06:23:11.934" v="301" actId="478"/>
      <pc:docMkLst>
        <pc:docMk/>
      </pc:docMkLst>
      <pc:sldChg chg="delSp mod">
        <pc:chgData name="Moataz Mahmoud Soliman Sanad" userId="9ce3558a-5687-478d-b96b-b3798e8f9ad8" providerId="ADAL" clId="{796D3527-11DC-44A1-9358-03E5D2D29FFB}" dt="2024-01-10T06:22:57.025" v="297" actId="478"/>
        <pc:sldMkLst>
          <pc:docMk/>
          <pc:sldMk cId="1639799154" sldId="258"/>
        </pc:sldMkLst>
        <pc:spChg chg="del">
          <ac:chgData name="Moataz Mahmoud Soliman Sanad" userId="9ce3558a-5687-478d-b96b-b3798e8f9ad8" providerId="ADAL" clId="{796D3527-11DC-44A1-9358-03E5D2D29FFB}" dt="2024-01-10T06:22:57.025" v="297" actId="478"/>
          <ac:spMkLst>
            <pc:docMk/>
            <pc:sldMk cId="1639799154" sldId="258"/>
            <ac:spMk id="5" creationId="{D593FA18-50D6-0344-B477-1D7C91CF4029}"/>
          </ac:spMkLst>
        </pc:spChg>
      </pc:sldChg>
      <pc:sldChg chg="delSp mod">
        <pc:chgData name="Moataz Mahmoud Soliman Sanad" userId="9ce3558a-5687-478d-b96b-b3798e8f9ad8" providerId="ADAL" clId="{796D3527-11DC-44A1-9358-03E5D2D29FFB}" dt="2024-01-10T06:23:05.087" v="299" actId="478"/>
        <pc:sldMkLst>
          <pc:docMk/>
          <pc:sldMk cId="700209266" sldId="264"/>
        </pc:sldMkLst>
        <pc:spChg chg="del">
          <ac:chgData name="Moataz Mahmoud Soliman Sanad" userId="9ce3558a-5687-478d-b96b-b3798e8f9ad8" providerId="ADAL" clId="{796D3527-11DC-44A1-9358-03E5D2D29FFB}" dt="2024-01-10T06:23:05.087" v="299" actId="478"/>
          <ac:spMkLst>
            <pc:docMk/>
            <pc:sldMk cId="700209266" sldId="264"/>
            <ac:spMk id="11" creationId="{EBF4ECF3-F211-3447-AF95-22487182EEF2}"/>
          </ac:spMkLst>
        </pc:spChg>
      </pc:sldChg>
      <pc:sldChg chg="addSp delSp modSp mod">
        <pc:chgData name="Moataz Mahmoud Soliman Sanad" userId="9ce3558a-5687-478d-b96b-b3798e8f9ad8" providerId="ADAL" clId="{796D3527-11DC-44A1-9358-03E5D2D29FFB}" dt="2024-01-10T06:09:02.656" v="31" actId="14100"/>
        <pc:sldMkLst>
          <pc:docMk/>
          <pc:sldMk cId="2563119616" sldId="265"/>
        </pc:sldMkLst>
        <pc:spChg chg="mod">
          <ac:chgData name="Moataz Mahmoud Soliman Sanad" userId="9ce3558a-5687-478d-b96b-b3798e8f9ad8" providerId="ADAL" clId="{796D3527-11DC-44A1-9358-03E5D2D29FFB}" dt="2024-01-10T06:08:06.073" v="19" actId="1076"/>
          <ac:spMkLst>
            <pc:docMk/>
            <pc:sldMk cId="2563119616" sldId="265"/>
            <ac:spMk id="2" creationId="{19256B7E-1633-44AB-8584-82DF5B726834}"/>
          </ac:spMkLst>
        </pc:spChg>
        <pc:spChg chg="del">
          <ac:chgData name="Moataz Mahmoud Soliman Sanad" userId="9ce3558a-5687-478d-b96b-b3798e8f9ad8" providerId="ADAL" clId="{796D3527-11DC-44A1-9358-03E5D2D29FFB}" dt="2024-01-10T06:08:13.820" v="20" actId="478"/>
          <ac:spMkLst>
            <pc:docMk/>
            <pc:sldMk cId="2563119616" sldId="265"/>
            <ac:spMk id="3" creationId="{EFB90AB4-D228-4548-B072-726498212362}"/>
          </ac:spMkLst>
        </pc:spChg>
        <pc:spChg chg="del">
          <ac:chgData name="Moataz Mahmoud Soliman Sanad" userId="9ce3558a-5687-478d-b96b-b3798e8f9ad8" providerId="ADAL" clId="{796D3527-11DC-44A1-9358-03E5D2D29FFB}" dt="2024-01-10T06:08:13.820" v="20" actId="478"/>
          <ac:spMkLst>
            <pc:docMk/>
            <pc:sldMk cId="2563119616" sldId="265"/>
            <ac:spMk id="4" creationId="{950677C9-3E42-427F-93B8-526692906471}"/>
          </ac:spMkLst>
        </pc:spChg>
        <pc:spChg chg="del">
          <ac:chgData name="Moataz Mahmoud Soliman Sanad" userId="9ce3558a-5687-478d-b96b-b3798e8f9ad8" providerId="ADAL" clId="{796D3527-11DC-44A1-9358-03E5D2D29FFB}" dt="2024-01-10T06:08:13.820" v="20" actId="478"/>
          <ac:spMkLst>
            <pc:docMk/>
            <pc:sldMk cId="2563119616" sldId="265"/>
            <ac:spMk id="5" creationId="{BDB9D020-1E25-453D-83DF-1420ACD3968D}"/>
          </ac:spMkLst>
        </pc:spChg>
        <pc:spChg chg="del">
          <ac:chgData name="Moataz Mahmoud Soliman Sanad" userId="9ce3558a-5687-478d-b96b-b3798e8f9ad8" providerId="ADAL" clId="{796D3527-11DC-44A1-9358-03E5D2D29FFB}" dt="2024-01-10T06:08:13.820" v="20" actId="478"/>
          <ac:spMkLst>
            <pc:docMk/>
            <pc:sldMk cId="2563119616" sldId="265"/>
            <ac:spMk id="6" creationId="{F5018B6D-E395-49AD-92AD-AD69E3AB40C3}"/>
          </ac:spMkLst>
        </pc:spChg>
        <pc:spChg chg="add del mod">
          <ac:chgData name="Moataz Mahmoud Soliman Sanad" userId="9ce3558a-5687-478d-b96b-b3798e8f9ad8" providerId="ADAL" clId="{796D3527-11DC-44A1-9358-03E5D2D29FFB}" dt="2024-01-10T06:08:17.844" v="21" actId="478"/>
          <ac:spMkLst>
            <pc:docMk/>
            <pc:sldMk cId="2563119616" sldId="265"/>
            <ac:spMk id="10" creationId="{DBDD4E44-6B43-0BC4-30B6-FB5C094271ED}"/>
          </ac:spMkLst>
        </pc:spChg>
        <pc:spChg chg="add del mod">
          <ac:chgData name="Moataz Mahmoud Soliman Sanad" userId="9ce3558a-5687-478d-b96b-b3798e8f9ad8" providerId="ADAL" clId="{796D3527-11DC-44A1-9358-03E5D2D29FFB}" dt="2024-01-10T06:08:17.844" v="21" actId="478"/>
          <ac:spMkLst>
            <pc:docMk/>
            <pc:sldMk cId="2563119616" sldId="265"/>
            <ac:spMk id="12" creationId="{147B6718-EB41-A76F-61AA-52BB0C9448A2}"/>
          </ac:spMkLst>
        </pc:spChg>
        <pc:spChg chg="add del mod">
          <ac:chgData name="Moataz Mahmoud Soliman Sanad" userId="9ce3558a-5687-478d-b96b-b3798e8f9ad8" providerId="ADAL" clId="{796D3527-11DC-44A1-9358-03E5D2D29FFB}" dt="2024-01-10T06:08:17.844" v="21" actId="478"/>
          <ac:spMkLst>
            <pc:docMk/>
            <pc:sldMk cId="2563119616" sldId="265"/>
            <ac:spMk id="14" creationId="{70F6A264-3A67-A34B-47E4-2EAF6660D135}"/>
          </ac:spMkLst>
        </pc:spChg>
        <pc:spChg chg="add del mod">
          <ac:chgData name="Moataz Mahmoud Soliman Sanad" userId="9ce3558a-5687-478d-b96b-b3798e8f9ad8" providerId="ADAL" clId="{796D3527-11DC-44A1-9358-03E5D2D29FFB}" dt="2024-01-10T06:08:17.844" v="21" actId="478"/>
          <ac:spMkLst>
            <pc:docMk/>
            <pc:sldMk cId="2563119616" sldId="265"/>
            <ac:spMk id="16" creationId="{CF1BF84B-4076-E3F3-7116-68F2D5C5C570}"/>
          </ac:spMkLst>
        </pc:spChg>
        <pc:picChg chg="add mod">
          <ac:chgData name="Moataz Mahmoud Soliman Sanad" userId="9ce3558a-5687-478d-b96b-b3798e8f9ad8" providerId="ADAL" clId="{796D3527-11DC-44A1-9358-03E5D2D29FFB}" dt="2024-01-10T06:09:02.656" v="31" actId="14100"/>
          <ac:picMkLst>
            <pc:docMk/>
            <pc:sldMk cId="2563119616" sldId="265"/>
            <ac:picMk id="17" creationId="{EBC691FB-E53F-6B22-6590-56B63571A1CF}"/>
          </ac:picMkLst>
        </pc:picChg>
        <pc:picChg chg="add mod">
          <ac:chgData name="Moataz Mahmoud Soliman Sanad" userId="9ce3558a-5687-478d-b96b-b3798e8f9ad8" providerId="ADAL" clId="{796D3527-11DC-44A1-9358-03E5D2D29FFB}" dt="2024-01-10T06:08:55.072" v="29" actId="1076"/>
          <ac:picMkLst>
            <pc:docMk/>
            <pc:sldMk cId="2563119616" sldId="265"/>
            <ac:picMk id="18" creationId="{EFD927D4-3B20-ECCF-9749-393E3BCDF894}"/>
          </ac:picMkLst>
        </pc:picChg>
      </pc:sldChg>
      <pc:sldChg chg="modSp mod">
        <pc:chgData name="Moataz Mahmoud Soliman Sanad" userId="9ce3558a-5687-478d-b96b-b3798e8f9ad8" providerId="ADAL" clId="{796D3527-11DC-44A1-9358-03E5D2D29FFB}" dt="2024-01-10T06:11:27.574" v="256" actId="12"/>
        <pc:sldMkLst>
          <pc:docMk/>
          <pc:sldMk cId="2721508595" sldId="266"/>
        </pc:sldMkLst>
        <pc:spChg chg="mod">
          <ac:chgData name="Moataz Mahmoud Soliman Sanad" userId="9ce3558a-5687-478d-b96b-b3798e8f9ad8" providerId="ADAL" clId="{796D3527-11DC-44A1-9358-03E5D2D29FFB}" dt="2024-01-10T06:09:30.851" v="47" actId="20577"/>
          <ac:spMkLst>
            <pc:docMk/>
            <pc:sldMk cId="2721508595" sldId="266"/>
            <ac:spMk id="2" creationId="{E5F191A4-7839-4F63-B17C-7C366C59488C}"/>
          </ac:spMkLst>
        </pc:spChg>
        <pc:spChg chg="mod">
          <ac:chgData name="Moataz Mahmoud Soliman Sanad" userId="9ce3558a-5687-478d-b96b-b3798e8f9ad8" providerId="ADAL" clId="{796D3527-11DC-44A1-9358-03E5D2D29FFB}" dt="2024-01-10T06:10:41.110" v="164" actId="20577"/>
          <ac:spMkLst>
            <pc:docMk/>
            <pc:sldMk cId="2721508595" sldId="266"/>
            <ac:spMk id="4" creationId="{9B9ED227-95A7-4B08-91FE-5E0EF0D41D20}"/>
          </ac:spMkLst>
        </pc:spChg>
        <pc:spChg chg="mod">
          <ac:chgData name="Moataz Mahmoud Soliman Sanad" userId="9ce3558a-5687-478d-b96b-b3798e8f9ad8" providerId="ADAL" clId="{796D3527-11DC-44A1-9358-03E5D2D29FFB}" dt="2024-01-10T06:10:57.761" v="195" actId="14100"/>
          <ac:spMkLst>
            <pc:docMk/>
            <pc:sldMk cId="2721508595" sldId="266"/>
            <ac:spMk id="5" creationId="{9C2ECAAA-1E9C-4845-8EA9-E11A76F08150}"/>
          </ac:spMkLst>
        </pc:spChg>
        <pc:spChg chg="mod">
          <ac:chgData name="Moataz Mahmoud Soliman Sanad" userId="9ce3558a-5687-478d-b96b-b3798e8f9ad8" providerId="ADAL" clId="{796D3527-11DC-44A1-9358-03E5D2D29FFB}" dt="2024-01-10T06:09:39.547" v="64" actId="20577"/>
          <ac:spMkLst>
            <pc:docMk/>
            <pc:sldMk cId="2721508595" sldId="266"/>
            <ac:spMk id="9" creationId="{472FA7B1-CD7F-3646-B44C-91A107A0CBEE}"/>
          </ac:spMkLst>
        </pc:spChg>
        <pc:spChg chg="mod">
          <ac:chgData name="Moataz Mahmoud Soliman Sanad" userId="9ce3558a-5687-478d-b96b-b3798e8f9ad8" providerId="ADAL" clId="{796D3527-11DC-44A1-9358-03E5D2D29FFB}" dt="2024-01-10T06:09:45.200" v="78" actId="20577"/>
          <ac:spMkLst>
            <pc:docMk/>
            <pc:sldMk cId="2721508595" sldId="266"/>
            <ac:spMk id="10" creationId="{585697B7-EBBB-0E4B-AA02-0D3F94821C6E}"/>
          </ac:spMkLst>
        </pc:spChg>
        <pc:spChg chg="mod">
          <ac:chgData name="Moataz Mahmoud Soliman Sanad" userId="9ce3558a-5687-478d-b96b-b3798e8f9ad8" providerId="ADAL" clId="{796D3527-11DC-44A1-9358-03E5D2D29FFB}" dt="2024-01-10T06:11:27.574" v="256" actId="12"/>
          <ac:spMkLst>
            <pc:docMk/>
            <pc:sldMk cId="2721508595" sldId="266"/>
            <ac:spMk id="11" creationId="{48A12450-9474-8A49-BAEB-20C6F51540D5}"/>
          </ac:spMkLst>
        </pc:spChg>
        <pc:spChg chg="mod">
          <ac:chgData name="Moataz Mahmoud Soliman Sanad" userId="9ce3558a-5687-478d-b96b-b3798e8f9ad8" providerId="ADAL" clId="{796D3527-11DC-44A1-9358-03E5D2D29FFB}" dt="2024-01-10T06:11:08.739" v="212" actId="20577"/>
          <ac:spMkLst>
            <pc:docMk/>
            <pc:sldMk cId="2721508595" sldId="266"/>
            <ac:spMk id="13" creationId="{EB1FFBC5-1733-5E4A-BF11-2C157D9917CC}"/>
          </ac:spMkLst>
        </pc:spChg>
      </pc:sldChg>
      <pc:sldChg chg="modSp del mod">
        <pc:chgData name="Moataz Mahmoud Soliman Sanad" userId="9ce3558a-5687-478d-b96b-b3798e8f9ad8" providerId="ADAL" clId="{796D3527-11DC-44A1-9358-03E5D2D29FFB}" dt="2024-01-10T06:11:57.703" v="281" actId="47"/>
        <pc:sldMkLst>
          <pc:docMk/>
          <pc:sldMk cId="445070695" sldId="267"/>
        </pc:sldMkLst>
        <pc:spChg chg="mod">
          <ac:chgData name="Moataz Mahmoud Soliman Sanad" userId="9ce3558a-5687-478d-b96b-b3798e8f9ad8" providerId="ADAL" clId="{796D3527-11DC-44A1-9358-03E5D2D29FFB}" dt="2024-01-10T06:11:47.428" v="277" actId="20577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Moataz Mahmoud Soliman Sanad" userId="9ce3558a-5687-478d-b96b-b3798e8f9ad8" providerId="ADAL" clId="{796D3527-11DC-44A1-9358-03E5D2D29FFB}" dt="2024-01-10T06:11:49.929" v="278" actId="20577"/>
          <ac:spMkLst>
            <pc:docMk/>
            <pc:sldMk cId="445070695" sldId="267"/>
            <ac:spMk id="3" creationId="{7B943E7C-A74D-4CB3-844B-51917C88C95F}"/>
          </ac:spMkLst>
        </pc:spChg>
      </pc:sldChg>
      <pc:sldChg chg="del">
        <pc:chgData name="Moataz Mahmoud Soliman Sanad" userId="9ce3558a-5687-478d-b96b-b3798e8f9ad8" providerId="ADAL" clId="{796D3527-11DC-44A1-9358-03E5D2D29FFB}" dt="2024-01-10T06:07:56.413" v="5" actId="47"/>
        <pc:sldMkLst>
          <pc:docMk/>
          <pc:sldMk cId="932498405" sldId="270"/>
        </pc:sldMkLst>
      </pc:sldChg>
      <pc:sldChg chg="delSp mod">
        <pc:chgData name="Moataz Mahmoud Soliman Sanad" userId="9ce3558a-5687-478d-b96b-b3798e8f9ad8" providerId="ADAL" clId="{796D3527-11DC-44A1-9358-03E5D2D29FFB}" dt="2024-01-10T06:23:00.760" v="298" actId="478"/>
        <pc:sldMkLst>
          <pc:docMk/>
          <pc:sldMk cId="2639983765" sldId="273"/>
        </pc:sldMkLst>
        <pc:spChg chg="del">
          <ac:chgData name="Moataz Mahmoud Soliman Sanad" userId="9ce3558a-5687-478d-b96b-b3798e8f9ad8" providerId="ADAL" clId="{796D3527-11DC-44A1-9358-03E5D2D29FFB}" dt="2024-01-10T06:23:00.760" v="298" actId="478"/>
          <ac:spMkLst>
            <pc:docMk/>
            <pc:sldMk cId="2639983765" sldId="273"/>
            <ac:spMk id="4" creationId="{6E4EA976-8646-0143-BA18-8675E6FA5EB7}"/>
          </ac:spMkLst>
        </pc:spChg>
      </pc:sldChg>
      <pc:sldChg chg="modSp mod ord">
        <pc:chgData name="Moataz Mahmoud Soliman Sanad" userId="9ce3558a-5687-478d-b96b-b3798e8f9ad8" providerId="ADAL" clId="{796D3527-11DC-44A1-9358-03E5D2D29FFB}" dt="2024-01-10T06:12:04.233" v="296" actId="20577"/>
        <pc:sldMkLst>
          <pc:docMk/>
          <pc:sldMk cId="926184573" sldId="275"/>
        </pc:sldMkLst>
        <pc:spChg chg="mod">
          <ac:chgData name="Moataz Mahmoud Soliman Sanad" userId="9ce3558a-5687-478d-b96b-b3798e8f9ad8" providerId="ADAL" clId="{796D3527-11DC-44A1-9358-03E5D2D29FFB}" dt="2024-01-10T06:12:04.233" v="296" actId="20577"/>
          <ac:spMkLst>
            <pc:docMk/>
            <pc:sldMk cId="926184573" sldId="275"/>
            <ac:spMk id="3" creationId="{BABC2CE0-8806-4B2A-A10A-32984D317434}"/>
          </ac:spMkLst>
        </pc:spChg>
      </pc:sldChg>
      <pc:sldChg chg="delSp mod">
        <pc:chgData name="Moataz Mahmoud Soliman Sanad" userId="9ce3558a-5687-478d-b96b-b3798e8f9ad8" providerId="ADAL" clId="{796D3527-11DC-44A1-9358-03E5D2D29FFB}" dt="2024-01-10T06:23:07.779" v="300" actId="478"/>
        <pc:sldMkLst>
          <pc:docMk/>
          <pc:sldMk cId="1130014898" sldId="276"/>
        </pc:sldMkLst>
        <pc:spChg chg="del">
          <ac:chgData name="Moataz Mahmoud Soliman Sanad" userId="9ce3558a-5687-478d-b96b-b3798e8f9ad8" providerId="ADAL" clId="{796D3527-11DC-44A1-9358-03E5D2D29FFB}" dt="2024-01-10T06:23:07.779" v="300" actId="478"/>
          <ac:spMkLst>
            <pc:docMk/>
            <pc:sldMk cId="1130014898" sldId="276"/>
            <ac:spMk id="11" creationId="{EBF4ECF3-F211-3447-AF95-22487182EEF2}"/>
          </ac:spMkLst>
        </pc:spChg>
      </pc:sldChg>
      <pc:sldChg chg="delSp mod">
        <pc:chgData name="Moataz Mahmoud Soliman Sanad" userId="9ce3558a-5687-478d-b96b-b3798e8f9ad8" providerId="ADAL" clId="{796D3527-11DC-44A1-9358-03E5D2D29FFB}" dt="2024-01-10T06:23:11.934" v="301" actId="478"/>
        <pc:sldMkLst>
          <pc:docMk/>
          <pc:sldMk cId="3152148770" sldId="277"/>
        </pc:sldMkLst>
        <pc:spChg chg="del">
          <ac:chgData name="Moataz Mahmoud Soliman Sanad" userId="9ce3558a-5687-478d-b96b-b3798e8f9ad8" providerId="ADAL" clId="{796D3527-11DC-44A1-9358-03E5D2D29FFB}" dt="2024-01-10T06:23:11.934" v="301" actId="478"/>
          <ac:spMkLst>
            <pc:docMk/>
            <pc:sldMk cId="3152148770" sldId="277"/>
            <ac:spMk id="11" creationId="{EBF4ECF3-F211-3447-AF95-22487182EEF2}"/>
          </ac:spMkLst>
        </pc:spChg>
      </pc:sldChg>
      <pc:sldChg chg="addSp delSp modSp new mod">
        <pc:chgData name="Moataz Mahmoud Soliman Sanad" userId="9ce3558a-5687-478d-b96b-b3798e8f9ad8" providerId="ADAL" clId="{796D3527-11DC-44A1-9358-03E5D2D29FFB}" dt="2024-01-09T17:20:42.146" v="4" actId="14100"/>
        <pc:sldMkLst>
          <pc:docMk/>
          <pc:sldMk cId="3628867049" sldId="278"/>
        </pc:sldMkLst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2" creationId="{E7D83064-8269-D75B-0FCF-11EE866026C5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3" creationId="{F8CEC3C2-9A9F-9ACB-E28E-CEB983943CAC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4" creationId="{BF7EEFFC-D9D4-61A4-E475-F183675AD718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5" creationId="{DB16C6D0-618A-98CB-44D7-4CABB71DEDC5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6" creationId="{2502D3C6-D785-8EF4-6AAF-351CF7D0B5B7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7" creationId="{ABA613CF-4612-C546-97EC-31E6256A2795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8" creationId="{97B93B63-E625-50B5-1968-47313C09933B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9" creationId="{E9F6A590-5F8F-0785-9BDA-2AAFB2F1920D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10" creationId="{B7B68979-2027-AF14-F4FD-DED3D9C894C7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11" creationId="{69295321-53D2-D7A7-0A73-882E28C54B5E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12" creationId="{0C9D65BC-16C8-E114-5ACE-1138EFAD8DAE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13" creationId="{E2CC9603-F6CC-AEF6-54F4-ED50819B8D79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14" creationId="{92BD45E8-C4A4-E665-2CA5-89B1AB4EDFE7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15" creationId="{939C338A-7974-F594-7ADC-E449437B33F0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16" creationId="{ECDE40A9-E0B0-3328-7C80-5CFDE51BFBDA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17" creationId="{92CCCAB5-AA8A-8894-8235-3BB5BAC96EA7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18" creationId="{A34AA7EE-2766-94B0-F255-C8573CB15064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19" creationId="{1A4C1968-FFE6-14E4-2089-B88CE18FAC4E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20" creationId="{862A37F7-5617-9EEA-2AD9-59C35C203B7C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21" creationId="{EF65C000-1869-DA57-9E09-6C5C01B5EC42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22" creationId="{B9A084D0-A4E5-DCC2-5414-E9B354E7E279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23" creationId="{92F7A16F-65FD-54F5-7A01-8B99DB1E5A45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24" creationId="{2F8E66C2-F7AF-31AE-5B6A-021B55741A45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25" creationId="{F1FBD147-F6F1-B6DC-C86A-6B4DBB37E40D}"/>
          </ac:spMkLst>
        </pc:spChg>
        <pc:spChg chg="del">
          <ac:chgData name="Moataz Mahmoud Soliman Sanad" userId="9ce3558a-5687-478d-b96b-b3798e8f9ad8" providerId="ADAL" clId="{796D3527-11DC-44A1-9358-03E5D2D29FFB}" dt="2024-01-09T17:20:29.480" v="1" actId="478"/>
          <ac:spMkLst>
            <pc:docMk/>
            <pc:sldMk cId="3628867049" sldId="278"/>
            <ac:spMk id="26" creationId="{4880CDD4-53AF-F807-E225-F6D00137557C}"/>
          </ac:spMkLst>
        </pc:spChg>
        <pc:picChg chg="add mod">
          <ac:chgData name="Moataz Mahmoud Soliman Sanad" userId="9ce3558a-5687-478d-b96b-b3798e8f9ad8" providerId="ADAL" clId="{796D3527-11DC-44A1-9358-03E5D2D29FFB}" dt="2024-01-09T17:20:42.146" v="4" actId="14100"/>
          <ac:picMkLst>
            <pc:docMk/>
            <pc:sldMk cId="3628867049" sldId="278"/>
            <ac:picMk id="29" creationId="{AF07EF3C-5E3C-93FC-EE95-C65EB836AB8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Human Centric approaches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Prioritize Customer Satisfaction </a:t>
          </a:r>
        </a:p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                                        Valuable Software 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/>
            <a:t>Welcome Changing Requirements even late in development</a:t>
          </a:r>
        </a:p>
        <a:p>
          <a:pPr marL="0" algn="ctr">
            <a:buNone/>
          </a:pPr>
          <a:endParaRPr lang="en-US" sz="20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/>
            <a:t>to full fill business need</a:t>
          </a:r>
          <a:endParaRPr lang="en-US" sz="1400" dirty="0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/>
            <a:t>Frequent Delivery of Working Software from 2 weeks to 2 months with preference of shorter periods</a:t>
          </a:r>
          <a:endParaRPr lang="en-US" sz="2000" dirty="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Close &amp; Daily [ </a:t>
          </a:r>
          <a:r>
            <a:rPr lang="en-US" sz="1400" dirty="0" err="1">
              <a:latin typeface="Tenorite" pitchFamily="2" charset="0"/>
            </a:rPr>
            <a:t>Mngr</a:t>
          </a:r>
          <a:r>
            <a:rPr lang="en-US" sz="1400" dirty="0">
              <a:latin typeface="Tenorite" pitchFamily="2" charset="0"/>
            </a:rPr>
            <a:t> &amp; SM ] role.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/>
            <a:t>Build Projects around Motivated Individuals</a:t>
          </a:r>
          <a:endParaRPr lang="en-US" sz="2000" dirty="0">
            <a:latin typeface="Tenorite" pitchFamily="2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/>
            <a:t>Collaboration between Stakeholders and Developers</a:t>
          </a:r>
          <a:endParaRPr lang="en-US" sz="2000" dirty="0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Y="-40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/>
            <a:t>Face-to-Face Communication is Key</a:t>
          </a:r>
          <a:r>
            <a:rPr lang="en-US" sz="2000" dirty="0">
              <a:latin typeface="Tenorite" pitchFamily="2" charset="0"/>
            </a:rPr>
            <a:t>                                        </a:t>
          </a:r>
        </a:p>
        <a:p>
          <a:pPr marL="0" algn="ctr" rtl="0">
            <a:buNone/>
          </a:pPr>
          <a:endParaRPr lang="en-US" sz="2000" dirty="0">
            <a:latin typeface="Tenorite" pitchFamily="2" charset="0"/>
          </a:endParaRPr>
        </a:p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Even if online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/>
            <a:t>Working Software as the Primary Measure of Progress</a:t>
          </a:r>
          <a:endParaRPr lang="en-US" sz="20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/>
            <a:t>Maintain a Sustainable Pace of Work</a:t>
          </a:r>
          <a:endParaRPr lang="en-US" sz="2000" dirty="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/>
            <a:t>Simplicity: The Art of Maximizing the Amount of Work Not Done</a:t>
          </a:r>
          <a:endParaRPr lang="en-US" sz="2000" dirty="0">
            <a:latin typeface="Tenorite" pitchFamily="2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/>
            <a:t>Continuous Attention to Technical Excellence</a:t>
          </a:r>
          <a:endParaRPr lang="en-US" sz="2000" dirty="0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Y="-40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endParaRPr lang="en-US" sz="3600" dirty="0"/>
        </a:p>
        <a:p>
          <a:pPr marL="0" algn="ctr"/>
          <a:r>
            <a:rPr lang="en-US" sz="3600" dirty="0"/>
            <a:t>Self-Organizing Teams</a:t>
          </a:r>
        </a:p>
        <a:p>
          <a:pPr marL="0" algn="ctr"/>
          <a:r>
            <a:rPr lang="en-US" sz="2000" dirty="0"/>
            <a:t>Commitment.</a:t>
          </a:r>
        </a:p>
        <a:p>
          <a:pPr marL="0" algn="ctr">
            <a:buFont typeface="Times New Roman" panose="02020603050405020304" pitchFamily="18" charset="0"/>
            <a:buChar char="-"/>
          </a:pPr>
          <a:r>
            <a:rPr lang="en-US" sz="2000" dirty="0"/>
            <a:t>Focus.</a:t>
          </a:r>
        </a:p>
        <a:p>
          <a:pPr marL="0" algn="ctr">
            <a:buFont typeface="Times New Roman" panose="02020603050405020304" pitchFamily="18" charset="0"/>
            <a:buChar char="-"/>
          </a:pPr>
          <a:r>
            <a:rPr lang="en-US" sz="2000" dirty="0"/>
            <a:t>Respect.</a:t>
          </a:r>
        </a:p>
        <a:p>
          <a:pPr marL="0" algn="ctr">
            <a:buFont typeface="Times New Roman" panose="02020603050405020304" pitchFamily="18" charset="0"/>
            <a:buChar char="-"/>
          </a:pPr>
          <a:r>
            <a:rPr lang="en-US" sz="2000" dirty="0"/>
            <a:t>Adaptability.</a:t>
          </a:r>
        </a:p>
        <a:p>
          <a:pPr marL="0" algn="ctr">
            <a:buFont typeface="Times New Roman" panose="02020603050405020304" pitchFamily="18" charset="0"/>
            <a:buChar char="-"/>
          </a:pPr>
          <a:r>
            <a:rPr lang="en-US" sz="2000" dirty="0"/>
            <a:t>Transparency.</a:t>
          </a:r>
          <a:endParaRPr lang="en-US" sz="200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/>
            <a:t>Regular Reflection and Adjustment</a:t>
          </a:r>
          <a:endParaRPr lang="en-US" sz="20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2" custLinFactNeighborY="-40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2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2"/>
      <dgm:spPr/>
    </dgm:pt>
    <dgm:pt modelId="{A126BA88-D0F9-AF4A-A7BA-0638E32B45F8}" type="pres">
      <dgm:prSet presAssocID="{73D947E0-108F-4D20-A71E-3CF329F97212}" presName="imagNode" presStyleLbl="fgImgPlace1" presStyleIdx="0" presStyleCnt="2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2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2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2"/>
      <dgm:spPr/>
    </dgm:pt>
    <dgm:pt modelId="{EFEB790C-BD5C-F54D-9993-F81422A8AD8E}" type="pres">
      <dgm:prSet presAssocID="{B1AFA1AF-0FF8-45B3-A6D0-0E255A2F637D}" presName="imagNode" presStyleLbl="fgImgPlace1" presStyleIdx="1" presStyleCnt="2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104663" cy="438277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enorite" pitchFamily="2" charset="0"/>
            </a:rPr>
            <a:t>Prioritize Customer Satisfaction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enorite" pitchFamily="2" charset="0"/>
            </a:rPr>
            <a:t>                                        Valuable Software </a:t>
          </a:r>
        </a:p>
      </dsp:txBody>
      <dsp:txXfrm>
        <a:off x="0" y="1753109"/>
        <a:ext cx="2104663" cy="1753109"/>
      </dsp:txXfrm>
    </dsp:sp>
    <dsp:sp modelId="{A126BA88-D0F9-AF4A-A7BA-0638E32B45F8}">
      <dsp:nvSpPr>
        <dsp:cNvPr id="0" name=""/>
        <dsp:cNvSpPr/>
      </dsp:nvSpPr>
      <dsp:spPr>
        <a:xfrm>
          <a:off x="591827" y="532193"/>
          <a:ext cx="921008" cy="92100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2165088" y="0"/>
          <a:ext cx="2104663" cy="438277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Welcome Changing Requirements even late in development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to full fill business need</a:t>
          </a:r>
          <a:endParaRPr lang="en-US" sz="1400" kern="1200" dirty="0">
            <a:latin typeface="Tenorite" pitchFamily="2" charset="0"/>
          </a:endParaRPr>
        </a:p>
      </dsp:txBody>
      <dsp:txXfrm>
        <a:off x="2165088" y="1753109"/>
        <a:ext cx="2104663" cy="1753109"/>
      </dsp:txXfrm>
    </dsp:sp>
    <dsp:sp modelId="{EFEB790C-BD5C-F54D-9993-F81422A8AD8E}">
      <dsp:nvSpPr>
        <dsp:cNvPr id="0" name=""/>
        <dsp:cNvSpPr/>
      </dsp:nvSpPr>
      <dsp:spPr>
        <a:xfrm>
          <a:off x="2759630" y="532193"/>
          <a:ext cx="921008" cy="92100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4339437" y="0"/>
          <a:ext cx="2104663" cy="438277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Frequent Delivery of Working Software from 2 weeks to 2 months with preference of shorter periods</a:t>
          </a:r>
          <a:endParaRPr lang="en-US" sz="2000" kern="1200" dirty="0">
            <a:latin typeface="Tenorite" pitchFamily="2" charset="0"/>
          </a:endParaRPr>
        </a:p>
      </dsp:txBody>
      <dsp:txXfrm>
        <a:off x="4339437" y="1753109"/>
        <a:ext cx="2104663" cy="1753109"/>
      </dsp:txXfrm>
    </dsp:sp>
    <dsp:sp modelId="{CC076D56-4BB0-7246-9039-788AB439DAF0}">
      <dsp:nvSpPr>
        <dsp:cNvPr id="0" name=""/>
        <dsp:cNvSpPr/>
      </dsp:nvSpPr>
      <dsp:spPr>
        <a:xfrm>
          <a:off x="4927434" y="532193"/>
          <a:ext cx="921008" cy="92100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6503410" y="0"/>
          <a:ext cx="2104663" cy="438277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Collaboration between Stakeholders and Developers</a:t>
          </a:r>
          <a:endParaRPr lang="en-US" sz="2000" kern="1200" dirty="0">
            <a:latin typeface="Tenorite" pitchFamily="2" charset="0"/>
          </a:endParaRP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Close &amp; Daily [ </a:t>
          </a:r>
          <a:r>
            <a:rPr lang="en-US" sz="1400" kern="1200" dirty="0" err="1">
              <a:latin typeface="Tenorite" pitchFamily="2" charset="0"/>
            </a:rPr>
            <a:t>Mngr</a:t>
          </a:r>
          <a:r>
            <a:rPr lang="en-US" sz="1400" kern="1200" dirty="0">
              <a:latin typeface="Tenorite" pitchFamily="2" charset="0"/>
            </a:rPr>
            <a:t> &amp; SM ] role.</a:t>
          </a:r>
        </a:p>
      </dsp:txBody>
      <dsp:txXfrm>
        <a:off x="6503410" y="1753109"/>
        <a:ext cx="2104663" cy="1753109"/>
      </dsp:txXfrm>
    </dsp:sp>
    <dsp:sp modelId="{FDF2BC93-305C-D94B-A6C2-ED9CE7F40C2F}">
      <dsp:nvSpPr>
        <dsp:cNvPr id="0" name=""/>
        <dsp:cNvSpPr/>
      </dsp:nvSpPr>
      <dsp:spPr>
        <a:xfrm>
          <a:off x="7095238" y="532193"/>
          <a:ext cx="921008" cy="92100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8671214" y="0"/>
          <a:ext cx="2104663" cy="438277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Build Projects around Motivated Individuals</a:t>
          </a:r>
          <a:endParaRPr lang="en-US" sz="2000" kern="1200" dirty="0">
            <a:latin typeface="Tenorite" pitchFamily="2" charset="0"/>
          </a:endParaRP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Human Centric approaches</a:t>
          </a:r>
        </a:p>
      </dsp:txBody>
      <dsp:txXfrm>
        <a:off x="8671214" y="1753109"/>
        <a:ext cx="2104663" cy="1753109"/>
      </dsp:txXfrm>
    </dsp:sp>
    <dsp:sp modelId="{916140F0-4F43-9F45-8310-FCCA12DDE514}">
      <dsp:nvSpPr>
        <dsp:cNvPr id="0" name=""/>
        <dsp:cNvSpPr/>
      </dsp:nvSpPr>
      <dsp:spPr>
        <a:xfrm>
          <a:off x="9263041" y="532193"/>
          <a:ext cx="921008" cy="92100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44914" y="3381302"/>
          <a:ext cx="9913807" cy="657415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104663" cy="438277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Face-to-Face Communication is Key</a:t>
          </a:r>
          <a:r>
            <a:rPr lang="en-US" sz="2000" kern="1200" dirty="0">
              <a:latin typeface="Tenorite" pitchFamily="2" charset="0"/>
            </a:rPr>
            <a:t>                                        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Tenorite" pitchFamily="2" charset="0"/>
          </a:endParaRP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Even if online</a:t>
          </a:r>
        </a:p>
      </dsp:txBody>
      <dsp:txXfrm>
        <a:off x="0" y="1753109"/>
        <a:ext cx="2104663" cy="1753109"/>
      </dsp:txXfrm>
    </dsp:sp>
    <dsp:sp modelId="{A126BA88-D0F9-AF4A-A7BA-0638E32B45F8}">
      <dsp:nvSpPr>
        <dsp:cNvPr id="0" name=""/>
        <dsp:cNvSpPr/>
      </dsp:nvSpPr>
      <dsp:spPr>
        <a:xfrm>
          <a:off x="591827" y="532193"/>
          <a:ext cx="921008" cy="92100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2165088" y="0"/>
          <a:ext cx="2104663" cy="438277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Working Software as the Primary Measure of Progress</a:t>
          </a:r>
          <a:endParaRPr lang="en-US" sz="2100" kern="1200" dirty="0">
            <a:latin typeface="Tenorite" pitchFamily="2" charset="0"/>
          </a:endParaRPr>
        </a:p>
      </dsp:txBody>
      <dsp:txXfrm>
        <a:off x="2165088" y="1753109"/>
        <a:ext cx="2104663" cy="1753109"/>
      </dsp:txXfrm>
    </dsp:sp>
    <dsp:sp modelId="{EFEB790C-BD5C-F54D-9993-F81422A8AD8E}">
      <dsp:nvSpPr>
        <dsp:cNvPr id="0" name=""/>
        <dsp:cNvSpPr/>
      </dsp:nvSpPr>
      <dsp:spPr>
        <a:xfrm>
          <a:off x="2759630" y="532193"/>
          <a:ext cx="921008" cy="92100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4339437" y="0"/>
          <a:ext cx="2104663" cy="438277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Maintain a Sustainable Pace of Work</a:t>
          </a:r>
          <a:endParaRPr lang="en-US" sz="2000" kern="1200" dirty="0">
            <a:latin typeface="Tenorite" pitchFamily="2" charset="0"/>
          </a:endParaRPr>
        </a:p>
      </dsp:txBody>
      <dsp:txXfrm>
        <a:off x="4339437" y="1753109"/>
        <a:ext cx="2104663" cy="1753109"/>
      </dsp:txXfrm>
    </dsp:sp>
    <dsp:sp modelId="{CC076D56-4BB0-7246-9039-788AB439DAF0}">
      <dsp:nvSpPr>
        <dsp:cNvPr id="0" name=""/>
        <dsp:cNvSpPr/>
      </dsp:nvSpPr>
      <dsp:spPr>
        <a:xfrm>
          <a:off x="4927434" y="532193"/>
          <a:ext cx="921008" cy="92100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6503410" y="0"/>
          <a:ext cx="2104663" cy="438277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Continuous Attention to Technical Excellence</a:t>
          </a:r>
          <a:endParaRPr lang="en-US" sz="2100" kern="1200" dirty="0">
            <a:latin typeface="Tenorite" pitchFamily="2" charset="0"/>
          </a:endParaRPr>
        </a:p>
      </dsp:txBody>
      <dsp:txXfrm>
        <a:off x="6503410" y="1753109"/>
        <a:ext cx="2104663" cy="1753109"/>
      </dsp:txXfrm>
    </dsp:sp>
    <dsp:sp modelId="{FDF2BC93-305C-D94B-A6C2-ED9CE7F40C2F}">
      <dsp:nvSpPr>
        <dsp:cNvPr id="0" name=""/>
        <dsp:cNvSpPr/>
      </dsp:nvSpPr>
      <dsp:spPr>
        <a:xfrm>
          <a:off x="7095238" y="532193"/>
          <a:ext cx="921008" cy="92100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8671214" y="0"/>
          <a:ext cx="2104663" cy="438277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Simplicity: The Art of Maximizing the Amount of Work Not Done</a:t>
          </a:r>
          <a:endParaRPr lang="en-US" sz="2000" kern="1200" dirty="0">
            <a:latin typeface="Tenorite" pitchFamily="2" charset="0"/>
          </a:endParaRPr>
        </a:p>
      </dsp:txBody>
      <dsp:txXfrm>
        <a:off x="8671214" y="1753109"/>
        <a:ext cx="2104663" cy="1753109"/>
      </dsp:txXfrm>
    </dsp:sp>
    <dsp:sp modelId="{916140F0-4F43-9F45-8310-FCCA12DDE514}">
      <dsp:nvSpPr>
        <dsp:cNvPr id="0" name=""/>
        <dsp:cNvSpPr/>
      </dsp:nvSpPr>
      <dsp:spPr>
        <a:xfrm>
          <a:off x="9263041" y="532193"/>
          <a:ext cx="921008" cy="92100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44914" y="3381302"/>
          <a:ext cx="9913807" cy="657415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4630" y="0"/>
          <a:ext cx="5303752" cy="438277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Self-Organizing Teams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Commitment.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2000" kern="1200" dirty="0"/>
            <a:t>Focus.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2000" kern="1200" dirty="0"/>
            <a:t>Respect.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2000" kern="1200" dirty="0"/>
            <a:t>Adaptability.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2000" kern="1200" dirty="0"/>
            <a:t>Transparency.</a:t>
          </a:r>
          <a:endParaRPr lang="en-US" sz="2000" kern="1200" dirty="0">
            <a:latin typeface="Tenorite" pitchFamily="2" charset="0"/>
          </a:endParaRPr>
        </a:p>
      </dsp:txBody>
      <dsp:txXfrm>
        <a:off x="4630" y="1753109"/>
        <a:ext cx="5303752" cy="1753109"/>
      </dsp:txXfrm>
    </dsp:sp>
    <dsp:sp modelId="{A126BA88-D0F9-AF4A-A7BA-0638E32B45F8}">
      <dsp:nvSpPr>
        <dsp:cNvPr id="0" name=""/>
        <dsp:cNvSpPr/>
      </dsp:nvSpPr>
      <dsp:spPr>
        <a:xfrm>
          <a:off x="2196001" y="532193"/>
          <a:ext cx="921008" cy="92100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5460653" y="0"/>
          <a:ext cx="5303752" cy="438277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Regular Reflection and Adjustment</a:t>
          </a:r>
          <a:endParaRPr lang="en-US" sz="4200" kern="1200" dirty="0">
            <a:latin typeface="Tenorite" pitchFamily="2" charset="0"/>
          </a:endParaRPr>
        </a:p>
      </dsp:txBody>
      <dsp:txXfrm>
        <a:off x="5460653" y="1753109"/>
        <a:ext cx="5303752" cy="1753109"/>
      </dsp:txXfrm>
    </dsp:sp>
    <dsp:sp modelId="{EFEB790C-BD5C-F54D-9993-F81422A8AD8E}">
      <dsp:nvSpPr>
        <dsp:cNvPr id="0" name=""/>
        <dsp:cNvSpPr/>
      </dsp:nvSpPr>
      <dsp:spPr>
        <a:xfrm>
          <a:off x="7658867" y="532193"/>
          <a:ext cx="921008" cy="92100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44914" y="3381302"/>
          <a:ext cx="9913807" cy="657415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10-01-2024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10-01-2024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10-01-2024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10-01-2024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10-01-2024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10-01-2024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10-01-2024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10-01-2024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10-01-2024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10-01-2024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10-01-2024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10-01-2024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EZDK Agile 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Moataz Sanad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81" y="-340895"/>
            <a:ext cx="9779183" cy="1325563"/>
          </a:xfrm>
        </p:spPr>
        <p:txBody>
          <a:bodyPr/>
          <a:lstStyle/>
          <a:p>
            <a:r>
              <a:rPr lang="en-US" dirty="0"/>
              <a:t>Agile Practices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 descr="Agile Subway Map Base">
            <a:extLst>
              <a:ext uri="{FF2B5EF4-FFF2-40B4-BE49-F238E27FC236}">
                <a16:creationId xmlns:a16="http://schemas.microsoft.com/office/drawing/2014/main" id="{0EA0D400-07C4-FA2B-BF61-0EB973B2E8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" y="850232"/>
            <a:ext cx="9418426" cy="488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gile Subway Map Legend">
            <a:extLst>
              <a:ext uri="{FF2B5EF4-FFF2-40B4-BE49-F238E27FC236}">
                <a16:creationId xmlns:a16="http://schemas.microsoft.com/office/drawing/2014/main" id="{9010EC16-73CD-7AC3-690E-F18DC7B73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3" y="5788230"/>
            <a:ext cx="9453224" cy="679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9" y="136525"/>
            <a:ext cx="10678142" cy="905641"/>
          </a:xfrm>
        </p:spPr>
        <p:txBody>
          <a:bodyPr/>
          <a:lstStyle/>
          <a:p>
            <a:r>
              <a:rPr lang="en-US" dirty="0"/>
              <a:t>Agile Roles &amp; Responsibilities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AA761D-AAE8-C35C-4CB7-DD2579991D03}"/>
              </a:ext>
            </a:extLst>
          </p:cNvPr>
          <p:cNvSpPr txBox="1"/>
          <p:nvPr/>
        </p:nvSpPr>
        <p:spPr>
          <a:xfrm>
            <a:off x="352927" y="1808310"/>
            <a:ext cx="218172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u="sng" kern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Product Owner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44FD42-D5BB-4D77-9990-FE597AE82F60}"/>
              </a:ext>
            </a:extLst>
          </p:cNvPr>
          <p:cNvSpPr txBox="1"/>
          <p:nvPr/>
        </p:nvSpPr>
        <p:spPr>
          <a:xfrm>
            <a:off x="4998637" y="1819904"/>
            <a:ext cx="218172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u="sng" kern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Scrum Master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1D4CB5-0740-4811-2E67-40BF8DC17578}"/>
              </a:ext>
            </a:extLst>
          </p:cNvPr>
          <p:cNvSpPr txBox="1"/>
          <p:nvPr/>
        </p:nvSpPr>
        <p:spPr>
          <a:xfrm>
            <a:off x="9021103" y="1808310"/>
            <a:ext cx="317089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u="sng" kern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Development Team</a:t>
            </a:r>
            <a:endParaRPr lang="en-US" sz="1800" b="1" u="sng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52E337-4E55-9E79-FDB4-D0A08C6287CC}"/>
              </a:ext>
            </a:extLst>
          </p:cNvPr>
          <p:cNvSpPr txBox="1"/>
          <p:nvPr/>
        </p:nvSpPr>
        <p:spPr>
          <a:xfrm>
            <a:off x="368971" y="2622702"/>
            <a:ext cx="3567848" cy="3353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and Prioritize the Product Backlog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 Customer Needs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Decisions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Engage Stakeholders</a:t>
            </a:r>
            <a:endParaRPr lang="en-US" sz="2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163E67-28C8-0F5B-FAD4-4B3579894ED0}"/>
              </a:ext>
            </a:extLst>
          </p:cNvPr>
          <p:cNvSpPr txBox="1"/>
          <p:nvPr/>
        </p:nvSpPr>
        <p:spPr>
          <a:xfrm>
            <a:off x="4687335" y="2622701"/>
            <a:ext cx="3567848" cy="3353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Facilitate Agile Ceremonies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Remove Impediments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Coash and Mentor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Promote Continuous Improvement</a:t>
            </a:r>
            <a:endParaRPr lang="en-US" sz="2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61BFFA-E4AD-BB67-15F7-D22C8BFE1FA3}"/>
              </a:ext>
            </a:extLst>
          </p:cNvPr>
          <p:cNvSpPr txBox="1"/>
          <p:nvPr/>
        </p:nvSpPr>
        <p:spPr>
          <a:xfrm>
            <a:off x="8655476" y="2622700"/>
            <a:ext cx="3567848" cy="224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Self Organized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Estimate &amp; Commit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Deliver Incrementally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Cross </a:t>
            </a:r>
            <a:r>
              <a:rPr lang="en-US" sz="2400" dirty="0" err="1">
                <a:latin typeface="Times New Roman" panose="02020603050405020304" pitchFamily="18" charset="0"/>
              </a:rPr>
              <a:t>Functionoally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B65CFD2B-30DA-9183-7C1A-A08D9B5CD67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CF99CDC2-23EA-739F-A1BD-22EF97B2711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9" name="Picture 28" descr="How Scrum Team Works? - A Brief Guide">
            <a:extLst>
              <a:ext uri="{FF2B5EF4-FFF2-40B4-BE49-F238E27FC236}">
                <a16:creationId xmlns:a16="http://schemas.microsoft.com/office/drawing/2014/main" id="{AF07EF3C-5E3C-93FC-EE95-C65EB836A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58" y="136525"/>
            <a:ext cx="9589210" cy="6722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86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-243912"/>
            <a:ext cx="9779183" cy="1325563"/>
          </a:xfrm>
        </p:spPr>
        <p:txBody>
          <a:bodyPr/>
          <a:lstStyle/>
          <a:p>
            <a:r>
              <a:rPr lang="en-US" dirty="0"/>
              <a:t>Agile Metrics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7" name="Picture 16" descr="What is agile velocity? | monday.com Blog">
            <a:extLst>
              <a:ext uri="{FF2B5EF4-FFF2-40B4-BE49-F238E27FC236}">
                <a16:creationId xmlns:a16="http://schemas.microsoft.com/office/drawing/2014/main" id="{EBC691FB-E53F-6B22-6590-56B63571A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01" y="2428876"/>
            <a:ext cx="4983069" cy="270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Burn Down Chart - Welcome to World of Agile">
            <a:extLst>
              <a:ext uri="{FF2B5EF4-FFF2-40B4-BE49-F238E27FC236}">
                <a16:creationId xmlns:a16="http://schemas.microsoft.com/office/drawing/2014/main" id="{EFD927D4-3B20-ECCF-9749-393E3BCDF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651"/>
            <a:ext cx="6872287" cy="4183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Agile </a:t>
            </a:r>
            <a:r>
              <a:rPr lang="en-US" dirty="0" err="1"/>
              <a:t>Estemation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1" y="1950208"/>
            <a:ext cx="3173278" cy="522514"/>
          </a:xfrm>
        </p:spPr>
        <p:txBody>
          <a:bodyPr/>
          <a:lstStyle/>
          <a:p>
            <a:r>
              <a:rPr lang="en-US" dirty="0"/>
              <a:t>Relative Sizing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T- Shirt Sizing</a:t>
            </a:r>
          </a:p>
          <a:p>
            <a:r>
              <a:rPr lang="en-US" dirty="0"/>
              <a:t>(Small, Medium, Large, XL)</a:t>
            </a:r>
          </a:p>
          <a:p>
            <a:endParaRPr lang="en-US" dirty="0"/>
          </a:p>
          <a:p>
            <a:r>
              <a:rPr lang="en-US" dirty="0"/>
              <a:t>Fibonacci</a:t>
            </a:r>
          </a:p>
          <a:p>
            <a:r>
              <a:rPr lang="en-US" dirty="0"/>
              <a:t>(1,2,3,5,8,13)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Planning Poker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86179" y="2526318"/>
            <a:ext cx="3767221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Highest Value vs Lowest Value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/>
          <a:lstStyle/>
          <a:p>
            <a:r>
              <a:rPr lang="en-US" dirty="0"/>
              <a:t>Capacity Planning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Historical Data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JIRA Cloud Demo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Agile?</a:t>
            </a:r>
          </a:p>
          <a:p>
            <a:r>
              <a:rPr lang="en-US" dirty="0"/>
              <a:t>Agile Principles</a:t>
            </a:r>
          </a:p>
          <a:p>
            <a:r>
              <a:rPr lang="en-US" dirty="0"/>
              <a:t>Agile Roles and Responsibilities</a:t>
            </a:r>
          </a:p>
          <a:p>
            <a:r>
              <a:rPr lang="en-US" dirty="0"/>
              <a:t>Agile Framework – Scrum</a:t>
            </a:r>
          </a:p>
          <a:p>
            <a:r>
              <a:rPr lang="en-US" dirty="0"/>
              <a:t>Agile Metrics, Estimations and Capacity</a:t>
            </a:r>
          </a:p>
          <a:p>
            <a:r>
              <a:rPr lang="en-US" dirty="0"/>
              <a:t>Agile Tools ( Jira Cloud 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EZDK Agile Development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Why Agile?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The traditional waterfall model, characterized by sequential and rigid phases, </a:t>
            </a:r>
            <a:r>
              <a:rPr lang="en-US" b="1" u="sng" dirty="0"/>
              <a:t>has limitations in addressing </a:t>
            </a:r>
            <a:r>
              <a:rPr lang="en-US" dirty="0"/>
              <a:t>the evolving nature of requirements, market dynamics, and customer expectations. </a:t>
            </a:r>
          </a:p>
          <a:p>
            <a:r>
              <a:rPr lang="en-US" dirty="0"/>
              <a:t>In response to these challenges, </a:t>
            </a:r>
            <a:r>
              <a:rPr lang="en-US" b="1" u="sng" dirty="0"/>
              <a:t>EZDK has embraced Agile as a transformative methodology that values </a:t>
            </a:r>
            <a:r>
              <a:rPr lang="en-US" dirty="0"/>
              <a:t>individuals, interactions, and the delivery of working software over rigid processes and documentation.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125" y="-242709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827703" y="4963929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A52172-B464-4DA3-A818-00FFB33CB42D}"/>
              </a:ext>
            </a:extLst>
          </p:cNvPr>
          <p:cNvSpPr txBox="1">
            <a:spLocks/>
          </p:cNvSpPr>
          <p:nvPr/>
        </p:nvSpPr>
        <p:spPr>
          <a:xfrm>
            <a:off x="1167494" y="336884"/>
            <a:ext cx="6245912" cy="1040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Agile Manifesto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DD38734-6149-5513-28CC-04F8610C8B95}"/>
              </a:ext>
            </a:extLst>
          </p:cNvPr>
          <p:cNvSpPr txBox="1">
            <a:spLocks/>
          </p:cNvSpPr>
          <p:nvPr/>
        </p:nvSpPr>
        <p:spPr>
          <a:xfrm>
            <a:off x="208547" y="1716505"/>
            <a:ext cx="11117179" cy="4427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1-	</a:t>
            </a:r>
            <a:r>
              <a:rPr lang="en-US" sz="3200" b="1" u="sng" dirty="0">
                <a:solidFill>
                  <a:schemeClr val="bg1"/>
                </a:solidFill>
              </a:rPr>
              <a:t>Individuals and interactions</a:t>
            </a:r>
            <a:r>
              <a:rPr lang="en-US" sz="3200" dirty="0">
                <a:solidFill>
                  <a:schemeClr val="bg1"/>
                </a:solidFill>
              </a:rPr>
              <a:t>, over processes and tools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2-	</a:t>
            </a:r>
            <a:r>
              <a:rPr lang="en-US" sz="3200" b="1" u="sng" dirty="0">
                <a:solidFill>
                  <a:schemeClr val="bg1"/>
                </a:solidFill>
              </a:rPr>
              <a:t>Working software</a:t>
            </a:r>
            <a:r>
              <a:rPr lang="en-US" sz="3200" dirty="0">
                <a:solidFill>
                  <a:schemeClr val="bg1"/>
                </a:solidFill>
              </a:rPr>
              <a:t>, over comprehensive documentation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3-	</a:t>
            </a:r>
            <a:r>
              <a:rPr lang="en-US" sz="3200" b="1" u="sng" dirty="0">
                <a:solidFill>
                  <a:schemeClr val="bg1"/>
                </a:solidFill>
              </a:rPr>
              <a:t>Customer collaboration</a:t>
            </a:r>
            <a:r>
              <a:rPr lang="en-US" sz="3200" dirty="0">
                <a:solidFill>
                  <a:schemeClr val="bg1"/>
                </a:solidFill>
              </a:rPr>
              <a:t>, over contract negotiation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4-	</a:t>
            </a:r>
            <a:r>
              <a:rPr lang="en-US" sz="3200" b="1" u="sng" dirty="0">
                <a:solidFill>
                  <a:schemeClr val="bg1"/>
                </a:solidFill>
              </a:rPr>
              <a:t>Responding to change</a:t>
            </a:r>
            <a:r>
              <a:rPr lang="en-US" sz="3200" dirty="0">
                <a:solidFill>
                  <a:schemeClr val="bg1"/>
                </a:solidFill>
              </a:rPr>
              <a:t>, over following a plan.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36" y="0"/>
            <a:ext cx="6245912" cy="1040684"/>
          </a:xfrm>
        </p:spPr>
        <p:txBody>
          <a:bodyPr/>
          <a:lstStyle/>
          <a:p>
            <a:r>
              <a:rPr lang="en-US" dirty="0"/>
              <a:t>Agile Principles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2F737C-80B5-9138-4C3F-1E009F3E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53" y="1399674"/>
            <a:ext cx="7012353" cy="40586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EZDK value </a:t>
            </a:r>
            <a:r>
              <a:rPr lang="en-US" b="1" u="sng" dirty="0"/>
              <a:t>both the items on the left </a:t>
            </a:r>
            <a:r>
              <a:rPr lang="en-US" dirty="0"/>
              <a:t>(the underline items) as well as the </a:t>
            </a:r>
            <a:r>
              <a:rPr lang="en-US" b="1" u="sng" dirty="0"/>
              <a:t>items on the right </a:t>
            </a:r>
            <a:r>
              <a:rPr lang="en-US" dirty="0"/>
              <a:t>( the one’s with no underline ), but </a:t>
            </a:r>
            <a:r>
              <a:rPr lang="en-US" b="1" u="sng" dirty="0"/>
              <a:t>EZDK put more weight on the items on the left over the items on the right </a:t>
            </a:r>
            <a:r>
              <a:rPr lang="en-US" dirty="0"/>
              <a:t>as this is the core of agile methodology.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8" y="234917"/>
            <a:ext cx="9779183" cy="599658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Principles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85501873"/>
              </p:ext>
            </p:extLst>
          </p:nvPr>
        </p:nvGraphicFramePr>
        <p:xfrm>
          <a:off x="469638" y="1640652"/>
          <a:ext cx="10775878" cy="4382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 flipH="1">
            <a:off x="1010653" y="2277979"/>
            <a:ext cx="98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3526761" y="2277978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678857" y="2277978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9475" y="2277977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10021571" y="2277976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8" y="234917"/>
            <a:ext cx="9779183" cy="599658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Principles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63860205"/>
              </p:ext>
            </p:extLst>
          </p:nvPr>
        </p:nvGraphicFramePr>
        <p:xfrm>
          <a:off x="469638" y="1640652"/>
          <a:ext cx="10775878" cy="4382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 flipH="1">
            <a:off x="1010653" y="2277979"/>
            <a:ext cx="98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3526761" y="2277978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678857" y="2277978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9475" y="2277977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54715" y="2277976"/>
            <a:ext cx="77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10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1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8" y="234917"/>
            <a:ext cx="9779183" cy="599658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Principles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40172850"/>
              </p:ext>
            </p:extLst>
          </p:nvPr>
        </p:nvGraphicFramePr>
        <p:xfrm>
          <a:off x="469638" y="1640652"/>
          <a:ext cx="10775878" cy="4382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 flipH="1">
            <a:off x="2576733" y="2277977"/>
            <a:ext cx="98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678857" y="2277978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8219671" y="2277977"/>
            <a:ext cx="77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 dirty="0"/>
              <a:t>Time Boxing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802932-EC91-0493-18CE-F0E71CFA77F3}"/>
              </a:ext>
            </a:extLst>
          </p:cNvPr>
          <p:cNvSpPr txBox="1"/>
          <p:nvPr/>
        </p:nvSpPr>
        <p:spPr>
          <a:xfrm>
            <a:off x="1203158" y="210935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Fixed Duration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</a:rPr>
              <a:t>Regular Iterations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</a:rPr>
              <a:t>Defined Activities</a:t>
            </a: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839526-6627-BDAD-6EF8-FD8806FFDEE9}"/>
              </a:ext>
            </a:extLst>
          </p:cNvPr>
          <p:cNvSpPr txBox="1"/>
          <p:nvPr/>
        </p:nvSpPr>
        <p:spPr>
          <a:xfrm>
            <a:off x="128337" y="3893528"/>
            <a:ext cx="9962147" cy="23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i="1" kern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boxing benefits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 team productivity as it keeps team focus.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the planning process easier as there is kind of rhythm established.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kern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Intervals ensure constant pace avoiding spikes.</a:t>
            </a: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{CCFA1BE6-4823-4891-BEE0-A60AA566BE0C}tf45331398_win32</Template>
  <TotalTime>19</TotalTime>
  <Words>478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Tenorite</vt:lpstr>
      <vt:lpstr>Times New Roman</vt:lpstr>
      <vt:lpstr>Office Theme</vt:lpstr>
      <vt:lpstr>EZDK Agile Development Process</vt:lpstr>
      <vt:lpstr>Agenda</vt:lpstr>
      <vt:lpstr>Why Agile?</vt:lpstr>
      <vt:lpstr>PowerPoint Presentation</vt:lpstr>
      <vt:lpstr>Agile Principles</vt:lpstr>
      <vt:lpstr>Agile Principles</vt:lpstr>
      <vt:lpstr>Agile Principles</vt:lpstr>
      <vt:lpstr>Agile Principles</vt:lpstr>
      <vt:lpstr>Time Boxing</vt:lpstr>
      <vt:lpstr>Agile Practices</vt:lpstr>
      <vt:lpstr>Agile Roles &amp; Responsibilities</vt:lpstr>
      <vt:lpstr>PowerPoint Presentation</vt:lpstr>
      <vt:lpstr>Agile Metrics</vt:lpstr>
      <vt:lpstr>Agile Estemation</vt:lpstr>
      <vt:lpstr>Thank you</vt:lpstr>
    </vt:vector>
  </TitlesOfParts>
  <Company>EZDK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EZDK Agile Development Process</dc:title>
  <dc:creator>Moataz Mahmoud Soliman Sanad</dc:creator>
  <cp:lastModifiedBy>Moataz Mahmoud Soliman Sanad</cp:lastModifiedBy>
  <cp:revision>1</cp:revision>
  <dcterms:created xsi:type="dcterms:W3CDTF">2024-01-09T16:20:49Z</dcterms:created>
  <dcterms:modified xsi:type="dcterms:W3CDTF">2024-01-10T06:23:14Z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5aa707a-86d5-490b-978f-37cfc09016b4_Enabled">
    <vt:lpwstr>true</vt:lpwstr>
  </property>
  <property fmtid="{D5CDD505-2E9C-101B-9397-08002B2CF9AE}" pid="5" name="MSIP_Label_d5aa707a-86d5-490b-978f-37cfc09016b4_SetDate">
    <vt:lpwstr>2024-01-09T17:19:57Z</vt:lpwstr>
  </property>
  <property fmtid="{D5CDD505-2E9C-101B-9397-08002B2CF9AE}" pid="6" name="MSIP_Label_d5aa707a-86d5-490b-978f-37cfc09016b4_Method">
    <vt:lpwstr>Standard</vt:lpwstr>
  </property>
  <property fmtid="{D5CDD505-2E9C-101B-9397-08002B2CF9AE}" pid="7" name="MSIP_Label_d5aa707a-86d5-490b-978f-37cfc09016b4_Name">
    <vt:lpwstr>Business</vt:lpwstr>
  </property>
  <property fmtid="{D5CDD505-2E9C-101B-9397-08002B2CF9AE}" pid="8" name="MSIP_Label_d5aa707a-86d5-490b-978f-37cfc09016b4_SiteId">
    <vt:lpwstr>9f136fef-4529-475f-98e6-d271eb04eb00</vt:lpwstr>
  </property>
  <property fmtid="{D5CDD505-2E9C-101B-9397-08002B2CF9AE}" pid="9" name="MSIP_Label_d5aa707a-86d5-490b-978f-37cfc09016b4_ActionId">
    <vt:lpwstr>c320fdee-2205-45f8-b9bb-dc69c9cc2fe4</vt:lpwstr>
  </property>
  <property fmtid="{D5CDD505-2E9C-101B-9397-08002B2CF9AE}" pid="10" name="MSIP_Label_d5aa707a-86d5-490b-978f-37cfc09016b4_ContentBits">
    <vt:lpwstr>0</vt:lpwstr>
  </property>
</Properties>
</file>