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855740-9056-4068-9C57-643F5A0DAA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datathon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F07A55-B199-44F8-AC01-50578EF954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11/13/22 12:34:18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ution burden vs poverty dashbord" id="2" name="slide2">
            <a:extLst>
              <a:ext uri="{FF2B5EF4-FFF2-40B4-BE49-F238E27FC236}">
                <a16:creationId xmlns:a16="http://schemas.microsoft.com/office/drawing/2014/main" id="{7F526F91-A612-4CCF-AEEC-0CC039F83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2022-11-13T20:34:19Z</dcterms:created>
  <dcterms:modified xsi:type="dcterms:W3CDTF">2022-11-13T20:34:19Z</dcterms:modified>
</cp:coreProperties>
</file>