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C887AA-607A-4D46-A9AB-B8DEE024CD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datathon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CB880F-C291-40CC-985C-F87956EBBB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11/13/22 12:55:05 PM PST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ution burden vs poverty (2)" id="2" name="slide2">
            <a:extLst>
              <a:ext uri="{FF2B5EF4-FFF2-40B4-BE49-F238E27FC236}">
                <a16:creationId xmlns:a16="http://schemas.microsoft.com/office/drawing/2014/main" id="{E2E41D96-3F3D-4369-B8E7-5ADB2C3B9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798"/>
            <a:ext cx="12192000" cy="583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2022-11-13T20:55:05Z</dcterms:created>
  <dcterms:modified xsi:type="dcterms:W3CDTF">2022-11-13T20:55:05Z</dcterms:modified>
</cp:coreProperties>
</file>